
<file path=[Content_Types].xml><?xml version="1.0" encoding="utf-8"?>
<Types xmlns="http://schemas.openxmlformats.org/package/2006/content-types">
  <Default Extension="fntdata" ContentType="application/x-fontdata"/>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theme/theme2.xml" ContentType="application/vnd.openxmlformats-officedocument.theme+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theme/theme3.xml" ContentType="application/vnd.openxmlformats-officedocument.theme+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theme/theme4.xml" ContentType="application/vnd.openxmlformats-officedocument.theme+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theme/theme5.xml" ContentType="application/vnd.openxmlformats-officedocument.theme+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theme/theme6.xml" ContentType="application/vnd.openxmlformats-officedocument.theme+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theme/theme7.xml" ContentType="application/vnd.openxmlformats-officedocument.theme+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theme/theme8.xml" ContentType="application/vnd.openxmlformats-officedocument.theme+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theme/theme9.xml" ContentType="application/vnd.openxmlformats-officedocument.theme+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theme/theme10.xml" ContentType="application/vnd.openxmlformats-officedocument.theme+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theme/theme11.xml" ContentType="application/vnd.openxmlformats-officedocument.theme+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theme/theme12.xml" ContentType="application/vnd.openxmlformats-officedocument.theme+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theme/theme13.xml" ContentType="application/vnd.openxmlformats-officedocument.theme+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theme/theme14.xml" ContentType="application/vnd.openxmlformats-officedocument.theme+xml"/>
  <Override PartName="/ppt/theme/theme1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875" r:id="rId1"/>
    <p:sldMasterId id="2147483876" r:id="rId2"/>
    <p:sldMasterId id="2147483946" r:id="rId3"/>
    <p:sldMasterId id="2147483971" r:id="rId4"/>
    <p:sldMasterId id="2147484087" r:id="rId5"/>
    <p:sldMasterId id="2147484106" r:id="rId6"/>
    <p:sldMasterId id="2147484122" r:id="rId7"/>
    <p:sldMasterId id="2147484141" r:id="rId8"/>
    <p:sldMasterId id="2147484160" r:id="rId9"/>
    <p:sldMasterId id="2147484173" r:id="rId10"/>
    <p:sldMasterId id="2147484192" r:id="rId11"/>
    <p:sldMasterId id="2147484217" r:id="rId12"/>
    <p:sldMasterId id="2147484233" r:id="rId13"/>
    <p:sldMasterId id="2147484287" r:id="rId14"/>
  </p:sldMasterIdLst>
  <p:notesMasterIdLst>
    <p:notesMasterId r:id="rId85"/>
  </p:notesMasterIdLst>
  <p:sldIdLst>
    <p:sldId id="540" r:id="rId15"/>
    <p:sldId id="541" r:id="rId16"/>
    <p:sldId id="542" r:id="rId17"/>
    <p:sldId id="543" r:id="rId18"/>
    <p:sldId id="344" r:id="rId19"/>
    <p:sldId id="539" r:id="rId20"/>
    <p:sldId id="3867" r:id="rId21"/>
    <p:sldId id="398" r:id="rId22"/>
    <p:sldId id="286" r:id="rId23"/>
    <p:sldId id="283" r:id="rId24"/>
    <p:sldId id="3847" r:id="rId25"/>
    <p:sldId id="402" r:id="rId26"/>
    <p:sldId id="298" r:id="rId27"/>
    <p:sldId id="3868" r:id="rId28"/>
    <p:sldId id="3869" r:id="rId29"/>
    <p:sldId id="3848" r:id="rId30"/>
    <p:sldId id="406" r:id="rId31"/>
    <p:sldId id="407" r:id="rId32"/>
    <p:sldId id="408" r:id="rId33"/>
    <p:sldId id="409" r:id="rId34"/>
    <p:sldId id="323" r:id="rId35"/>
    <p:sldId id="3849" r:id="rId36"/>
    <p:sldId id="1823" r:id="rId37"/>
    <p:sldId id="3870" r:id="rId38"/>
    <p:sldId id="311" r:id="rId39"/>
    <p:sldId id="314" r:id="rId40"/>
    <p:sldId id="315" r:id="rId41"/>
    <p:sldId id="316" r:id="rId42"/>
    <p:sldId id="1106" r:id="rId43"/>
    <p:sldId id="3871" r:id="rId44"/>
    <p:sldId id="1824" r:id="rId45"/>
    <p:sldId id="1825" r:id="rId46"/>
    <p:sldId id="1818" r:id="rId47"/>
    <p:sldId id="3858" r:id="rId48"/>
    <p:sldId id="1120" r:id="rId49"/>
    <p:sldId id="3872" r:id="rId50"/>
    <p:sldId id="464" r:id="rId51"/>
    <p:sldId id="462" r:id="rId52"/>
    <p:sldId id="463" r:id="rId53"/>
    <p:sldId id="3863" r:id="rId54"/>
    <p:sldId id="293" r:id="rId55"/>
    <p:sldId id="294" r:id="rId56"/>
    <p:sldId id="295" r:id="rId57"/>
    <p:sldId id="296" r:id="rId58"/>
    <p:sldId id="297" r:id="rId59"/>
    <p:sldId id="3851" r:id="rId60"/>
    <p:sldId id="299" r:id="rId61"/>
    <p:sldId id="361" r:id="rId62"/>
    <p:sldId id="300" r:id="rId63"/>
    <p:sldId id="3852" r:id="rId64"/>
    <p:sldId id="3853" r:id="rId65"/>
    <p:sldId id="303" r:id="rId66"/>
    <p:sldId id="304" r:id="rId67"/>
    <p:sldId id="3854" r:id="rId68"/>
    <p:sldId id="326" r:id="rId69"/>
    <p:sldId id="325" r:id="rId70"/>
    <p:sldId id="3859" r:id="rId71"/>
    <p:sldId id="3864" r:id="rId72"/>
    <p:sldId id="3865" r:id="rId73"/>
    <p:sldId id="261" r:id="rId74"/>
    <p:sldId id="545" r:id="rId75"/>
    <p:sldId id="546" r:id="rId76"/>
    <p:sldId id="354" r:id="rId77"/>
    <p:sldId id="276" r:id="rId78"/>
    <p:sldId id="3873" r:id="rId79"/>
    <p:sldId id="3875" r:id="rId80"/>
    <p:sldId id="3876" r:id="rId81"/>
    <p:sldId id="3877" r:id="rId82"/>
    <p:sldId id="3878" r:id="rId83"/>
    <p:sldId id="3874" r:id="rId84"/>
  </p:sldIdLst>
  <p:sldSz cx="9144000" cy="5143500" type="screen16x9"/>
  <p:notesSz cx="6858000" cy="9144000"/>
  <p:embeddedFontLst>
    <p:embeddedFont>
      <p:font typeface="Calibri" panose="020F0502020204030204" pitchFamily="34" charset="0"/>
      <p:regular r:id="rId86"/>
      <p:bold r:id="rId87"/>
      <p:italic r:id="rId88"/>
      <p:boldItalic r:id="rId89"/>
    </p:embeddedFont>
    <p:embeddedFont>
      <p:font typeface="Helvetica" panose="020B0604020202020204" pitchFamily="34" charset="0"/>
      <p:regular r:id="rId90"/>
      <p:bold r:id="rId91"/>
      <p:italic r:id="rId92"/>
      <p:boldItalic r:id="rId93"/>
    </p:embeddedFont>
    <p:embeddedFont>
      <p:font typeface="Helvetica Neue Light" panose="020B0604020202020204" charset="0"/>
      <p:regular r:id="rId94"/>
      <p:bold r:id="rId95"/>
      <p:italic r:id="rId96"/>
      <p:boldItalic r:id="rId97"/>
    </p:embeddedFont>
    <p:embeddedFont>
      <p:font typeface="Poppins" panose="020B0604020202020204" charset="0"/>
      <p:regular r:id="rId98"/>
      <p:bold r:id="rId99"/>
      <p:italic r:id="rId100"/>
      <p:boldItalic r:id="rId101"/>
    </p:embeddedFont>
    <p:embeddedFont>
      <p:font typeface="Poppins Medium" panose="020B0604020202020204" charset="0"/>
      <p:regular r:id="rId102"/>
      <p:bold r:id="rId103"/>
      <p:italic r:id="rId104"/>
      <p:boldItalic r:id="rId105"/>
    </p:embeddedFont>
    <p:embeddedFont>
      <p:font typeface="Poppins SemiBold" panose="020B0604020202020204" charset="0"/>
      <p:regular r:id="rId106"/>
      <p:bold r:id="rId107"/>
      <p:italic r:id="rId108"/>
      <p:boldItalic r:id="rId10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24EFA"/>
    <a:srgbClr val="F3F3F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E1A3C3F9-DD43-4CD3-B42E-85BE313DE87C}">
  <a:tblStyle styleId="{E1A3C3F9-DD43-4CD3-B42E-85BE313DE87C}" styleName="Table_0">
    <a:wholeTbl>
      <a:tcTxStyle b="off" i="off">
        <a:font>
          <a:latin typeface="Arial"/>
          <a:ea typeface="Arial"/>
          <a:cs typeface="Arial"/>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6F3FE"/>
          </a:solidFill>
        </a:fill>
      </a:tcStyle>
    </a:wholeTbl>
    <a:band1H>
      <a:tcTxStyle/>
      <a:tcStyle>
        <a:tcBdr/>
        <a:fill>
          <a:solidFill>
            <a:srgbClr val="CAE6FE"/>
          </a:solidFill>
        </a:fill>
      </a:tcStyle>
    </a:band1H>
    <a:band2H>
      <a:tcTxStyle/>
      <a:tcStyle>
        <a:tcBdr/>
      </a:tcStyle>
    </a:band2H>
    <a:band1V>
      <a:tcTxStyle/>
      <a:tcStyle>
        <a:tcBdr/>
        <a:fill>
          <a:solidFill>
            <a:srgbClr val="CAE6FE"/>
          </a:solidFill>
        </a:fill>
      </a:tcStyle>
    </a:band1V>
    <a:band2V>
      <a:tcTxStyle/>
      <a:tcStyle>
        <a:tcBdr/>
      </a:tcStyle>
    </a:band2V>
    <a:lastCol>
      <a:tcTxStyle b="on" i="off">
        <a:font>
          <a:latin typeface="Arial"/>
          <a:ea typeface="Arial"/>
          <a:cs typeface="Arial"/>
        </a:font>
        <a:schemeClr val="lt1"/>
      </a:tcTxStyle>
      <a:tcStyle>
        <a:tcBdr/>
        <a:fill>
          <a:solidFill>
            <a:schemeClr val="accent1"/>
          </a:solidFill>
        </a:fill>
      </a:tcStyle>
    </a:lastCol>
    <a:firstCol>
      <a:tcTxStyle b="on" i="off">
        <a:font>
          <a:latin typeface="Arial"/>
          <a:ea typeface="Arial"/>
          <a:cs typeface="Arial"/>
        </a:font>
        <a:schemeClr val="lt1"/>
      </a:tcTxStyle>
      <a:tcStyle>
        <a:tcBdr/>
        <a:fill>
          <a:solidFill>
            <a:schemeClr val="accent1"/>
          </a:solidFill>
        </a:fill>
      </a:tcStyle>
    </a:firstCol>
    <a:lastRow>
      <a:tcTxStyle b="on" i="off">
        <a:font>
          <a:latin typeface="Arial"/>
          <a:ea typeface="Arial"/>
          <a:cs typeface="Arial"/>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Arial"/>
          <a:ea typeface="Arial"/>
          <a:cs typeface="Arial"/>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98" autoAdjust="0"/>
    <p:restoredTop sz="72385" autoAdjust="0"/>
  </p:normalViewPr>
  <p:slideViewPr>
    <p:cSldViewPr snapToGrid="0">
      <p:cViewPr varScale="1">
        <p:scale>
          <a:sx n="109" d="100"/>
          <a:sy n="109" d="100"/>
        </p:scale>
        <p:origin x="1572" y="96"/>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2.xml"/><Relationship Id="rId21" Type="http://schemas.openxmlformats.org/officeDocument/2006/relationships/slide" Target="slides/slide7.xml"/><Relationship Id="rId42" Type="http://schemas.openxmlformats.org/officeDocument/2006/relationships/slide" Target="slides/slide28.xml"/><Relationship Id="rId47" Type="http://schemas.openxmlformats.org/officeDocument/2006/relationships/slide" Target="slides/slide33.xml"/><Relationship Id="rId63" Type="http://schemas.openxmlformats.org/officeDocument/2006/relationships/slide" Target="slides/slide49.xml"/><Relationship Id="rId68" Type="http://schemas.openxmlformats.org/officeDocument/2006/relationships/slide" Target="slides/slide54.xml"/><Relationship Id="rId84" Type="http://schemas.openxmlformats.org/officeDocument/2006/relationships/slide" Target="slides/slide70.xml"/><Relationship Id="rId89" Type="http://schemas.openxmlformats.org/officeDocument/2006/relationships/font" Target="fonts/font4.fntdata"/><Relationship Id="rId112"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2.xml"/><Relationship Id="rId29" Type="http://schemas.openxmlformats.org/officeDocument/2006/relationships/slide" Target="slides/slide15.xml"/><Relationship Id="rId107" Type="http://schemas.openxmlformats.org/officeDocument/2006/relationships/font" Target="fonts/font22.fntdata"/><Relationship Id="rId11" Type="http://schemas.openxmlformats.org/officeDocument/2006/relationships/slideMaster" Target="slideMasters/slideMaster11.xml"/><Relationship Id="rId24" Type="http://schemas.openxmlformats.org/officeDocument/2006/relationships/slide" Target="slides/slide10.xml"/><Relationship Id="rId32" Type="http://schemas.openxmlformats.org/officeDocument/2006/relationships/slide" Target="slides/slide18.xml"/><Relationship Id="rId37" Type="http://schemas.openxmlformats.org/officeDocument/2006/relationships/slide" Target="slides/slide23.xml"/><Relationship Id="rId40" Type="http://schemas.openxmlformats.org/officeDocument/2006/relationships/slide" Target="slides/slide26.xml"/><Relationship Id="rId45" Type="http://schemas.openxmlformats.org/officeDocument/2006/relationships/slide" Target="slides/slide31.xml"/><Relationship Id="rId53" Type="http://schemas.openxmlformats.org/officeDocument/2006/relationships/slide" Target="slides/slide39.xml"/><Relationship Id="rId58" Type="http://schemas.openxmlformats.org/officeDocument/2006/relationships/slide" Target="slides/slide44.xml"/><Relationship Id="rId66" Type="http://schemas.openxmlformats.org/officeDocument/2006/relationships/slide" Target="slides/slide52.xml"/><Relationship Id="rId74" Type="http://schemas.openxmlformats.org/officeDocument/2006/relationships/slide" Target="slides/slide60.xml"/><Relationship Id="rId79" Type="http://schemas.openxmlformats.org/officeDocument/2006/relationships/slide" Target="slides/slide65.xml"/><Relationship Id="rId87" Type="http://schemas.openxmlformats.org/officeDocument/2006/relationships/font" Target="fonts/font2.fntdata"/><Relationship Id="rId102" Type="http://schemas.openxmlformats.org/officeDocument/2006/relationships/font" Target="fonts/font17.fntdata"/><Relationship Id="rId110" Type="http://schemas.openxmlformats.org/officeDocument/2006/relationships/presProps" Target="presProps.xml"/><Relationship Id="rId5" Type="http://schemas.openxmlformats.org/officeDocument/2006/relationships/slideMaster" Target="slideMasters/slideMaster5.xml"/><Relationship Id="rId61" Type="http://schemas.openxmlformats.org/officeDocument/2006/relationships/slide" Target="slides/slide47.xml"/><Relationship Id="rId82" Type="http://schemas.openxmlformats.org/officeDocument/2006/relationships/slide" Target="slides/slide68.xml"/><Relationship Id="rId90" Type="http://schemas.openxmlformats.org/officeDocument/2006/relationships/font" Target="fonts/font5.fntdata"/><Relationship Id="rId95" Type="http://schemas.openxmlformats.org/officeDocument/2006/relationships/font" Target="fonts/font10.fntdata"/><Relationship Id="rId19" Type="http://schemas.openxmlformats.org/officeDocument/2006/relationships/slide" Target="slides/slide5.xml"/><Relationship Id="rId14" Type="http://schemas.openxmlformats.org/officeDocument/2006/relationships/slideMaster" Target="slideMasters/slideMaster14.xml"/><Relationship Id="rId22" Type="http://schemas.openxmlformats.org/officeDocument/2006/relationships/slide" Target="slides/slide8.xml"/><Relationship Id="rId27" Type="http://schemas.openxmlformats.org/officeDocument/2006/relationships/slide" Target="slides/slide13.xml"/><Relationship Id="rId30" Type="http://schemas.openxmlformats.org/officeDocument/2006/relationships/slide" Target="slides/slide16.xml"/><Relationship Id="rId35" Type="http://schemas.openxmlformats.org/officeDocument/2006/relationships/slide" Target="slides/slide21.xml"/><Relationship Id="rId43" Type="http://schemas.openxmlformats.org/officeDocument/2006/relationships/slide" Target="slides/slide29.xml"/><Relationship Id="rId48" Type="http://schemas.openxmlformats.org/officeDocument/2006/relationships/slide" Target="slides/slide34.xml"/><Relationship Id="rId56" Type="http://schemas.openxmlformats.org/officeDocument/2006/relationships/slide" Target="slides/slide42.xml"/><Relationship Id="rId64" Type="http://schemas.openxmlformats.org/officeDocument/2006/relationships/slide" Target="slides/slide50.xml"/><Relationship Id="rId69" Type="http://schemas.openxmlformats.org/officeDocument/2006/relationships/slide" Target="slides/slide55.xml"/><Relationship Id="rId77" Type="http://schemas.openxmlformats.org/officeDocument/2006/relationships/slide" Target="slides/slide63.xml"/><Relationship Id="rId100" Type="http://schemas.openxmlformats.org/officeDocument/2006/relationships/font" Target="fonts/font15.fntdata"/><Relationship Id="rId105" Type="http://schemas.openxmlformats.org/officeDocument/2006/relationships/font" Target="fonts/font20.fntdata"/><Relationship Id="rId113" Type="http://schemas.openxmlformats.org/officeDocument/2006/relationships/tableStyles" Target="tableStyles.xml"/><Relationship Id="rId8" Type="http://schemas.openxmlformats.org/officeDocument/2006/relationships/slideMaster" Target="slideMasters/slideMaster8.xml"/><Relationship Id="rId51" Type="http://schemas.openxmlformats.org/officeDocument/2006/relationships/slide" Target="slides/slide37.xml"/><Relationship Id="rId72" Type="http://schemas.openxmlformats.org/officeDocument/2006/relationships/slide" Target="slides/slide58.xml"/><Relationship Id="rId80" Type="http://schemas.openxmlformats.org/officeDocument/2006/relationships/slide" Target="slides/slide66.xml"/><Relationship Id="rId85" Type="http://schemas.openxmlformats.org/officeDocument/2006/relationships/notesMaster" Target="notesMasters/notesMaster1.xml"/><Relationship Id="rId93" Type="http://schemas.openxmlformats.org/officeDocument/2006/relationships/font" Target="fonts/font8.fntdata"/><Relationship Id="rId98" Type="http://schemas.openxmlformats.org/officeDocument/2006/relationships/font" Target="fonts/font13.fntdata"/><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 Target="slides/slide3.xml"/><Relationship Id="rId25" Type="http://schemas.openxmlformats.org/officeDocument/2006/relationships/slide" Target="slides/slide11.xml"/><Relationship Id="rId33" Type="http://schemas.openxmlformats.org/officeDocument/2006/relationships/slide" Target="slides/slide19.xml"/><Relationship Id="rId38" Type="http://schemas.openxmlformats.org/officeDocument/2006/relationships/slide" Target="slides/slide24.xml"/><Relationship Id="rId46" Type="http://schemas.openxmlformats.org/officeDocument/2006/relationships/slide" Target="slides/slide32.xml"/><Relationship Id="rId59" Type="http://schemas.openxmlformats.org/officeDocument/2006/relationships/slide" Target="slides/slide45.xml"/><Relationship Id="rId67" Type="http://schemas.openxmlformats.org/officeDocument/2006/relationships/slide" Target="slides/slide53.xml"/><Relationship Id="rId103" Type="http://schemas.openxmlformats.org/officeDocument/2006/relationships/font" Target="fonts/font18.fntdata"/><Relationship Id="rId108" Type="http://schemas.openxmlformats.org/officeDocument/2006/relationships/font" Target="fonts/font23.fntdata"/><Relationship Id="rId20" Type="http://schemas.openxmlformats.org/officeDocument/2006/relationships/slide" Target="slides/slide6.xml"/><Relationship Id="rId41" Type="http://schemas.openxmlformats.org/officeDocument/2006/relationships/slide" Target="slides/slide27.xml"/><Relationship Id="rId54" Type="http://schemas.openxmlformats.org/officeDocument/2006/relationships/slide" Target="slides/slide40.xml"/><Relationship Id="rId62" Type="http://schemas.openxmlformats.org/officeDocument/2006/relationships/slide" Target="slides/slide48.xml"/><Relationship Id="rId70" Type="http://schemas.openxmlformats.org/officeDocument/2006/relationships/slide" Target="slides/slide56.xml"/><Relationship Id="rId75" Type="http://schemas.openxmlformats.org/officeDocument/2006/relationships/slide" Target="slides/slide61.xml"/><Relationship Id="rId83" Type="http://schemas.openxmlformats.org/officeDocument/2006/relationships/slide" Target="slides/slide69.xml"/><Relationship Id="rId88" Type="http://schemas.openxmlformats.org/officeDocument/2006/relationships/font" Target="fonts/font3.fntdata"/><Relationship Id="rId91" Type="http://schemas.openxmlformats.org/officeDocument/2006/relationships/font" Target="fonts/font6.fntdata"/><Relationship Id="rId96" Type="http://schemas.openxmlformats.org/officeDocument/2006/relationships/font" Target="fonts/font11.fntdata"/><Relationship Id="rId11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1.xml"/><Relationship Id="rId23" Type="http://schemas.openxmlformats.org/officeDocument/2006/relationships/slide" Target="slides/slide9.xml"/><Relationship Id="rId28" Type="http://schemas.openxmlformats.org/officeDocument/2006/relationships/slide" Target="slides/slide14.xml"/><Relationship Id="rId36" Type="http://schemas.openxmlformats.org/officeDocument/2006/relationships/slide" Target="slides/slide22.xml"/><Relationship Id="rId49" Type="http://schemas.openxmlformats.org/officeDocument/2006/relationships/slide" Target="slides/slide35.xml"/><Relationship Id="rId57" Type="http://schemas.openxmlformats.org/officeDocument/2006/relationships/slide" Target="slides/slide43.xml"/><Relationship Id="rId106" Type="http://schemas.openxmlformats.org/officeDocument/2006/relationships/font" Target="fonts/font21.fntdata"/><Relationship Id="rId10" Type="http://schemas.openxmlformats.org/officeDocument/2006/relationships/slideMaster" Target="slideMasters/slideMaster10.xml"/><Relationship Id="rId31" Type="http://schemas.openxmlformats.org/officeDocument/2006/relationships/slide" Target="slides/slide17.xml"/><Relationship Id="rId44" Type="http://schemas.openxmlformats.org/officeDocument/2006/relationships/slide" Target="slides/slide30.xml"/><Relationship Id="rId52" Type="http://schemas.openxmlformats.org/officeDocument/2006/relationships/slide" Target="slides/slide38.xml"/><Relationship Id="rId60" Type="http://schemas.openxmlformats.org/officeDocument/2006/relationships/slide" Target="slides/slide46.xml"/><Relationship Id="rId65" Type="http://schemas.openxmlformats.org/officeDocument/2006/relationships/slide" Target="slides/slide51.xml"/><Relationship Id="rId73" Type="http://schemas.openxmlformats.org/officeDocument/2006/relationships/slide" Target="slides/slide59.xml"/><Relationship Id="rId78" Type="http://schemas.openxmlformats.org/officeDocument/2006/relationships/slide" Target="slides/slide64.xml"/><Relationship Id="rId81" Type="http://schemas.openxmlformats.org/officeDocument/2006/relationships/slide" Target="slides/slide67.xml"/><Relationship Id="rId86" Type="http://schemas.openxmlformats.org/officeDocument/2006/relationships/font" Target="fonts/font1.fntdata"/><Relationship Id="rId94" Type="http://schemas.openxmlformats.org/officeDocument/2006/relationships/font" Target="fonts/font9.fntdata"/><Relationship Id="rId99" Type="http://schemas.openxmlformats.org/officeDocument/2006/relationships/font" Target="fonts/font14.fntdata"/><Relationship Id="rId101" Type="http://schemas.openxmlformats.org/officeDocument/2006/relationships/font" Target="fonts/font16.fntdata"/><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Master" Target="slideMasters/slideMaster13.xml"/><Relationship Id="rId18" Type="http://schemas.openxmlformats.org/officeDocument/2006/relationships/slide" Target="slides/slide4.xml"/><Relationship Id="rId39" Type="http://schemas.openxmlformats.org/officeDocument/2006/relationships/slide" Target="slides/slide25.xml"/><Relationship Id="rId109" Type="http://schemas.openxmlformats.org/officeDocument/2006/relationships/font" Target="fonts/font24.fntdata"/><Relationship Id="rId34" Type="http://schemas.openxmlformats.org/officeDocument/2006/relationships/slide" Target="slides/slide20.xml"/><Relationship Id="rId50" Type="http://schemas.openxmlformats.org/officeDocument/2006/relationships/slide" Target="slides/slide36.xml"/><Relationship Id="rId55" Type="http://schemas.openxmlformats.org/officeDocument/2006/relationships/slide" Target="slides/slide41.xml"/><Relationship Id="rId76" Type="http://schemas.openxmlformats.org/officeDocument/2006/relationships/slide" Target="slides/slide62.xml"/><Relationship Id="rId97" Type="http://schemas.openxmlformats.org/officeDocument/2006/relationships/font" Target="fonts/font12.fntdata"/><Relationship Id="rId104" Type="http://schemas.openxmlformats.org/officeDocument/2006/relationships/font" Target="fonts/font19.fntdata"/><Relationship Id="rId7" Type="http://schemas.openxmlformats.org/officeDocument/2006/relationships/slideMaster" Target="slideMasters/slideMaster7.xml"/><Relationship Id="rId71" Type="http://schemas.openxmlformats.org/officeDocument/2006/relationships/slide" Target="slides/slide57.xml"/><Relationship Id="rId92" Type="http://schemas.openxmlformats.org/officeDocument/2006/relationships/font" Target="fonts/font7.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ga2a8d86934_0_119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2" name="Google Shape;182;ga2a8d86934_0_1197:notes"/>
          <p:cNvSpPr txBox="1">
            <a:spLocks noGrp="1"/>
          </p:cNvSpPr>
          <p:nvPr>
            <p:ph type="body" idx="1"/>
          </p:nvPr>
        </p:nvSpPr>
        <p:spPr>
          <a:xfrm>
            <a:off x="685800" y="4343400"/>
            <a:ext cx="5486400" cy="4114800"/>
          </a:xfrm>
          <a:prstGeom prst="rect">
            <a:avLst/>
          </a:prstGeom>
        </p:spPr>
        <p:txBody>
          <a:bodyPr spcFirstLastPara="1" wrap="square" lIns="91425" tIns="91425" rIns="91425" bIns="91425" rtlCol="0" anchor="t" anchorCtr="0">
            <a:noAutofit/>
          </a:bodyPr>
          <a:lstStyle/>
          <a:p>
            <a:pPr marL="0" lvl="0" indent="0" algn="l" rtl="0">
              <a:lnSpc>
                <a:spcPct val="115000"/>
              </a:lnSpc>
              <a:spcBef>
                <a:spcPts val="0"/>
              </a:spcBef>
              <a:spcAft>
                <a:spcPts val="0"/>
              </a:spcAft>
              <a:buClr>
                <a:schemeClr val="dk1"/>
              </a:buClr>
              <a:buSzPts val="1100"/>
              <a:buFont typeface="Arial"/>
              <a:buNone/>
            </a:pPr>
            <a:r>
              <a:rPr lang="es-mx" dirty="0">
                <a:solidFill>
                  <a:schemeClr val="dk1"/>
                </a:solidFill>
              </a:rPr>
              <a:t>¡Hola a todos! Soy [</a:t>
            </a:r>
            <a:r>
              <a:rPr lang="es-mx" dirty="0" err="1">
                <a:solidFill>
                  <a:schemeClr val="dk1"/>
                </a:solidFill>
              </a:rPr>
              <a:t>Name</a:t>
            </a:r>
            <a:r>
              <a:rPr lang="es-mx" dirty="0">
                <a:solidFill>
                  <a:schemeClr val="dk1"/>
                </a:solidFill>
              </a:rPr>
              <a:t>, </a:t>
            </a:r>
            <a:r>
              <a:rPr lang="es-mx" dirty="0" err="1">
                <a:solidFill>
                  <a:schemeClr val="dk1"/>
                </a:solidFill>
              </a:rPr>
              <a:t>Title</a:t>
            </a:r>
            <a:r>
              <a:rPr lang="es-mx" dirty="0">
                <a:solidFill>
                  <a:schemeClr val="dk1"/>
                </a:solidFill>
              </a:rPr>
              <a:t>] y estoy encantado de mostrar cómo Logitech está elevando el nivel de las reuniones con el portafolio de videoconferencia de última generación. </a:t>
            </a: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lvl="0" indent="0" algn="l" rtl="0">
              <a:lnSpc>
                <a:spcPct val="115000"/>
              </a:lnSpc>
              <a:spcBef>
                <a:spcPts val="0"/>
              </a:spcBef>
              <a:spcAft>
                <a:spcPts val="0"/>
              </a:spcAft>
              <a:buNone/>
            </a:pPr>
            <a:r>
              <a:rPr lang="es-ES" dirty="0">
                <a:solidFill>
                  <a:schemeClr val="dk1"/>
                </a:solidFill>
              </a:rPr>
              <a:t>Nuestra misión era poner el video en todas las salas de reuniones del mundo. Ése era nuestro objetivo antes de COVID-19 pero, ahora que las cosas están evolucionando, cada vez se habla más de cómo habilitamos a la fuerza laboral híbrida. Al final, regresaremos a la oficina. Y la pregunta es: ¿cómo habilitamos a la fuerza laboral de teletrabajadores para que colabore de forma eficiente con quienes están en la oficina? Así que ahora les hablaré de nuestra plataforma de última generación diseñada específicamente para la escalabilidad.</a:t>
            </a:r>
          </a:p>
        </p:txBody>
      </p:sp>
    </p:spTree>
    <p:extLst>
      <p:ext uri="{BB962C8B-B14F-4D97-AF65-F5344CB8AC3E}">
        <p14:creationId xmlns:p14="http://schemas.microsoft.com/office/powerpoint/2010/main" val="23236096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661">
            <a:extLst>
              <a:ext uri="{FF2B5EF4-FFF2-40B4-BE49-F238E27FC236}">
                <a16:creationId xmlns:a16="http://schemas.microsoft.com/office/drawing/2014/main" id="{593ED683-168B-486C-B5C5-B78EFF568E7E}"/>
              </a:ext>
            </a:extLst>
          </p:cNvPr>
          <p:cNvSpPr>
            <a:spLocks noGrp="1" noRot="1" noChangeAspect="1"/>
          </p:cNvSpPr>
          <p:nvPr>
            <p:ph type="sldImg"/>
          </p:nvPr>
        </p:nvSpPr>
        <p:spPr>
          <a:xfrm>
            <a:off x="381000" y="685800"/>
            <a:ext cx="6096000" cy="3429000"/>
          </a:xfrm>
        </p:spPr>
      </p:sp>
      <p:sp>
        <p:nvSpPr>
          <p:cNvPr id="3" name="Shape 662">
            <a:extLst>
              <a:ext uri="{FF2B5EF4-FFF2-40B4-BE49-F238E27FC236}">
                <a16:creationId xmlns:a16="http://schemas.microsoft.com/office/drawing/2014/main" id="{9A37A7DD-E67D-4727-B7BC-C1E3BB3E4DB3}"/>
              </a:ext>
            </a:extLst>
          </p:cNvPr>
          <p:cNvSpPr txBox="1">
            <a:spLocks noGrp="1"/>
          </p:cNvSpPr>
          <p:nvPr>
            <p:ph type="body" sz="quarter" idx="1"/>
          </p:nvPr>
        </p:nvSpPr>
        <p:spPr/>
        <p:txBody>
          <a:bodyPr/>
          <a:lstStyle/>
          <a:p>
            <a:pPr lvl="0"/>
            <a:r>
              <a:rPr lang="es-ES" dirty="0"/>
              <a:t>Logitech cree que para ser útil, la colaboración de video tiene que ser ubicua. Después de todo, no tiene sentido invertir en una tecnología si las personas con las que desea hablar no están equipadas de manera similar. Creemos que las empresas modernas y exitosas empoderan a su gente para que tenga un entorno de trabajo flexible y puedan trabajar desde cualquier lugar sin verse en desventaja.</a:t>
            </a:r>
            <a:endParaRPr lang="en-US" sz="1100"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671">
            <a:extLst>
              <a:ext uri="{FF2B5EF4-FFF2-40B4-BE49-F238E27FC236}">
                <a16:creationId xmlns:a16="http://schemas.microsoft.com/office/drawing/2014/main" id="{821BF031-225C-4422-93B9-268285622644}"/>
              </a:ext>
            </a:extLst>
          </p:cNvPr>
          <p:cNvSpPr>
            <a:spLocks noGrp="1" noRot="1" noChangeAspect="1"/>
          </p:cNvSpPr>
          <p:nvPr>
            <p:ph type="sldImg"/>
          </p:nvPr>
        </p:nvSpPr>
        <p:spPr>
          <a:xfrm>
            <a:off x="381000" y="685800"/>
            <a:ext cx="6096000" cy="3429000"/>
          </a:xfrm>
        </p:spPr>
      </p:sp>
      <p:sp>
        <p:nvSpPr>
          <p:cNvPr id="3" name="Shape 672">
            <a:extLst>
              <a:ext uri="{FF2B5EF4-FFF2-40B4-BE49-F238E27FC236}">
                <a16:creationId xmlns:a16="http://schemas.microsoft.com/office/drawing/2014/main" id="{0587C843-534B-467D-B596-4F3D5BEA3475}"/>
              </a:ext>
            </a:extLst>
          </p:cNvPr>
          <p:cNvSpPr txBox="1">
            <a:spLocks noGrp="1"/>
          </p:cNvSpPr>
          <p:nvPr>
            <p:ph type="body" sz="quarter" idx="1"/>
          </p:nvPr>
        </p:nvSpPr>
        <p:spPr/>
        <p:txBody>
          <a:bodyPr/>
          <a:lstStyle/>
          <a:p>
            <a:pPr lvl="0">
              <a:lnSpc>
                <a:spcPct val="115000"/>
              </a:lnSpc>
              <a:spcBef>
                <a:spcPts val="1600"/>
              </a:spcBef>
            </a:pPr>
            <a:r>
              <a:rPr lang="es-ES" sz="2000" dirty="0"/>
              <a:t>Varios informes muestran que el mundo del trabajo está cambiando. 30% -70% de los trabajadores trabajará desde casa en cualquier día en particular en el futuro. Como resultado, TODAS las salas de reuniones deberán estar equipadas con video para acomodar efectivamente a esos trabajadores. El control remoto ha pasado de ser un privilegio a una necesidad en 12 meses. Y el video ha pasado de ser agradable a ser a una tecnología empresarial central al mismo tiempo.</a:t>
            </a:r>
            <a:endParaRPr lang="en-US" sz="1200" dirty="0">
              <a:solidFill>
                <a:srgbClr val="595959"/>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687">
            <a:extLst>
              <a:ext uri="{FF2B5EF4-FFF2-40B4-BE49-F238E27FC236}">
                <a16:creationId xmlns:a16="http://schemas.microsoft.com/office/drawing/2014/main" id="{ECABBAF0-B505-475E-83B7-F8F9F8FE3B50}"/>
              </a:ext>
            </a:extLst>
          </p:cNvPr>
          <p:cNvSpPr>
            <a:spLocks noGrp="1" noRot="1" noChangeAspect="1"/>
          </p:cNvSpPr>
          <p:nvPr>
            <p:ph type="sldImg"/>
          </p:nvPr>
        </p:nvSpPr>
        <p:spPr>
          <a:xfrm>
            <a:off x="381000" y="685800"/>
            <a:ext cx="6096000" cy="3429000"/>
          </a:xfrm>
        </p:spPr>
      </p:sp>
      <p:sp>
        <p:nvSpPr>
          <p:cNvPr id="3" name="Shape 688">
            <a:extLst>
              <a:ext uri="{FF2B5EF4-FFF2-40B4-BE49-F238E27FC236}">
                <a16:creationId xmlns:a16="http://schemas.microsoft.com/office/drawing/2014/main" id="{5DE5E8AC-6335-4654-B84E-6DA8A34D862B}"/>
              </a:ext>
            </a:extLst>
          </p:cNvPr>
          <p:cNvSpPr txBox="1">
            <a:spLocks noGrp="1"/>
          </p:cNvSpPr>
          <p:nvPr>
            <p:ph type="body" sz="quarter" idx="1"/>
          </p:nvPr>
        </p:nvSpPr>
        <p:spPr/>
        <p:txBody>
          <a:bodyPr/>
          <a:lstStyle/>
          <a:p>
            <a:pPr lvl="0">
              <a:lnSpc>
                <a:spcPct val="117999"/>
              </a:lnSpc>
            </a:pPr>
            <a:r>
              <a:rPr lang="es-ES" sz="1400" dirty="0"/>
              <a:t>Tenemos una cartera muy simple de soluciones pequeñas, medianas y grandes, hechas con nuestros productos principales (que incluyen la solución de audio y video y el controlador de la sala de reuniones) Y lo combinamos con una computadora de sala de reuniones preconfigurada para que tengas una completa solución de sala lista para usar.</a:t>
            </a:r>
            <a:endParaRPr lang="en-US" sz="1000" dirty="0">
              <a:latin typeface="Helvetica Neue"/>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s-MX" dirty="0"/>
              <a:t>Al utilizar una conexión USB para conectarse a una PC estándar, Logitech </a:t>
            </a:r>
            <a:r>
              <a:rPr lang="es-MX" dirty="0" err="1"/>
              <a:t>Tap</a:t>
            </a:r>
            <a:r>
              <a:rPr lang="es-MX" dirty="0"/>
              <a:t> produce una solución simple y elegante para salas de reuniones.</a:t>
            </a:r>
          </a:p>
        </p:txBody>
      </p:sp>
    </p:spTree>
    <p:extLst>
      <p:ext uri="{BB962C8B-B14F-4D97-AF65-F5344CB8AC3E}">
        <p14:creationId xmlns:p14="http://schemas.microsoft.com/office/powerpoint/2010/main" val="5919813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5" name="Shape 425"/>
          <p:cNvSpPr>
            <a:spLocks noGrp="1" noRot="1" noChangeAspect="1"/>
          </p:cNvSpPr>
          <p:nvPr>
            <p:ph type="sldImg"/>
          </p:nvPr>
        </p:nvSpPr>
        <p:spPr>
          <a:xfrm>
            <a:off x="381000" y="685800"/>
            <a:ext cx="6096000" cy="3429000"/>
          </a:xfrm>
          <a:prstGeom prst="rect">
            <a:avLst/>
          </a:prstGeom>
        </p:spPr>
        <p:txBody>
          <a:bodyPr/>
          <a:lstStyle/>
          <a:p>
            <a:endParaRPr/>
          </a:p>
        </p:txBody>
      </p:sp>
      <p:sp>
        <p:nvSpPr>
          <p:cNvPr id="426" name="Shape 426"/>
          <p:cNvSpPr>
            <a:spLocks noGrp="1"/>
          </p:cNvSpPr>
          <p:nvPr>
            <p:ph type="body" sz="quarter" idx="1"/>
          </p:nvPr>
        </p:nvSpPr>
        <p:spPr>
          <a:prstGeom prst="rect">
            <a:avLst/>
          </a:prstGeom>
        </p:spPr>
        <p:txBody>
          <a:bodyPr/>
          <a:lstStyle>
            <a:lvl1pPr>
              <a:lnSpc>
                <a:spcPct val="117999"/>
              </a:lnSpc>
            </a:lvl1pPr>
          </a:lstStyle>
          <a:p>
            <a:r>
              <a:t>before being plugged in to ensure they cannot be pulled out of the sockets, and have cable guides and grips for extra security.</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s-MX" dirty="0"/>
              <a:t>Aquí hay un ejemplo de </a:t>
            </a:r>
            <a:r>
              <a:rPr lang="es-MX" dirty="0" err="1"/>
              <a:t>Tap</a:t>
            </a:r>
            <a:r>
              <a:rPr lang="es-MX" dirty="0"/>
              <a:t> asegurado en una arandela de mesa estándar. Incluso puede bloquearse en esa arandela si es necesario para mayor seguridad.</a:t>
            </a:r>
          </a:p>
        </p:txBody>
      </p:sp>
    </p:spTree>
    <p:extLst>
      <p:ext uri="{BB962C8B-B14F-4D97-AF65-F5344CB8AC3E}">
        <p14:creationId xmlns:p14="http://schemas.microsoft.com/office/powerpoint/2010/main" val="16935036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s-MX" dirty="0"/>
              <a:t>El soporte sobrepuesto cambia el aspecto, pero aún usa la arandela de la mesa, y en ambas configuraciones </a:t>
            </a:r>
            <a:r>
              <a:rPr lang="es-MX" dirty="0" err="1"/>
              <a:t>Tap</a:t>
            </a:r>
            <a:r>
              <a:rPr lang="es-MX" dirty="0"/>
              <a:t> puede girarse fácilmente para que sea accesible al usuario.</a:t>
            </a:r>
          </a:p>
        </p:txBody>
      </p:sp>
    </p:spTree>
    <p:extLst>
      <p:ext uri="{BB962C8B-B14F-4D97-AF65-F5344CB8AC3E}">
        <p14:creationId xmlns:p14="http://schemas.microsoft.com/office/powerpoint/2010/main" val="30803160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s-MX" dirty="0"/>
              <a:t>Aquí hay un ejemplo de </a:t>
            </a:r>
            <a:r>
              <a:rPr lang="es-MX" dirty="0" err="1"/>
              <a:t>Tap</a:t>
            </a:r>
            <a:r>
              <a:rPr lang="es-MX" dirty="0"/>
              <a:t> montado en la pared. El cable HDMI está demostrando las capacidades de ingesta HDMI de </a:t>
            </a:r>
            <a:r>
              <a:rPr lang="es-MX" dirty="0" err="1"/>
              <a:t>Tap</a:t>
            </a:r>
            <a:r>
              <a:rPr lang="es-MX" dirty="0"/>
              <a:t>, esto permite a los usuarios compartir el contenido de su computadora portátil en la reunión conectándolo directamente a su computadora portátil.</a:t>
            </a:r>
          </a:p>
        </p:txBody>
      </p:sp>
    </p:spTree>
    <p:extLst>
      <p:ext uri="{BB962C8B-B14F-4D97-AF65-F5344CB8AC3E}">
        <p14:creationId xmlns:p14="http://schemas.microsoft.com/office/powerpoint/2010/main" val="28875468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7" name="Shape 487"/>
          <p:cNvSpPr>
            <a:spLocks noGrp="1" noRot="1" noChangeAspect="1"/>
          </p:cNvSpPr>
          <p:nvPr>
            <p:ph type="sldImg"/>
          </p:nvPr>
        </p:nvSpPr>
        <p:spPr>
          <a:xfrm>
            <a:off x="381000" y="685800"/>
            <a:ext cx="6096000" cy="3429000"/>
          </a:xfrm>
          <a:prstGeom prst="rect">
            <a:avLst/>
          </a:prstGeom>
        </p:spPr>
        <p:txBody>
          <a:bodyPr/>
          <a:lstStyle/>
          <a:p>
            <a:endParaRPr/>
          </a:p>
        </p:txBody>
      </p:sp>
      <p:sp>
        <p:nvSpPr>
          <p:cNvPr id="488" name="Shape 488"/>
          <p:cNvSpPr>
            <a:spLocks noGrp="1"/>
          </p:cNvSpPr>
          <p:nvPr>
            <p:ph type="body" sz="quarter" idx="1"/>
          </p:nvPr>
        </p:nvSpPr>
        <p:spPr>
          <a:prstGeom prst="rect">
            <a:avLst/>
          </a:prstGeom>
        </p:spPr>
        <p:txBody>
          <a:bodyPr/>
          <a:lstStyle>
            <a:lvl1pPr>
              <a:lnSpc>
                <a:spcPct val="117999"/>
              </a:lnSpc>
            </a:lvl1pPr>
          </a:lstStyle>
          <a:p>
            <a:r>
              <a:t>Combining Logitech Tap with your choice of a cloud provider, and the right collaboration hardware for your meeting space produces a seamless and easy to use solution.</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s-MX" dirty="0"/>
          </a:p>
        </p:txBody>
      </p:sp>
    </p:spTree>
    <p:extLst>
      <p:ext uri="{BB962C8B-B14F-4D97-AF65-F5344CB8AC3E}">
        <p14:creationId xmlns:p14="http://schemas.microsoft.com/office/powerpoint/2010/main" val="36159373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s-MX"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A6DF75-73D6-447C-A97F-65061223B7C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Helvetica"/>
                <a:sym typeface="Helvetica Neue Medium"/>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Helvetica"/>
              <a:sym typeface="Helvetica Neue Medium"/>
            </a:endParaRPr>
          </a:p>
        </p:txBody>
      </p:sp>
    </p:spTree>
    <p:extLst>
      <p:ext uri="{BB962C8B-B14F-4D97-AF65-F5344CB8AC3E}">
        <p14:creationId xmlns:p14="http://schemas.microsoft.com/office/powerpoint/2010/main" val="28395779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2"/>
        <p:cNvGrpSpPr/>
        <p:nvPr/>
      </p:nvGrpSpPr>
      <p:grpSpPr>
        <a:xfrm>
          <a:off x="0" y="0"/>
          <a:ext cx="0" cy="0"/>
          <a:chOff x="0" y="0"/>
          <a:chExt cx="0" cy="0"/>
        </a:xfrm>
      </p:grpSpPr>
      <p:sp>
        <p:nvSpPr>
          <p:cNvPr id="633" name="Google Shape;633;ga2a8d86934_0_1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4" name="Google Shape;634;ga2a8d86934_0_132:notes"/>
          <p:cNvSpPr txBox="1">
            <a:spLocks noGrp="1"/>
          </p:cNvSpPr>
          <p:nvPr>
            <p:ph type="body" idx="1"/>
          </p:nvPr>
        </p:nvSpPr>
        <p:spPr>
          <a:xfrm>
            <a:off x="685800" y="4343400"/>
            <a:ext cx="5486400" cy="4114800"/>
          </a:xfrm>
          <a:prstGeom prst="rect">
            <a:avLst/>
          </a:prstGeom>
        </p:spPr>
        <p:txBody>
          <a:bodyPr spcFirstLastPara="1" wrap="square" lIns="91425" tIns="91425" rIns="91425" bIns="91425" rtlCol="0" anchor="t" anchorCtr="0">
            <a:noAutofit/>
          </a:bodyPr>
          <a:lstStyle/>
          <a:p>
            <a:pPr marL="0" lvl="0" indent="0" algn="l" rtl="0">
              <a:lnSpc>
                <a:spcPct val="115000"/>
              </a:lnSpc>
              <a:spcBef>
                <a:spcPts val="0"/>
              </a:spcBef>
              <a:spcAft>
                <a:spcPts val="0"/>
              </a:spcAft>
              <a:buNone/>
            </a:pPr>
            <a:r>
              <a:rPr lang="es-mx">
                <a:solidFill>
                  <a:schemeClr val="dk1"/>
                </a:solidFill>
              </a:rPr>
              <a:t>... y seguiremos recomendando el sistema modular Rally Plus ya que se trata de una solución realmente potente y flexible. El motivo por el que Rally Plus funciona tan bien para salas grandes es que es modular y ampliable.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0"/>
        <p:cNvGrpSpPr/>
        <p:nvPr/>
      </p:nvGrpSpPr>
      <p:grpSpPr>
        <a:xfrm>
          <a:off x="0" y="0"/>
          <a:ext cx="0" cy="0"/>
          <a:chOff x="0" y="0"/>
          <a:chExt cx="0" cy="0"/>
        </a:xfrm>
      </p:grpSpPr>
      <p:sp>
        <p:nvSpPr>
          <p:cNvPr id="651" name="Google Shape;651;ga2a8d86934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2" name="Google Shape;652;ga2a8d86934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rtlCol="0" anchor="t" anchorCtr="0">
            <a:noAutofit/>
          </a:bodyPr>
          <a:lstStyle/>
          <a:p>
            <a:pPr marL="0" lvl="0" indent="0" algn="l" rtl="0">
              <a:spcBef>
                <a:spcPts val="0"/>
              </a:spcBef>
              <a:spcAft>
                <a:spcPts val="0"/>
              </a:spcAft>
              <a:buNone/>
            </a:pPr>
            <a:r>
              <a:rPr lang="es-mx" dirty="0"/>
              <a:t>La cámara Rally ofrece video con calidad de cine, color extraordinario y precisión óptica a resoluciones de hasta 4K. La panorámica, inclinación y zoom robotizados se mejoran digitalmente hasta lograr un zoom total de 15x (para garantizar que todos aparezcan nítidamente y con la mejor iluminación posible). </a:t>
            </a:r>
            <a:endParaRPr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0"/>
        <p:cNvGrpSpPr/>
        <p:nvPr/>
      </p:nvGrpSpPr>
      <p:grpSpPr>
        <a:xfrm>
          <a:off x="0" y="0"/>
          <a:ext cx="0" cy="0"/>
          <a:chOff x="0" y="0"/>
          <a:chExt cx="0" cy="0"/>
        </a:xfrm>
      </p:grpSpPr>
      <p:sp>
        <p:nvSpPr>
          <p:cNvPr id="661" name="Google Shape;661;ga2a8d86934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2" name="Google Shape;662;ga2a8d86934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rtlCol="0" anchor="t" anchorCtr="0">
            <a:noAutofit/>
          </a:bodyPr>
          <a:lstStyle/>
          <a:p>
            <a:pPr marL="0" lvl="0" indent="0" algn="l" rtl="0">
              <a:lnSpc>
                <a:spcPct val="115000"/>
              </a:lnSpc>
              <a:spcBef>
                <a:spcPts val="0"/>
              </a:spcBef>
              <a:spcAft>
                <a:spcPts val="0"/>
              </a:spcAft>
              <a:buClr>
                <a:schemeClr val="dk1"/>
              </a:buClr>
              <a:buSzPts val="1100"/>
              <a:buFont typeface="Arial"/>
              <a:buNone/>
            </a:pPr>
            <a:r>
              <a:rPr lang="es-mx">
                <a:solidFill>
                  <a:schemeClr val="dk1"/>
                </a:solidFill>
              </a:rPr>
              <a:t>Rally Plus posee bocinas grandes y potentes con baja distorsión y un sistema con micrófonos avanzados con formación de haces que capta las voces de cada asiento con claridad extraordinaria.</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1"/>
        <p:cNvGrpSpPr/>
        <p:nvPr/>
      </p:nvGrpSpPr>
      <p:grpSpPr>
        <a:xfrm>
          <a:off x="0" y="0"/>
          <a:ext cx="0" cy="0"/>
          <a:chOff x="0" y="0"/>
          <a:chExt cx="0" cy="0"/>
        </a:xfrm>
      </p:grpSpPr>
      <p:sp>
        <p:nvSpPr>
          <p:cNvPr id="672" name="Google Shape;672;ga2a8d86934_0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3" name="Google Shape;673;ga2a8d86934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rtlCol="0" anchor="t" anchorCtr="0">
            <a:noAutofit/>
          </a:bodyPr>
          <a:lstStyle/>
          <a:p>
            <a:pPr marL="0" lvl="0" indent="0" algn="l" rtl="0">
              <a:spcBef>
                <a:spcPts val="0"/>
              </a:spcBef>
              <a:spcAft>
                <a:spcPts val="0"/>
              </a:spcAft>
              <a:buNone/>
            </a:pPr>
            <a:r>
              <a:rPr lang="es-mx" dirty="0"/>
              <a:t>Rally Plus incluye ya dos micrófonos, pero se pueden añadir hasta cinco micrófono adicionales para ofrecer práctico acceso a los controles de silencio o para ampliar la cobertura de audio para grupos o espacios de mayor tamaño.</a:t>
            </a:r>
            <a:endParaRPr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2" name="Shape 342"/>
          <p:cNvSpPr>
            <a:spLocks noGrp="1" noRot="1" noChangeAspect="1"/>
          </p:cNvSpPr>
          <p:nvPr>
            <p:ph type="sldImg"/>
          </p:nvPr>
        </p:nvSpPr>
        <p:spPr>
          <a:xfrm>
            <a:off x="381000" y="685800"/>
            <a:ext cx="6096000" cy="3429000"/>
          </a:xfrm>
          <a:prstGeom prst="rect">
            <a:avLst/>
          </a:prstGeom>
        </p:spPr>
        <p:txBody>
          <a:bodyPr/>
          <a:lstStyle/>
          <a:p>
            <a:endParaRPr/>
          </a:p>
        </p:txBody>
      </p:sp>
      <p:sp>
        <p:nvSpPr>
          <p:cNvPr id="343" name="Shape 343"/>
          <p:cNvSpPr>
            <a:spLocks noGrp="1"/>
          </p:cNvSpPr>
          <p:nvPr>
            <p:ph type="body" sz="quarter" idx="1"/>
          </p:nvPr>
        </p:nvSpPr>
        <p:spPr>
          <a:prstGeom prst="rect">
            <a:avLst/>
          </a:prstGeom>
        </p:spPr>
        <p:txBody>
          <a:bodyPr/>
          <a:lstStyle/>
          <a:p>
            <a:r>
              <a:t>Or place the computer at the display.</a:t>
            </a:r>
          </a:p>
          <a:p>
            <a:r>
              <a:t>These computers are typically small form factor devices such as Intel NUC’s, Dell Optiplex, HP Slice, or Lenovo devices.</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3" name="Shape 443"/>
          <p:cNvSpPr>
            <a:spLocks noGrp="1" noRot="1" noChangeAspect="1"/>
          </p:cNvSpPr>
          <p:nvPr>
            <p:ph type="sldImg"/>
          </p:nvPr>
        </p:nvSpPr>
        <p:spPr>
          <a:xfrm>
            <a:off x="381000" y="685800"/>
            <a:ext cx="6096000" cy="3429000"/>
          </a:xfrm>
          <a:prstGeom prst="rect">
            <a:avLst/>
          </a:prstGeom>
        </p:spPr>
        <p:txBody>
          <a:bodyPr/>
          <a:lstStyle/>
          <a:p>
            <a:endParaRPr/>
          </a:p>
        </p:txBody>
      </p:sp>
      <p:sp>
        <p:nvSpPr>
          <p:cNvPr id="444" name="Shape 444"/>
          <p:cNvSpPr>
            <a:spLocks noGrp="1"/>
          </p:cNvSpPr>
          <p:nvPr>
            <p:ph type="body" sz="quarter" idx="1"/>
          </p:nvPr>
        </p:nvSpPr>
        <p:spPr>
          <a:prstGeom prst="rect">
            <a:avLst/>
          </a:prstGeom>
        </p:spPr>
        <p:txBody>
          <a:bodyPr/>
          <a:lstStyle/>
          <a:p>
            <a:r>
              <a:t>In this meeting room environment a Rally system is paired with a Logitech Tap and a PC based solution</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8" name="Shape 448"/>
          <p:cNvSpPr>
            <a:spLocks noGrp="1" noRot="1" noChangeAspect="1"/>
          </p:cNvSpPr>
          <p:nvPr>
            <p:ph type="sldImg"/>
          </p:nvPr>
        </p:nvSpPr>
        <p:spPr>
          <a:xfrm>
            <a:off x="381000" y="685800"/>
            <a:ext cx="6096000" cy="3429000"/>
          </a:xfrm>
          <a:prstGeom prst="rect">
            <a:avLst/>
          </a:prstGeom>
        </p:spPr>
        <p:txBody>
          <a:bodyPr/>
          <a:lstStyle/>
          <a:p>
            <a:endParaRPr/>
          </a:p>
        </p:txBody>
      </p:sp>
      <p:sp>
        <p:nvSpPr>
          <p:cNvPr id="449" name="Shape 449"/>
          <p:cNvSpPr>
            <a:spLocks noGrp="1"/>
          </p:cNvSpPr>
          <p:nvPr>
            <p:ph type="body" sz="quarter" idx="1"/>
          </p:nvPr>
        </p:nvSpPr>
        <p:spPr>
          <a:prstGeom prst="rect">
            <a:avLst/>
          </a:prstGeom>
        </p:spPr>
        <p:txBody>
          <a:bodyPr/>
          <a:lstStyle/>
          <a:p>
            <a:r>
              <a:t>The large configuration, upgrades the single speaker, to two speakers, for both Stereo AV applications and more power</a:t>
            </a:r>
          </a:p>
          <a:p>
            <a:r>
              <a:t>Dual Micpods, not only enable all the speakers to be heard, but also for everyone to be within easy reach of a mute button</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8" name="Shape 458"/>
          <p:cNvSpPr>
            <a:spLocks noGrp="1" noRot="1" noChangeAspect="1"/>
          </p:cNvSpPr>
          <p:nvPr>
            <p:ph type="sldImg"/>
          </p:nvPr>
        </p:nvSpPr>
        <p:spPr>
          <a:xfrm>
            <a:off x="381000" y="685800"/>
            <a:ext cx="6096000" cy="3429000"/>
          </a:xfrm>
          <a:prstGeom prst="rect">
            <a:avLst/>
          </a:prstGeom>
        </p:spPr>
        <p:txBody>
          <a:bodyPr/>
          <a:lstStyle/>
          <a:p>
            <a:endParaRPr/>
          </a:p>
        </p:txBody>
      </p:sp>
      <p:sp>
        <p:nvSpPr>
          <p:cNvPr id="459" name="Shape 459"/>
          <p:cNvSpPr>
            <a:spLocks noGrp="1"/>
          </p:cNvSpPr>
          <p:nvPr>
            <p:ph type="body" sz="quarter" idx="1"/>
          </p:nvPr>
        </p:nvSpPr>
        <p:spPr>
          <a:prstGeom prst="rect">
            <a:avLst/>
          </a:prstGeom>
        </p:spPr>
        <p:txBody>
          <a:bodyPr/>
          <a:lstStyle/>
          <a:p>
            <a:r>
              <a:t>This boardroom solution looks similar to the large meeting room solution, but the speakers are mounted, using VESA mounts to the sides of the dual displays</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2"/>
        <p:cNvGrpSpPr/>
        <p:nvPr/>
      </p:nvGrpSpPr>
      <p:grpSpPr>
        <a:xfrm>
          <a:off x="0" y="0"/>
          <a:ext cx="0" cy="0"/>
          <a:chOff x="0" y="0"/>
          <a:chExt cx="0" cy="0"/>
        </a:xfrm>
      </p:grpSpPr>
      <p:sp>
        <p:nvSpPr>
          <p:cNvPr id="1003" name="Google Shape;1003;gaad53b6c87_0_2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004" name="Google Shape;1004;gaad53b6c87_0_223: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0"/>
              </a:spcBef>
              <a:spcAft>
                <a:spcPts val="0"/>
              </a:spcAft>
              <a:buSzPts val="1100"/>
              <a:buNone/>
            </a:pPr>
            <a:r>
              <a:rPr lang="en">
                <a:solidFill>
                  <a:schemeClr val="dk1"/>
                </a:solidFill>
              </a:rPr>
              <a:t>This presentation is designed to help you understand the Logitech video collaboration Portfolio and Vision</a:t>
            </a:r>
            <a:endParaRPr sz="100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0" name="Shape 560"/>
          <p:cNvSpPr>
            <a:spLocks noGrp="1" noRot="1" noChangeAspect="1"/>
          </p:cNvSpPr>
          <p:nvPr>
            <p:ph type="sldImg"/>
          </p:nvPr>
        </p:nvSpPr>
        <p:spPr>
          <a:xfrm>
            <a:off x="381000" y="685800"/>
            <a:ext cx="6096000" cy="3429000"/>
          </a:xfrm>
          <a:prstGeom prst="rect">
            <a:avLst/>
          </a:prstGeom>
        </p:spPr>
        <p:txBody>
          <a:bodyPr/>
          <a:lstStyle/>
          <a:p>
            <a:endParaRPr/>
          </a:p>
        </p:txBody>
      </p:sp>
      <p:sp>
        <p:nvSpPr>
          <p:cNvPr id="561" name="Shape 561"/>
          <p:cNvSpPr>
            <a:spLocks noGrp="1"/>
          </p:cNvSpPr>
          <p:nvPr>
            <p:ph type="body" sz="quarter" idx="1"/>
          </p:nvPr>
        </p:nvSpPr>
        <p:spPr>
          <a:prstGeom prst="rect">
            <a:avLst/>
          </a:prstGeom>
        </p:spPr>
        <p:txBody>
          <a:bodyPr/>
          <a:lstStyle/>
          <a:p>
            <a:r>
              <a:rPr lang="es-MX" dirty="0"/>
              <a:t>Como resultado, Logitech ha trabajado con nuestros socios para crear una serie de soluciones integradas.</a:t>
            </a:r>
          </a:p>
          <a:p>
            <a:r>
              <a:rPr lang="es-MX" dirty="0"/>
              <a:t>Brindar a los clientes el hardware, las plataformas y las imágenes de PC para garantizar el éxito inmediato.</a:t>
            </a:r>
          </a:p>
          <a:p>
            <a:r>
              <a:rPr lang="es-MX" dirty="0"/>
              <a:t>Con Logitech no hay necesidad de construir una solución de Frankenstein.</a:t>
            </a:r>
            <a:endParaRPr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2"/>
        <p:cNvGrpSpPr/>
        <p:nvPr/>
      </p:nvGrpSpPr>
      <p:grpSpPr>
        <a:xfrm>
          <a:off x="0" y="0"/>
          <a:ext cx="0" cy="0"/>
          <a:chOff x="0" y="0"/>
          <a:chExt cx="0" cy="0"/>
        </a:xfrm>
      </p:grpSpPr>
      <p:sp>
        <p:nvSpPr>
          <p:cNvPr id="1003" name="Google Shape;1003;gaad53b6c87_0_2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004" name="Google Shape;1004;gaad53b6c87_0_223: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0"/>
              </a:spcBef>
              <a:spcAft>
                <a:spcPts val="0"/>
              </a:spcAft>
              <a:buSzPts val="1100"/>
              <a:buNone/>
            </a:pPr>
            <a:r>
              <a:rPr lang="en">
                <a:solidFill>
                  <a:schemeClr val="dk1"/>
                </a:solidFill>
              </a:rPr>
              <a:t>This presentation is designed to help you understand the Logitech video collaboration Portfolio and Vision</a:t>
            </a:r>
            <a:endParaRPr sz="1000"/>
          </a:p>
        </p:txBody>
      </p:sp>
    </p:spTree>
    <p:extLst>
      <p:ext uri="{BB962C8B-B14F-4D97-AF65-F5344CB8AC3E}">
        <p14:creationId xmlns:p14="http://schemas.microsoft.com/office/powerpoint/2010/main" val="12373342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7"/>
        <p:cNvGrpSpPr/>
        <p:nvPr/>
      </p:nvGrpSpPr>
      <p:grpSpPr>
        <a:xfrm>
          <a:off x="0" y="0"/>
          <a:ext cx="0" cy="0"/>
          <a:chOff x="0" y="0"/>
          <a:chExt cx="0" cy="0"/>
        </a:xfrm>
      </p:grpSpPr>
      <p:sp>
        <p:nvSpPr>
          <p:cNvPr id="1628" name="Google Shape;1628;gb21c2ac630_2_7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29" name="Google Shape;1629;gb21c2ac630_2_79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a:t>The midsize room solution. </a:t>
            </a:r>
            <a:endParaRPr/>
          </a:p>
        </p:txBody>
      </p:sp>
    </p:spTree>
    <p:extLst>
      <p:ext uri="{BB962C8B-B14F-4D97-AF65-F5344CB8AC3E}">
        <p14:creationId xmlns:p14="http://schemas.microsoft.com/office/powerpoint/2010/main" val="185681128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7"/>
        <p:cNvGrpSpPr/>
        <p:nvPr/>
      </p:nvGrpSpPr>
      <p:grpSpPr>
        <a:xfrm>
          <a:off x="0" y="0"/>
          <a:ext cx="0" cy="0"/>
          <a:chOff x="0" y="0"/>
          <a:chExt cx="0" cy="0"/>
        </a:xfrm>
      </p:grpSpPr>
      <p:sp>
        <p:nvSpPr>
          <p:cNvPr id="1628" name="Google Shape;1628;gb21c2ac630_2_7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29" name="Google Shape;1629;gb21c2ac630_2_79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a:t>The midsize room solution.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6"/>
        <p:cNvGrpSpPr/>
        <p:nvPr/>
      </p:nvGrpSpPr>
      <p:grpSpPr>
        <a:xfrm>
          <a:off x="0" y="0"/>
          <a:ext cx="0" cy="0"/>
          <a:chOff x="0" y="0"/>
          <a:chExt cx="0" cy="0"/>
        </a:xfrm>
      </p:grpSpPr>
      <p:sp>
        <p:nvSpPr>
          <p:cNvPr id="1787" name="Google Shape;1787;gb21c2ac630_7_2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88" name="Google Shape;1788;gb21c2ac630_7_28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a:t>Large room section</a:t>
            </a:r>
            <a:endParaRPr/>
          </a:p>
        </p:txBody>
      </p:sp>
    </p:spTree>
    <p:extLst>
      <p:ext uri="{BB962C8B-B14F-4D97-AF65-F5344CB8AC3E}">
        <p14:creationId xmlns:p14="http://schemas.microsoft.com/office/powerpoint/2010/main" val="343375516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7"/>
        <p:cNvGrpSpPr/>
        <p:nvPr/>
      </p:nvGrpSpPr>
      <p:grpSpPr>
        <a:xfrm>
          <a:off x="0" y="0"/>
          <a:ext cx="0" cy="0"/>
          <a:chOff x="0" y="0"/>
          <a:chExt cx="0" cy="0"/>
        </a:xfrm>
      </p:grpSpPr>
      <p:sp>
        <p:nvSpPr>
          <p:cNvPr id="1628" name="Google Shape;1628;gb21c2ac630_2_7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29" name="Google Shape;1629;gb21c2ac630_2_79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a:t>The midsize room solution. </a:t>
            </a:r>
            <a:endParaRPr/>
          </a:p>
        </p:txBody>
      </p:sp>
    </p:spTree>
    <p:extLst>
      <p:ext uri="{BB962C8B-B14F-4D97-AF65-F5344CB8AC3E}">
        <p14:creationId xmlns:p14="http://schemas.microsoft.com/office/powerpoint/2010/main" val="315616142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4"/>
        <p:cNvGrpSpPr/>
        <p:nvPr/>
      </p:nvGrpSpPr>
      <p:grpSpPr>
        <a:xfrm>
          <a:off x="0" y="0"/>
          <a:ext cx="0" cy="0"/>
          <a:chOff x="0" y="0"/>
          <a:chExt cx="0" cy="0"/>
        </a:xfrm>
      </p:grpSpPr>
      <p:sp>
        <p:nvSpPr>
          <p:cNvPr id="465" name="Google Shape;465;ga2a8d86934_0_9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6" name="Google Shape;466;ga2a8d86934_0_933:notes"/>
          <p:cNvSpPr txBox="1">
            <a:spLocks noGrp="1"/>
          </p:cNvSpPr>
          <p:nvPr>
            <p:ph type="body" idx="1"/>
          </p:nvPr>
        </p:nvSpPr>
        <p:spPr>
          <a:xfrm>
            <a:off x="685800" y="4343400"/>
            <a:ext cx="5486400" cy="4114800"/>
          </a:xfrm>
          <a:prstGeom prst="rect">
            <a:avLst/>
          </a:prstGeom>
        </p:spPr>
        <p:txBody>
          <a:bodyPr spcFirstLastPara="1" wrap="square" lIns="91425" tIns="91425" rIns="91425" bIns="91425" rtlCol="0" anchor="t" anchorCtr="0">
            <a:noAutofit/>
          </a:bodyPr>
          <a:lstStyle/>
          <a:p>
            <a:pPr marL="0" lvl="0" indent="0" algn="l" rtl="0">
              <a:lnSpc>
                <a:spcPct val="115000"/>
              </a:lnSpc>
              <a:spcBef>
                <a:spcPts val="0"/>
              </a:spcBef>
              <a:spcAft>
                <a:spcPts val="0"/>
              </a:spcAft>
              <a:buClr>
                <a:schemeClr val="dk1"/>
              </a:buClr>
              <a:buSzPts val="1100"/>
              <a:buFont typeface="Arial"/>
              <a:buNone/>
            </a:pPr>
            <a:r>
              <a:rPr lang="es-mx" dirty="0">
                <a:solidFill>
                  <a:schemeClr val="dk1"/>
                </a:solidFill>
              </a:rPr>
              <a:t>Ahora, me gustaría presentarles Rally Bar.</a:t>
            </a:r>
            <a:endParaRPr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0"/>
        <p:cNvGrpSpPr/>
        <p:nvPr/>
      </p:nvGrpSpPr>
      <p:grpSpPr>
        <a:xfrm>
          <a:off x="0" y="0"/>
          <a:ext cx="0" cy="0"/>
          <a:chOff x="0" y="0"/>
          <a:chExt cx="0" cy="0"/>
        </a:xfrm>
      </p:grpSpPr>
      <p:sp>
        <p:nvSpPr>
          <p:cNvPr id="471" name="Google Shape;471;ga2a8d86934_0_10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2" name="Google Shape;472;ga2a8d86934_0_1076:notes"/>
          <p:cNvSpPr txBox="1">
            <a:spLocks noGrp="1"/>
          </p:cNvSpPr>
          <p:nvPr>
            <p:ph type="body" idx="1"/>
          </p:nvPr>
        </p:nvSpPr>
        <p:spPr>
          <a:xfrm>
            <a:off x="685800" y="4343400"/>
            <a:ext cx="5486400" cy="4114800"/>
          </a:xfrm>
          <a:prstGeom prst="rect">
            <a:avLst/>
          </a:prstGeom>
        </p:spPr>
        <p:txBody>
          <a:bodyPr spcFirstLastPara="1" wrap="square" lIns="91425" tIns="91425" rIns="91425" bIns="91425" rtlCol="0" anchor="t" anchorCtr="0">
            <a:noAutofit/>
          </a:bodyPr>
          <a:lstStyle/>
          <a:p>
            <a:pPr marL="0" lvl="0" indent="0" algn="l" rtl="0">
              <a:lnSpc>
                <a:spcPct val="115000"/>
              </a:lnSpc>
              <a:spcBef>
                <a:spcPts val="0"/>
              </a:spcBef>
              <a:spcAft>
                <a:spcPts val="0"/>
              </a:spcAft>
              <a:buNone/>
            </a:pPr>
            <a:r>
              <a:rPr lang="es-mx" dirty="0">
                <a:solidFill>
                  <a:schemeClr val="dk1"/>
                </a:solidFill>
              </a:rPr>
              <a:t>que también está disponible tanto en grafito...</a:t>
            </a:r>
            <a:endParaRPr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6"/>
        <p:cNvGrpSpPr/>
        <p:nvPr/>
      </p:nvGrpSpPr>
      <p:grpSpPr>
        <a:xfrm>
          <a:off x="0" y="0"/>
          <a:ext cx="0" cy="0"/>
          <a:chOff x="0" y="0"/>
          <a:chExt cx="0" cy="0"/>
        </a:xfrm>
      </p:grpSpPr>
      <p:sp>
        <p:nvSpPr>
          <p:cNvPr id="477" name="Google Shape;477;ga2a8d86934_0_10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8" name="Google Shape;478;ga2a8d86934_0_1081:notes"/>
          <p:cNvSpPr txBox="1">
            <a:spLocks noGrp="1"/>
          </p:cNvSpPr>
          <p:nvPr>
            <p:ph type="body" idx="1"/>
          </p:nvPr>
        </p:nvSpPr>
        <p:spPr>
          <a:xfrm>
            <a:off x="685800" y="4343400"/>
            <a:ext cx="5486400" cy="4114800"/>
          </a:xfrm>
          <a:prstGeom prst="rect">
            <a:avLst/>
          </a:prstGeom>
        </p:spPr>
        <p:txBody>
          <a:bodyPr spcFirstLastPara="1" wrap="square" lIns="91425" tIns="91425" rIns="91425" bIns="91425" rtlCol="0" anchor="t" anchorCtr="0">
            <a:noAutofit/>
          </a:bodyPr>
          <a:lstStyle/>
          <a:p>
            <a:pPr marL="0" lvl="0" indent="0" algn="l" rtl="0">
              <a:spcBef>
                <a:spcPts val="0"/>
              </a:spcBef>
              <a:spcAft>
                <a:spcPts val="0"/>
              </a:spcAft>
              <a:buClr>
                <a:schemeClr val="dk1"/>
              </a:buClr>
              <a:buSzPts val="1100"/>
              <a:buFont typeface="Arial"/>
              <a:buNone/>
            </a:pPr>
            <a:r>
              <a:rPr lang="es-mx">
                <a:solidFill>
                  <a:schemeClr val="dk1"/>
                </a:solidFill>
              </a:rPr>
              <a:t>... como en blanco</a:t>
            </a: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2"/>
        <p:cNvGrpSpPr/>
        <p:nvPr/>
      </p:nvGrpSpPr>
      <p:grpSpPr>
        <a:xfrm>
          <a:off x="0" y="0"/>
          <a:ext cx="0" cy="0"/>
          <a:chOff x="0" y="0"/>
          <a:chExt cx="0" cy="0"/>
        </a:xfrm>
      </p:grpSpPr>
      <p:sp>
        <p:nvSpPr>
          <p:cNvPr id="483" name="Google Shape;483;ga2a8d86934_0_11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4" name="Google Shape;484;ga2a8d86934_0_1158:notes"/>
          <p:cNvSpPr txBox="1">
            <a:spLocks noGrp="1"/>
          </p:cNvSpPr>
          <p:nvPr>
            <p:ph type="body" idx="1"/>
          </p:nvPr>
        </p:nvSpPr>
        <p:spPr>
          <a:xfrm>
            <a:off x="685800" y="4343400"/>
            <a:ext cx="5486400" cy="4114800"/>
          </a:xfrm>
          <a:prstGeom prst="rect">
            <a:avLst/>
          </a:prstGeom>
        </p:spPr>
        <p:txBody>
          <a:bodyPr spcFirstLastPara="1" wrap="square" lIns="91425" tIns="91425" rIns="91425" bIns="91425" rtlCol="0" anchor="t" anchorCtr="0">
            <a:noAutofit/>
          </a:bodyPr>
          <a:lstStyle/>
          <a:p>
            <a:pPr marL="0" lvl="0" indent="0" algn="l" rtl="0">
              <a:lnSpc>
                <a:spcPct val="115000"/>
              </a:lnSpc>
              <a:spcBef>
                <a:spcPts val="0"/>
              </a:spcBef>
              <a:spcAft>
                <a:spcPts val="0"/>
              </a:spcAft>
              <a:buClr>
                <a:schemeClr val="dk1"/>
              </a:buClr>
              <a:buSzPts val="1100"/>
              <a:buFont typeface="Arial"/>
              <a:buNone/>
            </a:pPr>
            <a:r>
              <a:rPr lang="es-mx" dirty="0">
                <a:solidFill>
                  <a:schemeClr val="dk1"/>
                </a:solidFill>
              </a:rPr>
              <a:t>Rally Bar se creó específicamente para salas medianas, para 7 a 12 o más participantes en la sala de reuniones dependiendo del tamaño de la sala. Ésta es una sala mediana típica...</a:t>
            </a:r>
            <a:endParaRPr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8"/>
        <p:cNvGrpSpPr/>
        <p:nvPr/>
      </p:nvGrpSpPr>
      <p:grpSpPr>
        <a:xfrm>
          <a:off x="0" y="0"/>
          <a:ext cx="0" cy="0"/>
          <a:chOff x="0" y="0"/>
          <a:chExt cx="0" cy="0"/>
        </a:xfrm>
      </p:grpSpPr>
      <p:sp>
        <p:nvSpPr>
          <p:cNvPr id="489" name="Google Shape;489;ga2a8d86934_0_11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0" name="Google Shape;490;ga2a8d86934_0_1161:notes"/>
          <p:cNvSpPr txBox="1">
            <a:spLocks noGrp="1"/>
          </p:cNvSpPr>
          <p:nvPr>
            <p:ph type="body" idx="1"/>
          </p:nvPr>
        </p:nvSpPr>
        <p:spPr>
          <a:xfrm>
            <a:off x="685800" y="4343400"/>
            <a:ext cx="5486400" cy="4114800"/>
          </a:xfrm>
          <a:prstGeom prst="rect">
            <a:avLst/>
          </a:prstGeom>
        </p:spPr>
        <p:txBody>
          <a:bodyPr spcFirstLastPara="1" wrap="square" lIns="91425" tIns="91425" rIns="91425" bIns="91425" rtlCol="0" anchor="t" anchorCtr="0">
            <a:noAutofit/>
          </a:bodyPr>
          <a:lstStyle/>
          <a:p>
            <a:pPr marL="0" lvl="0" indent="0" algn="l" rtl="0">
              <a:spcBef>
                <a:spcPts val="0"/>
              </a:spcBef>
              <a:spcAft>
                <a:spcPts val="0"/>
              </a:spcAft>
              <a:buNone/>
            </a:pPr>
            <a:r>
              <a:rPr lang="es-mx"/>
              <a:t>Éste es un taller</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4"/>
        <p:cNvGrpSpPr/>
        <p:nvPr/>
      </p:nvGrpSpPr>
      <p:grpSpPr>
        <a:xfrm>
          <a:off x="0" y="0"/>
          <a:ext cx="0" cy="0"/>
          <a:chOff x="0" y="0"/>
          <a:chExt cx="0" cy="0"/>
        </a:xfrm>
      </p:grpSpPr>
      <p:sp>
        <p:nvSpPr>
          <p:cNvPr id="495" name="Google Shape;495;ga2a8d86934_0_11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6" name="Google Shape;496;ga2a8d86934_0_1164:notes"/>
          <p:cNvSpPr txBox="1">
            <a:spLocks noGrp="1"/>
          </p:cNvSpPr>
          <p:nvPr>
            <p:ph type="body" idx="1"/>
          </p:nvPr>
        </p:nvSpPr>
        <p:spPr>
          <a:xfrm>
            <a:off x="685800" y="4343400"/>
            <a:ext cx="5486400" cy="4114800"/>
          </a:xfrm>
          <a:prstGeom prst="rect">
            <a:avLst/>
          </a:prstGeom>
        </p:spPr>
        <p:txBody>
          <a:bodyPr spcFirstLastPara="1" wrap="square" lIns="91425" tIns="91425" rIns="91425" bIns="91425" rtlCol="0" anchor="t" anchorCtr="0">
            <a:noAutofit/>
          </a:bodyPr>
          <a:lstStyle/>
          <a:p>
            <a:pPr marL="0" lvl="0" indent="0" algn="l" rtl="0">
              <a:spcBef>
                <a:spcPts val="0"/>
              </a:spcBef>
              <a:spcAft>
                <a:spcPts val="0"/>
              </a:spcAft>
              <a:buClr>
                <a:schemeClr val="dk1"/>
              </a:buClr>
              <a:buSzPts val="1100"/>
              <a:buFont typeface="Arial"/>
              <a:buNone/>
            </a:pPr>
            <a:r>
              <a:rPr lang="es-mx" dirty="0">
                <a:solidFill>
                  <a:schemeClr val="dk1"/>
                </a:solidFill>
              </a:rPr>
              <a:t>Y una sala mediana más grande</a:t>
            </a:r>
            <a:endParaRPr dirty="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0"/>
        <p:cNvGrpSpPr/>
        <p:nvPr/>
      </p:nvGrpSpPr>
      <p:grpSpPr>
        <a:xfrm>
          <a:off x="0" y="0"/>
          <a:ext cx="0" cy="0"/>
          <a:chOff x="0" y="0"/>
          <a:chExt cx="0" cy="0"/>
        </a:xfrm>
      </p:grpSpPr>
      <p:sp>
        <p:nvSpPr>
          <p:cNvPr id="501" name="Google Shape;501;ga2a8d86934_0_13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2" name="Google Shape;502;ga2a8d86934_0_1331:notes"/>
          <p:cNvSpPr txBox="1">
            <a:spLocks noGrp="1"/>
          </p:cNvSpPr>
          <p:nvPr>
            <p:ph type="body" idx="1"/>
          </p:nvPr>
        </p:nvSpPr>
        <p:spPr>
          <a:xfrm>
            <a:off x="685800" y="4343400"/>
            <a:ext cx="5486400" cy="4114800"/>
          </a:xfrm>
          <a:prstGeom prst="rect">
            <a:avLst/>
          </a:prstGeom>
        </p:spPr>
        <p:txBody>
          <a:bodyPr spcFirstLastPara="1" wrap="square" lIns="91425" tIns="91425" rIns="91425" bIns="91425" rtlCol="0" anchor="t" anchorCtr="0">
            <a:noAutofit/>
          </a:bodyPr>
          <a:lstStyle/>
          <a:p>
            <a:pPr marL="0" lvl="0" indent="0" algn="l" rtl="0">
              <a:lnSpc>
                <a:spcPct val="115000"/>
              </a:lnSpc>
              <a:spcBef>
                <a:spcPts val="0"/>
              </a:spcBef>
              <a:spcAft>
                <a:spcPts val="0"/>
              </a:spcAft>
              <a:buClr>
                <a:schemeClr val="dk1"/>
              </a:buClr>
              <a:buSzPts val="1100"/>
              <a:buFont typeface="Arial"/>
              <a:buNone/>
            </a:pPr>
            <a:r>
              <a:rPr lang="es-mx">
                <a:solidFill>
                  <a:schemeClr val="dk1"/>
                </a:solidFill>
              </a:rPr>
              <a:t>El núcleo de Rally Bar es una cámara 4K con panorámica e inclinación robotizadas y zoom óptico hasta 5x. Para quienes estén familiarizados con la cámara Rally, tomamos literalmente el conjunto de la cámara Rally y lo cambiamos a un formato todo en uno. Ofrece así una experiencia de video premium sin pérdidas para diversas configuraciones y tamaños de salas.</a:t>
            </a: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0"/>
        <p:cNvGrpSpPr/>
        <p:nvPr/>
      </p:nvGrpSpPr>
      <p:grpSpPr>
        <a:xfrm>
          <a:off x="0" y="0"/>
          <a:ext cx="0" cy="0"/>
          <a:chOff x="0" y="0"/>
          <a:chExt cx="0" cy="0"/>
        </a:xfrm>
      </p:grpSpPr>
      <p:sp>
        <p:nvSpPr>
          <p:cNvPr id="501" name="Google Shape;501;ga2a8d86934_0_13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2" name="Google Shape;502;ga2a8d86934_0_1331:notes"/>
          <p:cNvSpPr txBox="1">
            <a:spLocks noGrp="1"/>
          </p:cNvSpPr>
          <p:nvPr>
            <p:ph type="body" idx="1"/>
          </p:nvPr>
        </p:nvSpPr>
        <p:spPr>
          <a:xfrm>
            <a:off x="685800" y="4343400"/>
            <a:ext cx="5486400" cy="4114800"/>
          </a:xfrm>
          <a:prstGeom prst="rect">
            <a:avLst/>
          </a:prstGeom>
        </p:spPr>
        <p:txBody>
          <a:bodyPr spcFirstLastPara="1" wrap="square" lIns="91425" tIns="91425" rIns="91425" bIns="91425" rtlCol="0" anchor="t" anchorCtr="0">
            <a:noAutofit/>
          </a:bodyPr>
          <a:lstStyle/>
          <a:p>
            <a:pPr marL="0" lvl="0" indent="0" algn="l" rtl="0">
              <a:lnSpc>
                <a:spcPct val="115000"/>
              </a:lnSpc>
              <a:spcBef>
                <a:spcPts val="0"/>
              </a:spcBef>
              <a:spcAft>
                <a:spcPts val="0"/>
              </a:spcAft>
              <a:buClr>
                <a:schemeClr val="dk1"/>
              </a:buClr>
              <a:buSzPts val="1100"/>
              <a:buFont typeface="Arial"/>
              <a:buNone/>
            </a:pPr>
            <a:endParaRPr dirty="0"/>
          </a:p>
        </p:txBody>
      </p:sp>
    </p:spTree>
    <p:extLst>
      <p:ext uri="{BB962C8B-B14F-4D97-AF65-F5344CB8AC3E}">
        <p14:creationId xmlns:p14="http://schemas.microsoft.com/office/powerpoint/2010/main" val="298424728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1"/>
        <p:cNvGrpSpPr/>
        <p:nvPr/>
      </p:nvGrpSpPr>
      <p:grpSpPr>
        <a:xfrm>
          <a:off x="0" y="0"/>
          <a:ext cx="0" cy="0"/>
          <a:chOff x="0" y="0"/>
          <a:chExt cx="0" cy="0"/>
        </a:xfrm>
      </p:grpSpPr>
      <p:sp>
        <p:nvSpPr>
          <p:cNvPr id="512" name="Google Shape;512;ga2a8d86934_0_13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3" name="Google Shape;513;ga2a8d86934_0_1334:notes"/>
          <p:cNvSpPr txBox="1">
            <a:spLocks noGrp="1"/>
          </p:cNvSpPr>
          <p:nvPr>
            <p:ph type="body" idx="1"/>
          </p:nvPr>
        </p:nvSpPr>
        <p:spPr>
          <a:xfrm>
            <a:off x="685800" y="4343400"/>
            <a:ext cx="5486400" cy="4114800"/>
          </a:xfrm>
          <a:prstGeom prst="rect">
            <a:avLst/>
          </a:prstGeom>
        </p:spPr>
        <p:txBody>
          <a:bodyPr spcFirstLastPara="1" wrap="square" lIns="91425" tIns="91425" rIns="91425" bIns="91425" rtlCol="0" anchor="t" anchorCtr="0">
            <a:noAutofit/>
          </a:bodyPr>
          <a:lstStyle/>
          <a:p>
            <a:pPr marL="0" lvl="0" indent="0" algn="l" rtl="0">
              <a:lnSpc>
                <a:spcPct val="115000"/>
              </a:lnSpc>
              <a:spcBef>
                <a:spcPts val="0"/>
              </a:spcBef>
              <a:spcAft>
                <a:spcPts val="0"/>
              </a:spcAft>
              <a:buClr>
                <a:schemeClr val="dk1"/>
              </a:buClr>
              <a:buSzPts val="1100"/>
              <a:buFont typeface="Arial"/>
              <a:buNone/>
            </a:pPr>
            <a:r>
              <a:rPr lang="es-mx" dirty="0">
                <a:solidFill>
                  <a:schemeClr val="dk1"/>
                </a:solidFill>
              </a:rPr>
              <a:t>También tomamos los parlantes del sistema Rally, las hicimos un poquito más pequeñas y las metimos dentro de Rally Bar. Ahora se obtiene audio de alta fidelidad con baja distorsión que llena toda la sala. </a:t>
            </a:r>
            <a:endParaRPr dirty="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5"/>
        <p:cNvGrpSpPr/>
        <p:nvPr/>
      </p:nvGrpSpPr>
      <p:grpSpPr>
        <a:xfrm>
          <a:off x="0" y="0"/>
          <a:ext cx="0" cy="0"/>
          <a:chOff x="0" y="0"/>
          <a:chExt cx="0" cy="0"/>
        </a:xfrm>
      </p:grpSpPr>
      <p:sp>
        <p:nvSpPr>
          <p:cNvPr id="526" name="Google Shape;526;ga2a8d86934_0_15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7" name="Google Shape;527;ga2a8d86934_0_1533:notes"/>
          <p:cNvSpPr txBox="1">
            <a:spLocks noGrp="1"/>
          </p:cNvSpPr>
          <p:nvPr>
            <p:ph type="body" idx="1"/>
          </p:nvPr>
        </p:nvSpPr>
        <p:spPr>
          <a:xfrm>
            <a:off x="685800" y="4343400"/>
            <a:ext cx="5486400" cy="4114800"/>
          </a:xfrm>
          <a:prstGeom prst="rect">
            <a:avLst/>
          </a:prstGeom>
        </p:spPr>
        <p:txBody>
          <a:bodyPr spcFirstLastPara="1" wrap="square" lIns="91425" tIns="91425" rIns="91425" bIns="91425" rtlCol="0" anchor="t" anchorCtr="0">
            <a:noAutofit/>
          </a:bodyPr>
          <a:lstStyle/>
          <a:p>
            <a:pPr marL="0" lvl="0" indent="0" algn="l" rtl="0">
              <a:lnSpc>
                <a:spcPct val="115000"/>
              </a:lnSpc>
              <a:spcBef>
                <a:spcPts val="0"/>
              </a:spcBef>
              <a:spcAft>
                <a:spcPts val="0"/>
              </a:spcAft>
              <a:buClr>
                <a:schemeClr val="dk1"/>
              </a:buClr>
              <a:buSzPts val="1100"/>
              <a:buFont typeface="Arial"/>
              <a:buNone/>
            </a:pPr>
            <a:r>
              <a:rPr lang="es-mx">
                <a:solidFill>
                  <a:schemeClr val="dk1"/>
                </a:solidFill>
              </a:rPr>
              <a:t>También tomamos nuestro sistema de seis micrófonos más avanzados y lo incorporamos a Rally Bar. </a:t>
            </a: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7"/>
        <p:cNvGrpSpPr/>
        <p:nvPr/>
      </p:nvGrpSpPr>
      <p:grpSpPr>
        <a:xfrm>
          <a:off x="0" y="0"/>
          <a:ext cx="0" cy="0"/>
          <a:chOff x="0" y="0"/>
          <a:chExt cx="0" cy="0"/>
        </a:xfrm>
      </p:grpSpPr>
      <p:sp>
        <p:nvSpPr>
          <p:cNvPr id="538" name="Google Shape;538;ga2a8d86934_0_13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9" name="Google Shape;539;ga2a8d86934_0_1337:notes"/>
          <p:cNvSpPr txBox="1">
            <a:spLocks noGrp="1"/>
          </p:cNvSpPr>
          <p:nvPr>
            <p:ph type="body" idx="1"/>
          </p:nvPr>
        </p:nvSpPr>
        <p:spPr>
          <a:xfrm>
            <a:off x="685800" y="4343400"/>
            <a:ext cx="5486400" cy="4114800"/>
          </a:xfrm>
          <a:prstGeom prst="rect">
            <a:avLst/>
          </a:prstGeom>
        </p:spPr>
        <p:txBody>
          <a:bodyPr spcFirstLastPara="1" wrap="square" lIns="91425" tIns="91425" rIns="91425" bIns="91425" rtlCol="0" anchor="t" anchorCtr="0">
            <a:noAutofit/>
          </a:bodyPr>
          <a:lstStyle/>
          <a:p>
            <a:pPr marL="0" lvl="0" indent="0" algn="l" rtl="0">
              <a:lnSpc>
                <a:spcPct val="115000"/>
              </a:lnSpc>
              <a:spcBef>
                <a:spcPts val="0"/>
              </a:spcBef>
              <a:spcAft>
                <a:spcPts val="0"/>
              </a:spcAft>
              <a:buClr>
                <a:schemeClr val="dk1"/>
              </a:buClr>
              <a:buSzPts val="1100"/>
              <a:buFont typeface="Arial"/>
              <a:buNone/>
            </a:pPr>
            <a:r>
              <a:rPr lang="es-mx" dirty="0">
                <a:solidFill>
                  <a:schemeClr val="dk1"/>
                </a:solidFill>
              </a:rPr>
              <a:t>La cobertura de audio de Rally Bar se puede ampliar con hasta tres bases de micrófono Rally, y se trata exactamente de las mismas bases de micrófono que funcionan con Rally Bar Mini y Rally Plus</a:t>
            </a:r>
            <a:endParaRPr dirty="0">
              <a:solidFill>
                <a:schemeClr val="dk1"/>
              </a:solidFill>
            </a:endParaRPr>
          </a:p>
          <a:p>
            <a:pPr marL="0" lvl="0" indent="0" algn="l" rtl="0">
              <a:spcBef>
                <a:spcPts val="0"/>
              </a:spcBef>
              <a:spcAft>
                <a:spcPts val="0"/>
              </a:spcAft>
              <a:buNone/>
            </a:pPr>
            <a:endParaRPr dirty="0"/>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8"/>
        <p:cNvGrpSpPr/>
        <p:nvPr/>
      </p:nvGrpSpPr>
      <p:grpSpPr>
        <a:xfrm>
          <a:off x="0" y="0"/>
          <a:ext cx="0" cy="0"/>
          <a:chOff x="0" y="0"/>
          <a:chExt cx="0" cy="0"/>
        </a:xfrm>
      </p:grpSpPr>
      <p:sp>
        <p:nvSpPr>
          <p:cNvPr id="549" name="Google Shape;549;ga2a8d86934_0_13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0" name="Google Shape;550;ga2a8d86934_0_1340:notes"/>
          <p:cNvSpPr txBox="1">
            <a:spLocks noGrp="1"/>
          </p:cNvSpPr>
          <p:nvPr>
            <p:ph type="body" idx="1"/>
          </p:nvPr>
        </p:nvSpPr>
        <p:spPr>
          <a:xfrm>
            <a:off x="685800" y="4343400"/>
            <a:ext cx="5486400" cy="4114800"/>
          </a:xfrm>
          <a:prstGeom prst="rect">
            <a:avLst/>
          </a:prstGeom>
        </p:spPr>
        <p:txBody>
          <a:bodyPr spcFirstLastPara="1" wrap="square" lIns="91425" tIns="91425" rIns="91425" bIns="91425" rtlCol="0" anchor="t" anchorCtr="0">
            <a:noAutofit/>
          </a:bodyPr>
          <a:lstStyle/>
          <a:p>
            <a:pPr marL="0" lvl="0" indent="0" algn="l" rtl="0">
              <a:lnSpc>
                <a:spcPct val="115000"/>
              </a:lnSpc>
              <a:spcBef>
                <a:spcPts val="0"/>
              </a:spcBef>
              <a:spcAft>
                <a:spcPts val="0"/>
              </a:spcAft>
              <a:buClr>
                <a:schemeClr val="dk1"/>
              </a:buClr>
              <a:buSzPts val="1100"/>
              <a:buFont typeface="Arial"/>
              <a:buNone/>
            </a:pPr>
            <a:r>
              <a:rPr lang="es-mx">
                <a:solidFill>
                  <a:schemeClr val="dk1"/>
                </a:solidFill>
              </a:rPr>
              <a:t>… y esas bases de micrófono también se pueden instalar en una mesa o en el techo con nuestro soporte de base de micrófono actualizado.</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9"/>
        <p:cNvGrpSpPr/>
        <p:nvPr/>
      </p:nvGrpSpPr>
      <p:grpSpPr>
        <a:xfrm>
          <a:off x="0" y="0"/>
          <a:ext cx="0" cy="0"/>
          <a:chOff x="0" y="0"/>
          <a:chExt cx="0" cy="0"/>
        </a:xfrm>
      </p:grpSpPr>
      <p:sp>
        <p:nvSpPr>
          <p:cNvPr id="560" name="Google Shape;560;ga2a8d86934_0_13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1" name="Google Shape;561;ga2a8d86934_0_1343:notes"/>
          <p:cNvSpPr txBox="1">
            <a:spLocks noGrp="1"/>
          </p:cNvSpPr>
          <p:nvPr>
            <p:ph type="body" idx="1"/>
          </p:nvPr>
        </p:nvSpPr>
        <p:spPr>
          <a:xfrm>
            <a:off x="685800" y="4343400"/>
            <a:ext cx="5486400" cy="4114800"/>
          </a:xfrm>
          <a:prstGeom prst="rect">
            <a:avLst/>
          </a:prstGeom>
        </p:spPr>
        <p:txBody>
          <a:bodyPr spcFirstLastPara="1" wrap="square" lIns="91425" tIns="91425" rIns="91425" bIns="91425" rtlCol="0" anchor="t" anchorCtr="0">
            <a:noAutofit/>
          </a:bodyPr>
          <a:lstStyle/>
          <a:p>
            <a:pPr marL="0" lvl="0" indent="0" algn="l" rtl="0">
              <a:lnSpc>
                <a:spcPct val="115000"/>
              </a:lnSpc>
              <a:spcBef>
                <a:spcPts val="0"/>
              </a:spcBef>
              <a:spcAft>
                <a:spcPts val="0"/>
              </a:spcAft>
              <a:buClr>
                <a:schemeClr val="dk1"/>
              </a:buClr>
              <a:buSzPts val="1100"/>
              <a:buFont typeface="Arial"/>
              <a:buNone/>
            </a:pPr>
            <a:r>
              <a:rPr lang="es-mx" dirty="0">
                <a:solidFill>
                  <a:schemeClr val="dk1"/>
                </a:solidFill>
              </a:rPr>
              <a:t>Al igual que Rally Bar Mini, Rally Bar incluye el visor con inteligencia artificial. Utilizamos esta cámara para optimizar el encuadre automático y el control de cámara de </a:t>
            </a:r>
            <a:r>
              <a:rPr lang="es-mx" dirty="0" err="1">
                <a:solidFill>
                  <a:schemeClr val="dk1"/>
                </a:solidFill>
              </a:rPr>
              <a:t>RightSight</a:t>
            </a:r>
            <a:r>
              <a:rPr lang="es-mx" dirty="0">
                <a:solidFill>
                  <a:schemeClr val="dk1"/>
                </a:solidFill>
              </a:rPr>
              <a:t>, además de obtener datos analíticos sobre ocupación de sala con la función conteo de personas del visor con inteligencia artificial. </a:t>
            </a:r>
            <a:endParaRPr dirty="0"/>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5"/>
        <p:cNvGrpSpPr/>
        <p:nvPr/>
      </p:nvGrpSpPr>
      <p:grpSpPr>
        <a:xfrm>
          <a:off x="0" y="0"/>
          <a:ext cx="0" cy="0"/>
          <a:chOff x="0" y="0"/>
          <a:chExt cx="0" cy="0"/>
        </a:xfrm>
      </p:grpSpPr>
      <p:sp>
        <p:nvSpPr>
          <p:cNvPr id="576" name="Google Shape;576;ga2a8d86934_0_13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7" name="Google Shape;577;ga2a8d86934_0_1346:notes"/>
          <p:cNvSpPr txBox="1">
            <a:spLocks noGrp="1"/>
          </p:cNvSpPr>
          <p:nvPr>
            <p:ph type="body" idx="1"/>
          </p:nvPr>
        </p:nvSpPr>
        <p:spPr>
          <a:xfrm>
            <a:off x="685800" y="4343400"/>
            <a:ext cx="5486400" cy="4114800"/>
          </a:xfrm>
          <a:prstGeom prst="rect">
            <a:avLst/>
          </a:prstGeom>
        </p:spPr>
        <p:txBody>
          <a:bodyPr spcFirstLastPara="1" wrap="square" lIns="91425" tIns="91425" rIns="91425" bIns="91425" rtlCol="0" anchor="t" anchorCtr="0">
            <a:noAutofit/>
          </a:bodyPr>
          <a:lstStyle/>
          <a:p>
            <a:pPr marL="0" lvl="0" indent="0" algn="l" rtl="0">
              <a:lnSpc>
                <a:spcPct val="115000"/>
              </a:lnSpc>
              <a:spcBef>
                <a:spcPts val="0"/>
              </a:spcBef>
              <a:spcAft>
                <a:spcPts val="0"/>
              </a:spcAft>
              <a:buClr>
                <a:schemeClr val="dk1"/>
              </a:buClr>
              <a:buSzPts val="1100"/>
              <a:buFont typeface="Arial"/>
              <a:buNone/>
            </a:pPr>
            <a:r>
              <a:rPr lang="es-mx" dirty="0">
                <a:solidFill>
                  <a:schemeClr val="dk1"/>
                </a:solidFill>
              </a:rPr>
              <a:t>Rally Bar recibirá también la certificación como aparato con algunos de los servicios de videoconferencia más populares...</a:t>
            </a:r>
            <a:endParaRPr dirty="0"/>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2"/>
        <p:cNvGrpSpPr/>
        <p:nvPr/>
      </p:nvGrpSpPr>
      <p:grpSpPr>
        <a:xfrm>
          <a:off x="0" y="0"/>
          <a:ext cx="0" cy="0"/>
          <a:chOff x="0" y="0"/>
          <a:chExt cx="0" cy="0"/>
        </a:xfrm>
      </p:grpSpPr>
      <p:sp>
        <p:nvSpPr>
          <p:cNvPr id="773" name="Google Shape;773;ga2a8d86934_0_17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4" name="Google Shape;774;ga2a8d86934_0_1712:notes"/>
          <p:cNvSpPr txBox="1">
            <a:spLocks noGrp="1"/>
          </p:cNvSpPr>
          <p:nvPr>
            <p:ph type="body" idx="1"/>
          </p:nvPr>
        </p:nvSpPr>
        <p:spPr>
          <a:xfrm>
            <a:off x="685800" y="4343400"/>
            <a:ext cx="5486400" cy="4114800"/>
          </a:xfrm>
          <a:prstGeom prst="rect">
            <a:avLst/>
          </a:prstGeom>
        </p:spPr>
        <p:txBody>
          <a:bodyPr spcFirstLastPara="1" wrap="square" lIns="91425" tIns="91425" rIns="91425" bIns="91425" rtlCol="0" anchor="t" anchorCtr="0">
            <a:noAutofit/>
          </a:bodyPr>
          <a:lstStyle/>
          <a:p>
            <a:pPr marL="0" lvl="0" indent="0" algn="l" rtl="0">
              <a:spcBef>
                <a:spcPts val="0"/>
              </a:spcBef>
              <a:spcAft>
                <a:spcPts val="0"/>
              </a:spcAft>
              <a:buClr>
                <a:schemeClr val="dk1"/>
              </a:buClr>
              <a:buSzPts val="1100"/>
              <a:buFont typeface="Arial"/>
              <a:buNone/>
            </a:pPr>
            <a:r>
              <a:rPr lang="es-mx" dirty="0">
                <a:solidFill>
                  <a:schemeClr val="dk1"/>
                </a:solidFill>
              </a:rPr>
              <a:t>..., o en una configuración basada en PC con algunos de los mayores fabricantes de PC que existen.</a:t>
            </a: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9"/>
        <p:cNvGrpSpPr/>
        <p:nvPr/>
      </p:nvGrpSpPr>
      <p:grpSpPr>
        <a:xfrm>
          <a:off x="0" y="0"/>
          <a:ext cx="0" cy="0"/>
          <a:chOff x="0" y="0"/>
          <a:chExt cx="0" cy="0"/>
        </a:xfrm>
      </p:grpSpPr>
      <p:sp>
        <p:nvSpPr>
          <p:cNvPr id="760" name="Google Shape;760;ga2a8d86934_0_16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1" name="Google Shape;761;ga2a8d86934_0_1607:notes"/>
          <p:cNvSpPr txBox="1">
            <a:spLocks noGrp="1"/>
          </p:cNvSpPr>
          <p:nvPr>
            <p:ph type="body" idx="1"/>
          </p:nvPr>
        </p:nvSpPr>
        <p:spPr>
          <a:xfrm>
            <a:off x="685800" y="4343400"/>
            <a:ext cx="5486400" cy="4114800"/>
          </a:xfrm>
          <a:prstGeom prst="rect">
            <a:avLst/>
          </a:prstGeom>
        </p:spPr>
        <p:txBody>
          <a:bodyPr spcFirstLastPara="1" wrap="square" lIns="91425" tIns="91425" rIns="91425" bIns="91425" rtlCol="0" anchor="t" anchorCtr="0">
            <a:noAutofit/>
          </a:bodyPr>
          <a:lstStyle/>
          <a:p>
            <a:pPr marL="0" lvl="0" indent="0" algn="l" rtl="0">
              <a:lnSpc>
                <a:spcPct val="115000"/>
              </a:lnSpc>
              <a:spcBef>
                <a:spcPts val="0"/>
              </a:spcBef>
              <a:spcAft>
                <a:spcPts val="0"/>
              </a:spcAft>
              <a:buClr>
                <a:schemeClr val="dk1"/>
              </a:buClr>
              <a:buSzPts val="1100"/>
              <a:buFont typeface="Arial"/>
              <a:buNone/>
            </a:pPr>
            <a:r>
              <a:rPr lang="es-ES">
                <a:solidFill>
                  <a:schemeClr val="dk1"/>
                </a:solidFill>
              </a:rPr>
              <a:t>Con esta nueva cartera de productos, se pueden implementar sistemas de video autónomos con los principales proveedores de videoconferencias...</a:t>
            </a: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6"/>
        <p:cNvGrpSpPr/>
        <p:nvPr/>
      </p:nvGrpSpPr>
      <p:grpSpPr>
        <a:xfrm>
          <a:off x="0" y="0"/>
          <a:ext cx="0" cy="0"/>
          <a:chOff x="0" y="0"/>
          <a:chExt cx="0" cy="0"/>
        </a:xfrm>
      </p:grpSpPr>
      <p:sp>
        <p:nvSpPr>
          <p:cNvPr id="1787" name="Google Shape;1787;gb21c2ac630_7_2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88" name="Google Shape;1788;gb21c2ac630_7_28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extLst>
      <p:ext uri="{BB962C8B-B14F-4D97-AF65-F5344CB8AC3E}">
        <p14:creationId xmlns:p14="http://schemas.microsoft.com/office/powerpoint/2010/main" val="379099332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9"/>
        <p:cNvGrpSpPr/>
        <p:nvPr/>
      </p:nvGrpSpPr>
      <p:grpSpPr>
        <a:xfrm>
          <a:off x="0" y="0"/>
          <a:ext cx="0" cy="0"/>
          <a:chOff x="0" y="0"/>
          <a:chExt cx="0" cy="0"/>
        </a:xfrm>
      </p:grpSpPr>
      <p:sp>
        <p:nvSpPr>
          <p:cNvPr id="760" name="Google Shape;760;ga2a8d86934_0_16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1" name="Google Shape;761;ga2a8d86934_0_1607:notes"/>
          <p:cNvSpPr txBox="1">
            <a:spLocks noGrp="1"/>
          </p:cNvSpPr>
          <p:nvPr>
            <p:ph type="body" idx="1"/>
          </p:nvPr>
        </p:nvSpPr>
        <p:spPr>
          <a:xfrm>
            <a:off x="685800" y="4343400"/>
            <a:ext cx="5486400" cy="4114800"/>
          </a:xfrm>
          <a:prstGeom prst="rect">
            <a:avLst/>
          </a:prstGeom>
        </p:spPr>
        <p:txBody>
          <a:bodyPr spcFirstLastPara="1" wrap="square" lIns="91425" tIns="91425" rIns="91425" bIns="91425" rtlCol="0" anchor="t" anchorCtr="0">
            <a:noAutofit/>
          </a:bodyPr>
          <a:lstStyle/>
          <a:p>
            <a:pPr marL="0" lvl="0" indent="0" algn="l" rtl="0">
              <a:lnSpc>
                <a:spcPct val="115000"/>
              </a:lnSpc>
              <a:spcBef>
                <a:spcPts val="0"/>
              </a:spcBef>
              <a:spcAft>
                <a:spcPts val="0"/>
              </a:spcAft>
              <a:buClr>
                <a:schemeClr val="dk1"/>
              </a:buClr>
              <a:buSzPts val="1100"/>
              <a:buFont typeface="Arial"/>
              <a:buNone/>
            </a:pPr>
            <a:r>
              <a:rPr lang="es-mx" dirty="0">
                <a:solidFill>
                  <a:schemeClr val="dk1"/>
                </a:solidFill>
              </a:rPr>
              <a:t>Con esta nueva cartera de productos, se pueden implementar sistemas de video autónomos con los principales proveedores de videoconferencias...</a:t>
            </a: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2"/>
        <p:cNvGrpSpPr/>
        <p:nvPr/>
      </p:nvGrpSpPr>
      <p:grpSpPr>
        <a:xfrm>
          <a:off x="0" y="0"/>
          <a:ext cx="0" cy="0"/>
          <a:chOff x="0" y="0"/>
          <a:chExt cx="0" cy="0"/>
        </a:xfrm>
      </p:grpSpPr>
      <p:sp>
        <p:nvSpPr>
          <p:cNvPr id="773" name="Google Shape;773;ga2a8d86934_0_17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4" name="Google Shape;774;ga2a8d86934_0_1712:notes"/>
          <p:cNvSpPr txBox="1">
            <a:spLocks noGrp="1"/>
          </p:cNvSpPr>
          <p:nvPr>
            <p:ph type="body" idx="1"/>
          </p:nvPr>
        </p:nvSpPr>
        <p:spPr>
          <a:xfrm>
            <a:off x="685800" y="4343400"/>
            <a:ext cx="5486400" cy="4114800"/>
          </a:xfrm>
          <a:prstGeom prst="rect">
            <a:avLst/>
          </a:prstGeom>
        </p:spPr>
        <p:txBody>
          <a:bodyPr spcFirstLastPara="1" wrap="square" lIns="91425" tIns="91425" rIns="91425" bIns="91425" rtlCol="0" anchor="t" anchorCtr="0">
            <a:noAutofit/>
          </a:bodyPr>
          <a:lstStyle/>
          <a:p>
            <a:pPr marL="0" lvl="0" indent="0" algn="l" rtl="0">
              <a:spcBef>
                <a:spcPts val="0"/>
              </a:spcBef>
              <a:spcAft>
                <a:spcPts val="0"/>
              </a:spcAft>
              <a:buClr>
                <a:schemeClr val="dk1"/>
              </a:buClr>
              <a:buSzPts val="1100"/>
              <a:buFont typeface="Arial"/>
              <a:buNone/>
            </a:pPr>
            <a:r>
              <a:rPr lang="es-mx">
                <a:solidFill>
                  <a:schemeClr val="dk1"/>
                </a:solidFill>
              </a:rPr>
              <a:t>..., o en una configuración basada en PC con algunos de los mayores fabricantes de PC que existen.</a:t>
            </a: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4"/>
        <p:cNvGrpSpPr/>
        <p:nvPr/>
      </p:nvGrpSpPr>
      <p:grpSpPr>
        <a:xfrm>
          <a:off x="0" y="0"/>
          <a:ext cx="0" cy="0"/>
          <a:chOff x="0" y="0"/>
          <a:chExt cx="0" cy="0"/>
        </a:xfrm>
      </p:grpSpPr>
      <p:sp>
        <p:nvSpPr>
          <p:cNvPr id="465" name="Google Shape;465;ga7a3773a83_1_15:notes"/>
          <p:cNvSpPr txBox="1">
            <a:spLocks noGrp="1"/>
          </p:cNvSpPr>
          <p:nvPr>
            <p:ph type="body" idx="1"/>
          </p:nvPr>
        </p:nvSpPr>
        <p:spPr>
          <a:xfrm>
            <a:off x="914400" y="4343400"/>
            <a:ext cx="50292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r>
              <a:rPr lang="en" dirty="0">
                <a:solidFill>
                  <a:schemeClr val="dk1"/>
                </a:solidFill>
              </a:rPr>
              <a:t>But sometimes, people need to use these rooms with different services. In larger companies, IT organizations frequently support multiple meeting platforms for different teams, geographies, or divisions. It’s harder than ever to predict the “workplace of the future,” but one thing’s for sure: video has quickly moved from “nice to have” to “must have” for a distributed workforce. And IT is understandably reluctant to make video investments that lock their rooms to a single platform.</a:t>
            </a:r>
            <a:endParaRPr dirty="0"/>
          </a:p>
        </p:txBody>
      </p:sp>
      <p:sp>
        <p:nvSpPr>
          <p:cNvPr id="466" name="Google Shape;466;ga7a3773a83_1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7"/>
        <p:cNvGrpSpPr/>
        <p:nvPr/>
      </p:nvGrpSpPr>
      <p:grpSpPr>
        <a:xfrm>
          <a:off x="0" y="0"/>
          <a:ext cx="0" cy="0"/>
          <a:chOff x="0" y="0"/>
          <a:chExt cx="0" cy="0"/>
        </a:xfrm>
      </p:grpSpPr>
      <p:sp>
        <p:nvSpPr>
          <p:cNvPr id="508" name="Google Shape;508;g93bd46220e_0_2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9" name="Google Shape;509;g93bd46220e_0_2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20000"/>
              </a:lnSpc>
              <a:spcBef>
                <a:spcPts val="0"/>
              </a:spcBef>
              <a:spcAft>
                <a:spcPts val="0"/>
              </a:spcAft>
              <a:buNone/>
            </a:pPr>
            <a:r>
              <a:rPr lang="en-US"/>
              <a:t>That’s why we created Logitech Swytch, a universal laptop link for all of your meeting rooms.</a:t>
            </a:r>
            <a:endParaRPr lang="en-US" dirty="0"/>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1" name="Google Shape;521;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20000"/>
              </a:lnSpc>
              <a:spcBef>
                <a:spcPts val="0"/>
              </a:spcBef>
              <a:spcAft>
                <a:spcPts val="0"/>
              </a:spcAft>
              <a:buSzPts val="1400"/>
              <a:buNone/>
            </a:pPr>
            <a:endParaRPr dirty="0"/>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0"/>
        <p:cNvGrpSpPr/>
        <p:nvPr/>
      </p:nvGrpSpPr>
      <p:grpSpPr>
        <a:xfrm>
          <a:off x="0" y="0"/>
          <a:ext cx="0" cy="0"/>
          <a:chOff x="0" y="0"/>
          <a:chExt cx="0" cy="0"/>
        </a:xfrm>
      </p:grpSpPr>
      <p:sp>
        <p:nvSpPr>
          <p:cNvPr id="411" name="Google Shape;411;g5b06889ee2_2_387:notes"/>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412" name="Google Shape;412;g5b06889ee2_2_3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0"/>
        <p:cNvGrpSpPr/>
        <p:nvPr/>
      </p:nvGrpSpPr>
      <p:grpSpPr>
        <a:xfrm>
          <a:off x="0" y="0"/>
          <a:ext cx="0" cy="0"/>
          <a:chOff x="0" y="0"/>
          <a:chExt cx="0" cy="0"/>
        </a:xfrm>
      </p:grpSpPr>
      <p:sp>
        <p:nvSpPr>
          <p:cNvPr id="411" name="Google Shape;411;g5b06889ee2_2_387:notes"/>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412" name="Google Shape;412;g5b06889ee2_2_3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4960468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0"/>
        <p:cNvGrpSpPr/>
        <p:nvPr/>
      </p:nvGrpSpPr>
      <p:grpSpPr>
        <a:xfrm>
          <a:off x="0" y="0"/>
          <a:ext cx="0" cy="0"/>
          <a:chOff x="0" y="0"/>
          <a:chExt cx="0" cy="0"/>
        </a:xfrm>
      </p:grpSpPr>
      <p:sp>
        <p:nvSpPr>
          <p:cNvPr id="411" name="Google Shape;411;g5b06889ee2_2_387:notes"/>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pPr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Poppins" panose="020B0604020202020204" charset="0"/>
              </a:rPr>
              <a:t>Logitech’s meeting room solutions come with a standard warranty of 2 years.</a:t>
            </a:r>
            <a:br>
              <a:rPr lang="en-US" sz="1800" b="0" i="0" u="none" strike="noStrike" dirty="0">
                <a:solidFill>
                  <a:srgbClr val="000000"/>
                </a:solidFill>
                <a:effectLst/>
                <a:latin typeface="Poppins" panose="020B0604020202020204" charset="0"/>
              </a:rPr>
            </a:br>
            <a:br>
              <a:rPr lang="en-US" sz="1800" b="0" i="0" u="none" strike="noStrike" dirty="0">
                <a:solidFill>
                  <a:srgbClr val="000000"/>
                </a:solidFill>
                <a:effectLst/>
                <a:latin typeface="Poppins" panose="020B0604020202020204" charset="0"/>
              </a:rPr>
            </a:br>
            <a:endParaRPr lang="en-US" sz="1800" b="0" i="0" u="none" strike="noStrike" dirty="0">
              <a:solidFill>
                <a:srgbClr val="000000"/>
              </a:solidFill>
              <a:effectLst/>
              <a:latin typeface="Poppins" panose="020B0604020202020204" charset="0"/>
            </a:endParaRPr>
          </a:p>
          <a:p>
            <a:pPr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Poppins" panose="020B0604020202020204" charset="0"/>
              </a:rPr>
              <a:t>This Extended Warranty is sold alongside the products. It adds an additional year, taking it to </a:t>
            </a:r>
            <a:r>
              <a:rPr lang="en-US" sz="1800" b="1" i="0" u="none" strike="noStrike" dirty="0">
                <a:solidFill>
                  <a:srgbClr val="000000"/>
                </a:solidFill>
                <a:effectLst/>
                <a:latin typeface="Poppins" panose="020B0604020202020204" charset="0"/>
              </a:rPr>
              <a:t>full 3 year coverage</a:t>
            </a:r>
            <a:r>
              <a:rPr lang="en-US" sz="1800" b="0" i="0" u="none" strike="noStrike" dirty="0">
                <a:solidFill>
                  <a:srgbClr val="000000"/>
                </a:solidFill>
                <a:effectLst/>
                <a:latin typeface="Poppins" panose="020B0604020202020204" charset="0"/>
              </a:rPr>
              <a:t>.</a:t>
            </a:r>
            <a:br>
              <a:rPr lang="en-US" sz="1800" b="0" i="0" u="none" strike="noStrike" dirty="0">
                <a:solidFill>
                  <a:srgbClr val="000000"/>
                </a:solidFill>
                <a:effectLst/>
                <a:latin typeface="Poppins" panose="020B0604020202020204" charset="0"/>
              </a:rPr>
            </a:br>
            <a:br>
              <a:rPr lang="en-US" sz="1800" b="0" i="0" u="none" strike="noStrike" dirty="0">
                <a:solidFill>
                  <a:srgbClr val="000000"/>
                </a:solidFill>
                <a:effectLst/>
                <a:latin typeface="Poppins" panose="020B0604020202020204" charset="0"/>
              </a:rPr>
            </a:br>
            <a:endParaRPr lang="en-US" sz="1800" b="0" i="0" u="none" strike="noStrike" dirty="0">
              <a:solidFill>
                <a:srgbClr val="000000"/>
              </a:solidFill>
              <a:effectLst/>
              <a:latin typeface="Poppins" panose="020B0604020202020204" charset="0"/>
            </a:endParaRPr>
          </a:p>
          <a:p>
            <a:pPr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Poppins" panose="020B0604020202020204" charset="0"/>
              </a:rPr>
              <a:t>This is the peace of mind IT Managers are looking for: During the typical amortization period of 3 years, their equipment will get replaced if it stops working...for only roughly 10% of the </a:t>
            </a:r>
            <a:r>
              <a:rPr lang="en-US" sz="1800" b="0" i="0" u="none" strike="noStrike" dirty="0" err="1">
                <a:solidFill>
                  <a:srgbClr val="000000"/>
                </a:solidFill>
                <a:effectLst/>
                <a:latin typeface="Poppins" panose="020B0604020202020204" charset="0"/>
              </a:rPr>
              <a:t>the</a:t>
            </a:r>
            <a:r>
              <a:rPr lang="en-US" sz="1800" b="0" i="0" u="none" strike="noStrike" dirty="0">
                <a:solidFill>
                  <a:srgbClr val="000000"/>
                </a:solidFill>
                <a:effectLst/>
                <a:latin typeface="Poppins" panose="020B0604020202020204" charset="0"/>
              </a:rPr>
              <a:t> MSRP!</a:t>
            </a:r>
            <a:br>
              <a:rPr lang="en-US" sz="1800" b="0" i="0" u="none" strike="noStrike" dirty="0">
                <a:solidFill>
                  <a:srgbClr val="000000"/>
                </a:solidFill>
                <a:effectLst/>
                <a:latin typeface="Poppins" panose="020B0604020202020204" charset="0"/>
              </a:rPr>
            </a:br>
            <a:br>
              <a:rPr lang="en-US" sz="1800" b="0" i="0" u="none" strike="noStrike" dirty="0">
                <a:solidFill>
                  <a:srgbClr val="000000"/>
                </a:solidFill>
                <a:effectLst/>
                <a:latin typeface="Poppins" panose="020B0604020202020204" charset="0"/>
              </a:rPr>
            </a:br>
            <a:endParaRPr lang="en-US" sz="1800" b="0" i="0" u="none" strike="noStrike" dirty="0">
              <a:solidFill>
                <a:srgbClr val="000000"/>
              </a:solidFill>
              <a:effectLst/>
              <a:latin typeface="Poppins" panose="020B0604020202020204" charset="0"/>
            </a:endParaRPr>
          </a:p>
          <a:p>
            <a:pPr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Poppins" panose="020B0604020202020204" charset="0"/>
              </a:rPr>
              <a:t>When adding the Logitech Extended Warranty for 1 additional year, </a:t>
            </a:r>
            <a:r>
              <a:rPr lang="en-US" sz="1800" b="1" i="0" u="none" strike="noStrike" dirty="0">
                <a:solidFill>
                  <a:srgbClr val="000000"/>
                </a:solidFill>
                <a:effectLst/>
                <a:latin typeface="Poppins" panose="020B0604020202020204" charset="0"/>
              </a:rPr>
              <a:t>ALL </a:t>
            </a:r>
            <a:r>
              <a:rPr lang="en-US" sz="1800" b="0" i="0" u="none" strike="noStrike" dirty="0">
                <a:solidFill>
                  <a:srgbClr val="000000"/>
                </a:solidFill>
                <a:effectLst/>
                <a:latin typeface="Poppins" panose="020B0604020202020204" charset="0"/>
              </a:rPr>
              <a:t>components will have the same warranty duration of 3 years.</a:t>
            </a:r>
          </a:p>
        </p:txBody>
      </p:sp>
      <p:sp>
        <p:nvSpPr>
          <p:cNvPr id="412" name="Google Shape;412;g5b06889ee2_2_3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3209074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0"/>
        <p:cNvGrpSpPr/>
        <p:nvPr/>
      </p:nvGrpSpPr>
      <p:grpSpPr>
        <a:xfrm>
          <a:off x="0" y="0"/>
          <a:ext cx="0" cy="0"/>
          <a:chOff x="0" y="0"/>
          <a:chExt cx="0" cy="0"/>
        </a:xfrm>
      </p:grpSpPr>
      <p:sp>
        <p:nvSpPr>
          <p:cNvPr id="411" name="Google Shape;411;g5b06889ee2_2_387:notes"/>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pPr rtl="0" fontAlgn="base">
              <a:spcBef>
                <a:spcPts val="0"/>
              </a:spcBef>
              <a:spcAft>
                <a:spcPts val="0"/>
              </a:spcAft>
              <a:buFont typeface="Arial" panose="020B0604020202020204" pitchFamily="34" charset="0"/>
              <a:buChar char="•"/>
            </a:pPr>
            <a:endParaRPr lang="en-US" sz="1800" b="0" i="0" u="none" strike="noStrike" dirty="0">
              <a:solidFill>
                <a:srgbClr val="000000"/>
              </a:solidFill>
              <a:effectLst/>
              <a:latin typeface="Poppins" panose="020B0604020202020204" charset="0"/>
            </a:endParaRPr>
          </a:p>
        </p:txBody>
      </p:sp>
      <p:sp>
        <p:nvSpPr>
          <p:cNvPr id="412" name="Google Shape;412;g5b06889ee2_2_3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6731675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2.xml"/><Relationship Id="rId4" Type="http://schemas.openxmlformats.org/officeDocument/2006/relationships/image" Target="../media/image9.png"/></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tx">
  <p:cSld name="TITLE_AND_BODY">
    <p:spTree>
      <p:nvGrpSpPr>
        <p:cNvPr id="1" name="Shape 62"/>
        <p:cNvGrpSpPr/>
        <p:nvPr/>
      </p:nvGrpSpPr>
      <p:grpSpPr>
        <a:xfrm>
          <a:off x="0" y="0"/>
          <a:ext cx="0" cy="0"/>
          <a:chOff x="0" y="0"/>
          <a:chExt cx="0" cy="0"/>
        </a:xfrm>
      </p:grpSpPr>
      <p:sp>
        <p:nvSpPr>
          <p:cNvPr id="63" name="Google Shape;63;p16"/>
          <p:cNvSpPr txBox="1">
            <a:spLocks noGrp="1"/>
          </p:cNvSpPr>
          <p:nvPr>
            <p:ph type="sldNum" idx="12"/>
          </p:nvPr>
        </p:nvSpPr>
        <p:spPr>
          <a:xfrm>
            <a:off x="4455806" y="4905375"/>
            <a:ext cx="227627" cy="241092"/>
          </a:xfrm>
          <a:prstGeom prst="rect">
            <a:avLst/>
          </a:prstGeom>
          <a:noFill/>
          <a:ln>
            <a:noFill/>
          </a:ln>
        </p:spPr>
        <p:txBody>
          <a:bodyPr spcFirstLastPara="1" wrap="square" lIns="38100" tIns="38100" rIns="38100" bIns="38100" anchor="t" anchorCtr="0">
            <a:noAutofit/>
          </a:bodyPr>
          <a:lstStyle>
            <a:lvl1pPr marL="0" marR="0" lvl="0" indent="0" algn="ctr">
              <a:lnSpc>
                <a:spcPct val="100000"/>
              </a:lnSpc>
              <a:spcBef>
                <a:spcPts val="0"/>
              </a:spcBef>
              <a:spcAft>
                <a:spcPts val="0"/>
              </a:spcAft>
              <a:buClr>
                <a:srgbClr val="000000"/>
              </a:buClr>
              <a:buSzPts val="7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a:lnSpc>
                <a:spcPct val="100000"/>
              </a:lnSpc>
              <a:spcBef>
                <a:spcPts val="0"/>
              </a:spcBef>
              <a:spcAft>
                <a:spcPts val="0"/>
              </a:spcAft>
              <a:buClr>
                <a:srgbClr val="000000"/>
              </a:buClr>
              <a:buSzPts val="7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a:lnSpc>
                <a:spcPct val="100000"/>
              </a:lnSpc>
              <a:spcBef>
                <a:spcPts val="0"/>
              </a:spcBef>
              <a:spcAft>
                <a:spcPts val="0"/>
              </a:spcAft>
              <a:buClr>
                <a:srgbClr val="000000"/>
              </a:buClr>
              <a:buSzPts val="7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a:lnSpc>
                <a:spcPct val="100000"/>
              </a:lnSpc>
              <a:spcBef>
                <a:spcPts val="0"/>
              </a:spcBef>
              <a:spcAft>
                <a:spcPts val="0"/>
              </a:spcAft>
              <a:buClr>
                <a:srgbClr val="000000"/>
              </a:buClr>
              <a:buSzPts val="7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a:lnSpc>
                <a:spcPct val="100000"/>
              </a:lnSpc>
              <a:spcBef>
                <a:spcPts val="0"/>
              </a:spcBef>
              <a:spcAft>
                <a:spcPts val="0"/>
              </a:spcAft>
              <a:buClr>
                <a:srgbClr val="000000"/>
              </a:buClr>
              <a:buSzPts val="7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a:lnSpc>
                <a:spcPct val="100000"/>
              </a:lnSpc>
              <a:spcBef>
                <a:spcPts val="0"/>
              </a:spcBef>
              <a:spcAft>
                <a:spcPts val="0"/>
              </a:spcAft>
              <a:buClr>
                <a:srgbClr val="000000"/>
              </a:buClr>
              <a:buSzPts val="7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a:lnSpc>
                <a:spcPct val="100000"/>
              </a:lnSpc>
              <a:spcBef>
                <a:spcPts val="0"/>
              </a:spcBef>
              <a:spcAft>
                <a:spcPts val="0"/>
              </a:spcAft>
              <a:buClr>
                <a:srgbClr val="000000"/>
              </a:buClr>
              <a:buSzPts val="7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a:lnSpc>
                <a:spcPct val="100000"/>
              </a:lnSpc>
              <a:spcBef>
                <a:spcPts val="0"/>
              </a:spcBef>
              <a:spcAft>
                <a:spcPts val="0"/>
              </a:spcAft>
              <a:buClr>
                <a:srgbClr val="000000"/>
              </a:buClr>
              <a:buSzPts val="7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a:lnSpc>
                <a:spcPct val="100000"/>
              </a:lnSpc>
              <a:spcBef>
                <a:spcPts val="0"/>
              </a:spcBef>
              <a:spcAft>
                <a:spcPts val="0"/>
              </a:spcAft>
              <a:buClr>
                <a:srgbClr val="000000"/>
              </a:buClr>
              <a:buSzPts val="7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White_Divider" type="title">
  <p:cSld name="TITLE">
    <p:spTree>
      <p:nvGrpSpPr>
        <p:cNvPr id="1" name="Shape 68"/>
        <p:cNvGrpSpPr/>
        <p:nvPr/>
      </p:nvGrpSpPr>
      <p:grpSpPr>
        <a:xfrm>
          <a:off x="0" y="0"/>
          <a:ext cx="0" cy="0"/>
          <a:chOff x="0" y="0"/>
          <a:chExt cx="0" cy="0"/>
        </a:xfrm>
      </p:grpSpPr>
      <p:sp>
        <p:nvSpPr>
          <p:cNvPr id="69" name="Google Shape;69;p18"/>
          <p:cNvSpPr txBox="1">
            <a:spLocks noGrp="1"/>
          </p:cNvSpPr>
          <p:nvPr>
            <p:ph type="ctrTitle"/>
          </p:nvPr>
        </p:nvSpPr>
        <p:spPr>
          <a:xfrm>
            <a:off x="406000" y="1994850"/>
            <a:ext cx="8303700" cy="1102500"/>
          </a:xfrm>
          <a:prstGeom prst="rect">
            <a:avLst/>
          </a:prstGeom>
          <a:noFill/>
          <a:ln>
            <a:noFill/>
          </a:ln>
        </p:spPr>
        <p:txBody>
          <a:bodyPr spcFirstLastPara="1" wrap="square" lIns="68575" tIns="68575" rIns="68575" bIns="68575" anchor="ctr" anchorCtr="0">
            <a:noAutofit/>
          </a:bodyPr>
          <a:lstStyle>
            <a:lvl1pPr marR="0" lvl="0" algn="ctr">
              <a:lnSpc>
                <a:spcPct val="100000"/>
              </a:lnSpc>
              <a:spcBef>
                <a:spcPts val="0"/>
              </a:spcBef>
              <a:spcAft>
                <a:spcPts val="0"/>
              </a:spcAft>
              <a:buClr>
                <a:schemeClr val="dk1"/>
              </a:buClr>
              <a:buSzPts val="2300"/>
              <a:buFont typeface="Poppins"/>
              <a:buNone/>
              <a:defRPr sz="4400" b="1" i="0" u="none" strike="noStrike" cap="none">
                <a:solidFill>
                  <a:schemeClr val="dk1"/>
                </a:solidFill>
                <a:latin typeface="Poppins"/>
                <a:ea typeface="Poppins"/>
                <a:cs typeface="Poppins"/>
                <a:sym typeface="Poppins"/>
              </a:defRPr>
            </a:lvl1pPr>
            <a:lvl2pPr lvl="1" algn="l">
              <a:lnSpc>
                <a:spcPct val="100000"/>
              </a:lnSpc>
              <a:spcBef>
                <a:spcPts val="0"/>
              </a:spcBef>
              <a:spcAft>
                <a:spcPts val="0"/>
              </a:spcAft>
              <a:buSzPts val="1100"/>
              <a:buNone/>
              <a:defRPr sz="1800"/>
            </a:lvl2pPr>
            <a:lvl3pPr lvl="2" algn="l">
              <a:lnSpc>
                <a:spcPct val="100000"/>
              </a:lnSpc>
              <a:spcBef>
                <a:spcPts val="0"/>
              </a:spcBef>
              <a:spcAft>
                <a:spcPts val="0"/>
              </a:spcAft>
              <a:buSzPts val="1100"/>
              <a:buNone/>
              <a:defRPr sz="1800"/>
            </a:lvl3pPr>
            <a:lvl4pPr lvl="3" algn="l">
              <a:lnSpc>
                <a:spcPct val="100000"/>
              </a:lnSpc>
              <a:spcBef>
                <a:spcPts val="0"/>
              </a:spcBef>
              <a:spcAft>
                <a:spcPts val="0"/>
              </a:spcAft>
              <a:buSzPts val="1100"/>
              <a:buNone/>
              <a:defRPr sz="1800"/>
            </a:lvl4pPr>
            <a:lvl5pPr lvl="4" algn="l">
              <a:lnSpc>
                <a:spcPct val="100000"/>
              </a:lnSpc>
              <a:spcBef>
                <a:spcPts val="0"/>
              </a:spcBef>
              <a:spcAft>
                <a:spcPts val="0"/>
              </a:spcAft>
              <a:buSzPts val="1100"/>
              <a:buNone/>
              <a:defRPr sz="1800"/>
            </a:lvl5pPr>
            <a:lvl6pPr lvl="5" algn="l">
              <a:lnSpc>
                <a:spcPct val="100000"/>
              </a:lnSpc>
              <a:spcBef>
                <a:spcPts val="0"/>
              </a:spcBef>
              <a:spcAft>
                <a:spcPts val="0"/>
              </a:spcAft>
              <a:buSzPts val="1100"/>
              <a:buNone/>
              <a:defRPr sz="1800"/>
            </a:lvl6pPr>
            <a:lvl7pPr lvl="6" algn="l">
              <a:lnSpc>
                <a:spcPct val="100000"/>
              </a:lnSpc>
              <a:spcBef>
                <a:spcPts val="0"/>
              </a:spcBef>
              <a:spcAft>
                <a:spcPts val="0"/>
              </a:spcAft>
              <a:buSzPts val="1100"/>
              <a:buNone/>
              <a:defRPr sz="1800"/>
            </a:lvl7pPr>
            <a:lvl8pPr lvl="7" algn="l">
              <a:lnSpc>
                <a:spcPct val="100000"/>
              </a:lnSpc>
              <a:spcBef>
                <a:spcPts val="0"/>
              </a:spcBef>
              <a:spcAft>
                <a:spcPts val="0"/>
              </a:spcAft>
              <a:buSzPts val="1100"/>
              <a:buNone/>
              <a:defRPr sz="1800"/>
            </a:lvl8pPr>
            <a:lvl9pPr lvl="8" algn="l">
              <a:lnSpc>
                <a:spcPct val="100000"/>
              </a:lnSpc>
              <a:spcBef>
                <a:spcPts val="0"/>
              </a:spcBef>
              <a:spcAft>
                <a:spcPts val="0"/>
              </a:spcAft>
              <a:buSzPts val="1100"/>
              <a:buNone/>
              <a:defRPr sz="1800"/>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ubhead">
  <p:cSld name="Subhead">
    <p:spTree>
      <p:nvGrpSpPr>
        <p:cNvPr id="1" name="Shape 70"/>
        <p:cNvGrpSpPr/>
        <p:nvPr/>
      </p:nvGrpSpPr>
      <p:grpSpPr>
        <a:xfrm>
          <a:off x="0" y="0"/>
          <a:ext cx="0" cy="0"/>
          <a:chOff x="0" y="0"/>
          <a:chExt cx="0" cy="0"/>
        </a:xfrm>
      </p:grpSpPr>
      <p:sp>
        <p:nvSpPr>
          <p:cNvPr id="71" name="Google Shape;71;p19"/>
          <p:cNvSpPr txBox="1">
            <a:spLocks noGrp="1"/>
          </p:cNvSpPr>
          <p:nvPr>
            <p:ph type="title"/>
          </p:nvPr>
        </p:nvSpPr>
        <p:spPr>
          <a:xfrm>
            <a:off x="205550" y="-27847"/>
            <a:ext cx="8229600" cy="857400"/>
          </a:xfrm>
          <a:prstGeom prst="rect">
            <a:avLst/>
          </a:prstGeom>
          <a:noFill/>
          <a:ln>
            <a:noFill/>
          </a:ln>
        </p:spPr>
        <p:txBody>
          <a:bodyPr spcFirstLastPara="1" wrap="square" lIns="68575" tIns="68575" rIns="68575" bIns="68575" anchor="ctr" anchorCtr="0">
            <a:noAutofit/>
          </a:bodyPr>
          <a:lstStyle>
            <a:lvl1pPr lvl="0" algn="l">
              <a:lnSpc>
                <a:spcPct val="100000"/>
              </a:lnSpc>
              <a:spcBef>
                <a:spcPts val="0"/>
              </a:spcBef>
              <a:spcAft>
                <a:spcPts val="0"/>
              </a:spcAft>
              <a:buSzPts val="2300"/>
              <a:buNone/>
              <a:defRPr sz="3000"/>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72" name="Google Shape;72;p19"/>
          <p:cNvSpPr txBox="1">
            <a:spLocks noGrp="1"/>
          </p:cNvSpPr>
          <p:nvPr>
            <p:ph type="subTitle" idx="1"/>
          </p:nvPr>
        </p:nvSpPr>
        <p:spPr>
          <a:xfrm>
            <a:off x="28435" y="430907"/>
            <a:ext cx="7395900" cy="755700"/>
          </a:xfrm>
          <a:prstGeom prst="rect">
            <a:avLst/>
          </a:prstGeom>
          <a:noFill/>
          <a:ln>
            <a:noFill/>
          </a:ln>
        </p:spPr>
        <p:txBody>
          <a:bodyPr spcFirstLastPara="1" wrap="square" lIns="68575" tIns="68575" rIns="68575" bIns="68575" anchor="t" anchorCtr="0">
            <a:noAutofit/>
          </a:bodyPr>
          <a:lstStyle>
            <a:lvl1pPr lvl="0" algn="l">
              <a:lnSpc>
                <a:spcPct val="100000"/>
              </a:lnSpc>
              <a:spcBef>
                <a:spcPts val="600"/>
              </a:spcBef>
              <a:spcAft>
                <a:spcPts val="0"/>
              </a:spcAft>
              <a:buSzPts val="2100"/>
              <a:buNone/>
              <a:defRPr sz="2000">
                <a:solidFill>
                  <a:schemeClr val="dk2"/>
                </a:solidFill>
              </a:defRPr>
            </a:lvl1pPr>
            <a:lvl2pPr lvl="1" algn="l">
              <a:lnSpc>
                <a:spcPct val="100000"/>
              </a:lnSpc>
              <a:spcBef>
                <a:spcPts val="600"/>
              </a:spcBef>
              <a:spcAft>
                <a:spcPts val="0"/>
              </a:spcAft>
              <a:buSzPts val="2100"/>
              <a:buNone/>
              <a:defRPr sz="2000"/>
            </a:lvl2pPr>
            <a:lvl3pPr lvl="2" algn="l">
              <a:lnSpc>
                <a:spcPct val="100000"/>
              </a:lnSpc>
              <a:spcBef>
                <a:spcPts val="600"/>
              </a:spcBef>
              <a:spcAft>
                <a:spcPts val="0"/>
              </a:spcAft>
              <a:buSzPts val="1800"/>
              <a:buNone/>
              <a:defRPr sz="2000"/>
            </a:lvl3pPr>
            <a:lvl4pPr lvl="3" algn="l">
              <a:lnSpc>
                <a:spcPct val="100000"/>
              </a:lnSpc>
              <a:spcBef>
                <a:spcPts val="600"/>
              </a:spcBef>
              <a:spcAft>
                <a:spcPts val="0"/>
              </a:spcAft>
              <a:buSzPts val="1500"/>
              <a:buNone/>
              <a:defRPr sz="2000"/>
            </a:lvl4pPr>
            <a:lvl5pPr lvl="4" algn="l">
              <a:lnSpc>
                <a:spcPct val="100000"/>
              </a:lnSpc>
              <a:spcBef>
                <a:spcPts val="600"/>
              </a:spcBef>
              <a:spcAft>
                <a:spcPts val="0"/>
              </a:spcAft>
              <a:buSzPts val="1500"/>
              <a:buNone/>
              <a:defRPr sz="2000"/>
            </a:lvl5pPr>
            <a:lvl6pPr lvl="5" algn="l">
              <a:lnSpc>
                <a:spcPct val="100000"/>
              </a:lnSpc>
              <a:spcBef>
                <a:spcPts val="600"/>
              </a:spcBef>
              <a:spcAft>
                <a:spcPts val="0"/>
              </a:spcAft>
              <a:buSzPts val="1500"/>
              <a:buNone/>
              <a:defRPr sz="2000"/>
            </a:lvl6pPr>
            <a:lvl7pPr lvl="6" algn="l">
              <a:lnSpc>
                <a:spcPct val="100000"/>
              </a:lnSpc>
              <a:spcBef>
                <a:spcPts val="600"/>
              </a:spcBef>
              <a:spcAft>
                <a:spcPts val="0"/>
              </a:spcAft>
              <a:buSzPts val="1500"/>
              <a:buNone/>
              <a:defRPr sz="2000"/>
            </a:lvl7pPr>
            <a:lvl8pPr lvl="7" algn="l">
              <a:lnSpc>
                <a:spcPct val="100000"/>
              </a:lnSpc>
              <a:spcBef>
                <a:spcPts val="600"/>
              </a:spcBef>
              <a:spcAft>
                <a:spcPts val="0"/>
              </a:spcAft>
              <a:buSzPts val="1500"/>
              <a:buNone/>
              <a:defRPr sz="2000"/>
            </a:lvl8pPr>
            <a:lvl9pPr lvl="8" algn="l">
              <a:lnSpc>
                <a:spcPct val="100000"/>
              </a:lnSpc>
              <a:spcBef>
                <a:spcPts val="600"/>
              </a:spcBef>
              <a:spcAft>
                <a:spcPts val="0"/>
              </a:spcAft>
              <a:buSzPts val="1500"/>
              <a:buNone/>
              <a:defRPr sz="2000"/>
            </a:lvl9pPr>
          </a:lstStyle>
          <a:p>
            <a:endParaRPr/>
          </a:p>
        </p:txBody>
      </p:sp>
      <p:sp>
        <p:nvSpPr>
          <p:cNvPr id="73" name="Google Shape;73;p19"/>
          <p:cNvSpPr txBox="1">
            <a:spLocks noGrp="1"/>
          </p:cNvSpPr>
          <p:nvPr>
            <p:ph type="title" idx="2"/>
          </p:nvPr>
        </p:nvSpPr>
        <p:spPr>
          <a:xfrm>
            <a:off x="205550" y="-27847"/>
            <a:ext cx="8229600" cy="857400"/>
          </a:xfrm>
          <a:prstGeom prst="rect">
            <a:avLst/>
          </a:prstGeom>
          <a:noFill/>
          <a:ln>
            <a:noFill/>
          </a:ln>
        </p:spPr>
        <p:txBody>
          <a:bodyPr spcFirstLastPara="1" wrap="square" lIns="68575" tIns="68575" rIns="68575" bIns="68575" anchor="ctr" anchorCtr="0">
            <a:noAutofit/>
          </a:bodyPr>
          <a:lstStyle>
            <a:lvl1pPr marR="0" lvl="0" algn="l">
              <a:lnSpc>
                <a:spcPct val="100000"/>
              </a:lnSpc>
              <a:spcBef>
                <a:spcPts val="0"/>
              </a:spcBef>
              <a:spcAft>
                <a:spcPts val="0"/>
              </a:spcAft>
              <a:buClr>
                <a:schemeClr val="dk1"/>
              </a:buClr>
              <a:buSzPts val="2300"/>
              <a:buFont typeface="Poppins Medium"/>
              <a:buNone/>
              <a:defRPr sz="3000" i="0" u="none" strike="noStrike" cap="none">
                <a:solidFill>
                  <a:schemeClr val="dk1"/>
                </a:solidFill>
                <a:latin typeface="Poppins Medium"/>
                <a:ea typeface="Poppins Medium"/>
                <a:cs typeface="Poppins Medium"/>
                <a:sym typeface="Poppins Medium"/>
              </a:defRPr>
            </a:lvl1pPr>
            <a:lvl2pPr lvl="1" algn="l">
              <a:lnSpc>
                <a:spcPct val="100000"/>
              </a:lnSpc>
              <a:spcBef>
                <a:spcPts val="0"/>
              </a:spcBef>
              <a:spcAft>
                <a:spcPts val="0"/>
              </a:spcAft>
              <a:buSzPts val="1100"/>
              <a:buNone/>
              <a:defRPr sz="1800"/>
            </a:lvl2pPr>
            <a:lvl3pPr lvl="2" algn="l">
              <a:lnSpc>
                <a:spcPct val="100000"/>
              </a:lnSpc>
              <a:spcBef>
                <a:spcPts val="0"/>
              </a:spcBef>
              <a:spcAft>
                <a:spcPts val="0"/>
              </a:spcAft>
              <a:buSzPts val="1100"/>
              <a:buNone/>
              <a:defRPr sz="1800"/>
            </a:lvl3pPr>
            <a:lvl4pPr lvl="3" algn="l">
              <a:lnSpc>
                <a:spcPct val="100000"/>
              </a:lnSpc>
              <a:spcBef>
                <a:spcPts val="0"/>
              </a:spcBef>
              <a:spcAft>
                <a:spcPts val="0"/>
              </a:spcAft>
              <a:buSzPts val="1100"/>
              <a:buNone/>
              <a:defRPr sz="1800"/>
            </a:lvl4pPr>
            <a:lvl5pPr lvl="4" algn="l">
              <a:lnSpc>
                <a:spcPct val="100000"/>
              </a:lnSpc>
              <a:spcBef>
                <a:spcPts val="0"/>
              </a:spcBef>
              <a:spcAft>
                <a:spcPts val="0"/>
              </a:spcAft>
              <a:buSzPts val="1100"/>
              <a:buNone/>
              <a:defRPr sz="1800"/>
            </a:lvl5pPr>
            <a:lvl6pPr lvl="5" algn="l">
              <a:lnSpc>
                <a:spcPct val="100000"/>
              </a:lnSpc>
              <a:spcBef>
                <a:spcPts val="0"/>
              </a:spcBef>
              <a:spcAft>
                <a:spcPts val="0"/>
              </a:spcAft>
              <a:buSzPts val="1100"/>
              <a:buNone/>
              <a:defRPr sz="1800"/>
            </a:lvl6pPr>
            <a:lvl7pPr lvl="6" algn="l">
              <a:lnSpc>
                <a:spcPct val="100000"/>
              </a:lnSpc>
              <a:spcBef>
                <a:spcPts val="0"/>
              </a:spcBef>
              <a:spcAft>
                <a:spcPts val="0"/>
              </a:spcAft>
              <a:buSzPts val="1100"/>
              <a:buNone/>
              <a:defRPr sz="1800"/>
            </a:lvl7pPr>
            <a:lvl8pPr lvl="7" algn="l">
              <a:lnSpc>
                <a:spcPct val="100000"/>
              </a:lnSpc>
              <a:spcBef>
                <a:spcPts val="0"/>
              </a:spcBef>
              <a:spcAft>
                <a:spcPts val="0"/>
              </a:spcAft>
              <a:buSzPts val="1100"/>
              <a:buNone/>
              <a:defRPr sz="1800"/>
            </a:lvl8pPr>
            <a:lvl9pPr lvl="8" algn="l">
              <a:lnSpc>
                <a:spcPct val="100000"/>
              </a:lnSpc>
              <a:spcBef>
                <a:spcPts val="0"/>
              </a:spcBef>
              <a:spcAft>
                <a:spcPts val="0"/>
              </a:spcAft>
              <a:buSzPts val="1100"/>
              <a:buNone/>
              <a:defRPr sz="1800"/>
            </a:lvl9pPr>
          </a:lstStyle>
          <a:p>
            <a:endParaRPr/>
          </a:p>
        </p:txBody>
      </p:sp>
      <p:sp>
        <p:nvSpPr>
          <p:cNvPr id="74" name="Google Shape;74;p19"/>
          <p:cNvSpPr txBox="1">
            <a:spLocks noGrp="1"/>
          </p:cNvSpPr>
          <p:nvPr>
            <p:ph type="body" idx="3"/>
          </p:nvPr>
        </p:nvSpPr>
        <p:spPr>
          <a:xfrm>
            <a:off x="347025" y="1006750"/>
            <a:ext cx="8229600" cy="3394500"/>
          </a:xfrm>
          <a:prstGeom prst="rect">
            <a:avLst/>
          </a:prstGeom>
          <a:noFill/>
          <a:ln>
            <a:noFill/>
          </a:ln>
        </p:spPr>
        <p:txBody>
          <a:bodyPr spcFirstLastPara="1" wrap="square" lIns="68575" tIns="68575" rIns="68575" bIns="68575" anchor="t" anchorCtr="0">
            <a:noAutofit/>
          </a:bodyPr>
          <a:lstStyle>
            <a:lvl1pPr marL="457200" marR="0" lvl="0" indent="-342900" algn="l">
              <a:lnSpc>
                <a:spcPct val="115000"/>
              </a:lnSpc>
              <a:spcBef>
                <a:spcPts val="600"/>
              </a:spcBef>
              <a:spcAft>
                <a:spcPts val="0"/>
              </a:spcAft>
              <a:buClr>
                <a:schemeClr val="dk1"/>
              </a:buClr>
              <a:buSzPts val="1800"/>
              <a:buFont typeface="Poppins"/>
              <a:buChar char="•"/>
              <a:defRPr sz="2400" i="0" u="none" strike="noStrike" cap="none">
                <a:solidFill>
                  <a:schemeClr val="dk1"/>
                </a:solidFill>
                <a:latin typeface="Poppins"/>
                <a:ea typeface="Poppins"/>
                <a:cs typeface="Poppins"/>
                <a:sym typeface="Poppins"/>
              </a:defRPr>
            </a:lvl1pPr>
            <a:lvl2pPr marL="914400" marR="0" lvl="1" indent="-323850" algn="l">
              <a:lnSpc>
                <a:spcPct val="115000"/>
              </a:lnSpc>
              <a:spcBef>
                <a:spcPts val="600"/>
              </a:spcBef>
              <a:spcAft>
                <a:spcPts val="0"/>
              </a:spcAft>
              <a:buClr>
                <a:schemeClr val="dk1"/>
              </a:buClr>
              <a:buSzPts val="1500"/>
              <a:buFont typeface="Poppins"/>
              <a:buChar char="–"/>
              <a:defRPr sz="2000" i="0" u="none" strike="noStrike" cap="none">
                <a:solidFill>
                  <a:schemeClr val="dk1"/>
                </a:solidFill>
                <a:latin typeface="Poppins"/>
                <a:ea typeface="Poppins"/>
                <a:cs typeface="Poppins"/>
                <a:sym typeface="Poppins"/>
              </a:defRPr>
            </a:lvl2pPr>
            <a:lvl3pPr marL="1371600" marR="0" lvl="2" indent="-304800" algn="l">
              <a:lnSpc>
                <a:spcPct val="115000"/>
              </a:lnSpc>
              <a:spcBef>
                <a:spcPts val="500"/>
              </a:spcBef>
              <a:spcAft>
                <a:spcPts val="0"/>
              </a:spcAft>
              <a:buClr>
                <a:schemeClr val="dk1"/>
              </a:buClr>
              <a:buSzPts val="1200"/>
              <a:buFont typeface="Poppins"/>
              <a:buChar char="•"/>
              <a:defRPr sz="1600" i="0" u="none" strike="noStrike" cap="none">
                <a:solidFill>
                  <a:schemeClr val="dk1"/>
                </a:solidFill>
                <a:latin typeface="Poppins"/>
                <a:ea typeface="Poppins"/>
                <a:cs typeface="Poppins"/>
                <a:sym typeface="Poppins"/>
              </a:defRPr>
            </a:lvl3pPr>
            <a:lvl4pPr marL="1828800" marR="0" lvl="3" indent="-285750" algn="l">
              <a:lnSpc>
                <a:spcPct val="115000"/>
              </a:lnSpc>
              <a:spcBef>
                <a:spcPts val="400"/>
              </a:spcBef>
              <a:spcAft>
                <a:spcPts val="0"/>
              </a:spcAft>
              <a:buClr>
                <a:schemeClr val="dk1"/>
              </a:buClr>
              <a:buSzPts val="900"/>
              <a:buFont typeface="Poppins"/>
              <a:buChar char="–"/>
              <a:defRPr sz="1200" i="0" u="none" strike="noStrike" cap="none">
                <a:solidFill>
                  <a:schemeClr val="dk1"/>
                </a:solidFill>
                <a:latin typeface="Poppins"/>
                <a:ea typeface="Poppins"/>
                <a:cs typeface="Poppins"/>
                <a:sym typeface="Poppins"/>
              </a:defRPr>
            </a:lvl4pPr>
            <a:lvl5pPr marL="2286000" marR="0" lvl="4" indent="-279400" algn="l">
              <a:lnSpc>
                <a:spcPct val="115000"/>
              </a:lnSpc>
              <a:spcBef>
                <a:spcPts val="400"/>
              </a:spcBef>
              <a:spcAft>
                <a:spcPts val="0"/>
              </a:spcAft>
              <a:buClr>
                <a:schemeClr val="dk1"/>
              </a:buClr>
              <a:buSzPts val="800"/>
              <a:buFont typeface="Poppins"/>
              <a:buChar char="»"/>
              <a:defRPr sz="1000" i="0" u="none" strike="noStrike" cap="none">
                <a:solidFill>
                  <a:schemeClr val="dk1"/>
                </a:solidFill>
                <a:latin typeface="Poppins"/>
                <a:ea typeface="Poppins"/>
                <a:cs typeface="Poppins"/>
                <a:sym typeface="Poppins"/>
              </a:defRPr>
            </a:lvl5pPr>
            <a:lvl6pPr marL="2743200" marR="0" lvl="5" indent="-266700" algn="l">
              <a:lnSpc>
                <a:spcPct val="115000"/>
              </a:lnSpc>
              <a:spcBef>
                <a:spcPts val="400"/>
              </a:spcBef>
              <a:spcAft>
                <a:spcPts val="0"/>
              </a:spcAft>
              <a:buClr>
                <a:schemeClr val="dk1"/>
              </a:buClr>
              <a:buSzPts val="600"/>
              <a:buFont typeface="Poppins"/>
              <a:buChar char="•"/>
              <a:defRPr sz="800" i="0" u="none" strike="noStrike" cap="none">
                <a:solidFill>
                  <a:schemeClr val="dk1"/>
                </a:solidFill>
                <a:latin typeface="Poppins"/>
                <a:ea typeface="Poppins"/>
                <a:cs typeface="Poppins"/>
                <a:sym typeface="Poppins"/>
              </a:defRPr>
            </a:lvl6pPr>
            <a:lvl7pPr marL="3200400" marR="0" lvl="6" indent="-266700" algn="l">
              <a:lnSpc>
                <a:spcPct val="115000"/>
              </a:lnSpc>
              <a:spcBef>
                <a:spcPts val="400"/>
              </a:spcBef>
              <a:spcAft>
                <a:spcPts val="0"/>
              </a:spcAft>
              <a:buClr>
                <a:schemeClr val="dk1"/>
              </a:buClr>
              <a:buSzPts val="600"/>
              <a:buFont typeface="Poppins"/>
              <a:buChar char="•"/>
              <a:defRPr sz="800" i="0" u="none" strike="noStrike" cap="none">
                <a:solidFill>
                  <a:schemeClr val="dk1"/>
                </a:solidFill>
                <a:latin typeface="Poppins"/>
                <a:ea typeface="Poppins"/>
                <a:cs typeface="Poppins"/>
                <a:sym typeface="Poppins"/>
              </a:defRPr>
            </a:lvl7pPr>
            <a:lvl8pPr marL="3657600" marR="0" lvl="7" indent="-266700" algn="l">
              <a:lnSpc>
                <a:spcPct val="115000"/>
              </a:lnSpc>
              <a:spcBef>
                <a:spcPts val="400"/>
              </a:spcBef>
              <a:spcAft>
                <a:spcPts val="0"/>
              </a:spcAft>
              <a:buClr>
                <a:schemeClr val="dk1"/>
              </a:buClr>
              <a:buSzPts val="600"/>
              <a:buFont typeface="Poppins"/>
              <a:buChar char="•"/>
              <a:defRPr sz="800" i="0" u="none" strike="noStrike" cap="none">
                <a:solidFill>
                  <a:schemeClr val="dk1"/>
                </a:solidFill>
                <a:latin typeface="Poppins"/>
                <a:ea typeface="Poppins"/>
                <a:cs typeface="Poppins"/>
                <a:sym typeface="Poppins"/>
              </a:defRPr>
            </a:lvl8pPr>
            <a:lvl9pPr marL="4114800" marR="0" lvl="8" indent="-266700" algn="l">
              <a:lnSpc>
                <a:spcPct val="115000"/>
              </a:lnSpc>
              <a:spcBef>
                <a:spcPts val="400"/>
              </a:spcBef>
              <a:spcAft>
                <a:spcPts val="0"/>
              </a:spcAft>
              <a:buClr>
                <a:schemeClr val="dk1"/>
              </a:buClr>
              <a:buSzPts val="600"/>
              <a:buFont typeface="Poppins"/>
              <a:buChar char="•"/>
              <a:defRPr sz="800" i="0" u="none" strike="noStrike" cap="none">
                <a:solidFill>
                  <a:schemeClr val="dk1"/>
                </a:solidFill>
                <a:latin typeface="Poppins"/>
                <a:ea typeface="Poppins"/>
                <a:cs typeface="Poppins"/>
                <a:sym typeface="Poppins"/>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2_Blank" type="blank">
  <p:cSld name="BLANK">
    <p:bg>
      <p:bgPr>
        <a:solidFill>
          <a:schemeClr val="lt1"/>
        </a:solidFill>
        <a:effectLst/>
      </p:bgPr>
    </p:bg>
    <p:spTree>
      <p:nvGrpSpPr>
        <p:cNvPr id="1" name="Shape 75"/>
        <p:cNvGrpSpPr/>
        <p:nvPr/>
      </p:nvGrpSpPr>
      <p:grpSpPr>
        <a:xfrm>
          <a:off x="0" y="0"/>
          <a:ext cx="0" cy="0"/>
          <a:chOff x="0" y="0"/>
          <a:chExt cx="0" cy="0"/>
        </a:xfrm>
      </p:grpSpPr>
      <p:pic>
        <p:nvPicPr>
          <p:cNvPr id="76" name="Google Shape;76;p20" descr="A circuit board&#10;&#10;Description automatically generated"/>
          <p:cNvPicPr preferRelativeResize="0"/>
          <p:nvPr/>
        </p:nvPicPr>
        <p:blipFill rotWithShape="1">
          <a:blip r:embed="rId2">
            <a:alphaModFix/>
          </a:blip>
          <a:srcRect/>
          <a:stretch/>
        </p:blipFill>
        <p:spPr>
          <a:xfrm>
            <a:off x="-13447" y="-15232"/>
            <a:ext cx="9157447" cy="3640791"/>
          </a:xfrm>
          <a:prstGeom prst="rect">
            <a:avLst/>
          </a:prstGeom>
          <a:noFill/>
          <a:ln>
            <a:noFill/>
          </a:ln>
        </p:spPr>
      </p:pic>
      <p:sp>
        <p:nvSpPr>
          <p:cNvPr id="77" name="Google Shape;77;p20"/>
          <p:cNvSpPr/>
          <p:nvPr/>
        </p:nvSpPr>
        <p:spPr>
          <a:xfrm>
            <a:off x="-1" y="1790615"/>
            <a:ext cx="9144000" cy="3364127"/>
          </a:xfrm>
          <a:prstGeom prst="rect">
            <a:avLst/>
          </a:prstGeom>
          <a:gradFill>
            <a:gsLst>
              <a:gs pos="0">
                <a:srgbClr val="8CCCC9"/>
              </a:gs>
              <a:gs pos="45000">
                <a:srgbClr val="8CCCC9"/>
              </a:gs>
              <a:gs pos="100000">
                <a:srgbClr val="8CCCC9">
                  <a:alpha val="0"/>
                </a:srgbClr>
              </a:gs>
            </a:gsLst>
            <a:lin ang="16200000" scaled="0"/>
          </a:gra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a:solidFill>
                <a:schemeClr val="lt1"/>
              </a:solidFill>
              <a:latin typeface="Arial"/>
              <a:ea typeface="Arial"/>
              <a:cs typeface="Arial"/>
              <a:sym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Kohle_Divider 1">
  <p:cSld name="1_Kohle_Divider 1">
    <p:bg>
      <p:bgPr>
        <a:solidFill>
          <a:srgbClr val="8CCCC9"/>
        </a:solidFill>
        <a:effectLst/>
      </p:bgPr>
    </p:bg>
    <p:spTree>
      <p:nvGrpSpPr>
        <p:cNvPr id="1" name="Shape 78"/>
        <p:cNvGrpSpPr/>
        <p:nvPr/>
      </p:nvGrpSpPr>
      <p:grpSpPr>
        <a:xfrm>
          <a:off x="0" y="0"/>
          <a:ext cx="0" cy="0"/>
          <a:chOff x="0" y="0"/>
          <a:chExt cx="0" cy="0"/>
        </a:xfrm>
      </p:grpSpPr>
      <p:sp>
        <p:nvSpPr>
          <p:cNvPr id="79" name="Google Shape;79;p21"/>
          <p:cNvSpPr txBox="1">
            <a:spLocks noGrp="1"/>
          </p:cNvSpPr>
          <p:nvPr>
            <p:ph type="ctrTitle"/>
          </p:nvPr>
        </p:nvSpPr>
        <p:spPr>
          <a:xfrm>
            <a:off x="406000" y="1994850"/>
            <a:ext cx="8303700" cy="1102500"/>
          </a:xfrm>
          <a:prstGeom prst="rect">
            <a:avLst/>
          </a:prstGeom>
          <a:noFill/>
          <a:ln>
            <a:noFill/>
          </a:ln>
        </p:spPr>
        <p:txBody>
          <a:bodyPr spcFirstLastPara="1" wrap="square" lIns="68575" tIns="68575" rIns="68575" bIns="68575" anchor="ctr" anchorCtr="0">
            <a:noAutofit/>
          </a:bodyPr>
          <a:lstStyle>
            <a:lvl1pPr marR="0" lvl="0" algn="ctr">
              <a:lnSpc>
                <a:spcPct val="100000"/>
              </a:lnSpc>
              <a:spcBef>
                <a:spcPts val="0"/>
              </a:spcBef>
              <a:spcAft>
                <a:spcPts val="0"/>
              </a:spcAft>
              <a:buSzPts val="2300"/>
              <a:buNone/>
              <a:defRPr sz="4400" i="0" u="none" strike="noStrike" cap="none">
                <a:solidFill>
                  <a:schemeClr val="lt1"/>
                </a:solidFill>
              </a:defRPr>
            </a:lvl1pPr>
            <a:lvl2pPr lvl="1" algn="l">
              <a:lnSpc>
                <a:spcPct val="100000"/>
              </a:lnSpc>
              <a:spcBef>
                <a:spcPts val="0"/>
              </a:spcBef>
              <a:spcAft>
                <a:spcPts val="0"/>
              </a:spcAft>
              <a:buSzPts val="1100"/>
              <a:buNone/>
              <a:defRPr sz="1800"/>
            </a:lvl2pPr>
            <a:lvl3pPr lvl="2" algn="l">
              <a:lnSpc>
                <a:spcPct val="100000"/>
              </a:lnSpc>
              <a:spcBef>
                <a:spcPts val="0"/>
              </a:spcBef>
              <a:spcAft>
                <a:spcPts val="0"/>
              </a:spcAft>
              <a:buSzPts val="1100"/>
              <a:buNone/>
              <a:defRPr sz="1800"/>
            </a:lvl3pPr>
            <a:lvl4pPr lvl="3" algn="l">
              <a:lnSpc>
                <a:spcPct val="100000"/>
              </a:lnSpc>
              <a:spcBef>
                <a:spcPts val="0"/>
              </a:spcBef>
              <a:spcAft>
                <a:spcPts val="0"/>
              </a:spcAft>
              <a:buSzPts val="1100"/>
              <a:buNone/>
              <a:defRPr sz="1800"/>
            </a:lvl4pPr>
            <a:lvl5pPr lvl="4" algn="l">
              <a:lnSpc>
                <a:spcPct val="100000"/>
              </a:lnSpc>
              <a:spcBef>
                <a:spcPts val="0"/>
              </a:spcBef>
              <a:spcAft>
                <a:spcPts val="0"/>
              </a:spcAft>
              <a:buSzPts val="1100"/>
              <a:buNone/>
              <a:defRPr sz="1800"/>
            </a:lvl5pPr>
            <a:lvl6pPr lvl="5" algn="l">
              <a:lnSpc>
                <a:spcPct val="100000"/>
              </a:lnSpc>
              <a:spcBef>
                <a:spcPts val="0"/>
              </a:spcBef>
              <a:spcAft>
                <a:spcPts val="0"/>
              </a:spcAft>
              <a:buSzPts val="1100"/>
              <a:buNone/>
              <a:defRPr sz="1800"/>
            </a:lvl6pPr>
            <a:lvl7pPr lvl="6" algn="l">
              <a:lnSpc>
                <a:spcPct val="100000"/>
              </a:lnSpc>
              <a:spcBef>
                <a:spcPts val="0"/>
              </a:spcBef>
              <a:spcAft>
                <a:spcPts val="0"/>
              </a:spcAft>
              <a:buSzPts val="1100"/>
              <a:buNone/>
              <a:defRPr sz="1800"/>
            </a:lvl7pPr>
            <a:lvl8pPr lvl="7" algn="l">
              <a:lnSpc>
                <a:spcPct val="100000"/>
              </a:lnSpc>
              <a:spcBef>
                <a:spcPts val="0"/>
              </a:spcBef>
              <a:spcAft>
                <a:spcPts val="0"/>
              </a:spcAft>
              <a:buSzPts val="1100"/>
              <a:buNone/>
              <a:defRPr sz="1800"/>
            </a:lvl8pPr>
            <a:lvl9pPr lvl="8" algn="l">
              <a:lnSpc>
                <a:spcPct val="100000"/>
              </a:lnSpc>
              <a:spcBef>
                <a:spcPts val="0"/>
              </a:spcBef>
              <a:spcAft>
                <a:spcPts val="0"/>
              </a:spcAft>
              <a:buSzPts val="1100"/>
              <a:buNone/>
              <a:defRPr sz="18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Kohle_Half 1">
  <p:cSld name="1_Kohle_Half 1">
    <p:spTree>
      <p:nvGrpSpPr>
        <p:cNvPr id="1" name="Shape 80"/>
        <p:cNvGrpSpPr/>
        <p:nvPr/>
      </p:nvGrpSpPr>
      <p:grpSpPr>
        <a:xfrm>
          <a:off x="0" y="0"/>
          <a:ext cx="0" cy="0"/>
          <a:chOff x="0" y="0"/>
          <a:chExt cx="0" cy="0"/>
        </a:xfrm>
      </p:grpSpPr>
      <p:sp>
        <p:nvSpPr>
          <p:cNvPr id="81" name="Google Shape;81;p22"/>
          <p:cNvSpPr/>
          <p:nvPr/>
        </p:nvSpPr>
        <p:spPr>
          <a:xfrm>
            <a:off x="-5800" y="-5800"/>
            <a:ext cx="4598400" cy="5179200"/>
          </a:xfrm>
          <a:prstGeom prst="rect">
            <a:avLst/>
          </a:prstGeom>
          <a:solidFill>
            <a:srgbClr val="8CCCC9"/>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lt1"/>
              </a:buClr>
              <a:buSzPts val="1800"/>
              <a:buFont typeface="Arial"/>
              <a:buNone/>
            </a:pPr>
            <a:r>
              <a:rPr lang="en" sz="1800">
                <a:solidFill>
                  <a:schemeClr val="lt1"/>
                </a:solidFill>
                <a:latin typeface="Arial"/>
                <a:ea typeface="Arial"/>
                <a:cs typeface="Arial"/>
                <a:sym typeface="Arial"/>
              </a:rPr>
              <a:t>       </a:t>
            </a:r>
            <a:endParaRPr sz="1800">
              <a:solidFill>
                <a:schemeClr val="lt1"/>
              </a:solidFill>
              <a:latin typeface="Arial"/>
              <a:ea typeface="Arial"/>
              <a:cs typeface="Arial"/>
              <a:sym typeface="Arial"/>
            </a:endParaRPr>
          </a:p>
        </p:txBody>
      </p:sp>
      <p:sp>
        <p:nvSpPr>
          <p:cNvPr id="82" name="Google Shape;82;p22"/>
          <p:cNvSpPr txBox="1">
            <a:spLocks noGrp="1"/>
          </p:cNvSpPr>
          <p:nvPr>
            <p:ph type="title"/>
          </p:nvPr>
        </p:nvSpPr>
        <p:spPr>
          <a:xfrm>
            <a:off x="205550" y="1038950"/>
            <a:ext cx="4006800" cy="857400"/>
          </a:xfrm>
          <a:prstGeom prst="rect">
            <a:avLst/>
          </a:prstGeom>
          <a:noFill/>
          <a:ln>
            <a:noFill/>
          </a:ln>
        </p:spPr>
        <p:txBody>
          <a:bodyPr spcFirstLastPara="1" wrap="square" lIns="68575" tIns="68575" rIns="68575" bIns="68575" anchor="ctr" anchorCtr="0">
            <a:noAutofit/>
          </a:bodyPr>
          <a:lstStyle>
            <a:lvl1pPr marR="0" lvl="0" algn="l">
              <a:lnSpc>
                <a:spcPct val="100000"/>
              </a:lnSpc>
              <a:spcBef>
                <a:spcPts val="0"/>
              </a:spcBef>
              <a:spcAft>
                <a:spcPts val="0"/>
              </a:spcAft>
              <a:buClr>
                <a:srgbClr val="000000"/>
              </a:buClr>
              <a:buSzPts val="2300"/>
              <a:buFont typeface="Poppins Medium"/>
              <a:buNone/>
              <a:defRPr i="0" u="none" strike="noStrike" cap="none">
                <a:solidFill>
                  <a:schemeClr val="lt1"/>
                </a:solidFill>
                <a:latin typeface="Poppins Medium"/>
                <a:ea typeface="Poppins Medium"/>
                <a:cs typeface="Poppins Medium"/>
                <a:sym typeface="Poppins Medium"/>
              </a:defRPr>
            </a:lvl1pPr>
            <a:lvl2pPr lvl="1" algn="l">
              <a:lnSpc>
                <a:spcPct val="100000"/>
              </a:lnSpc>
              <a:spcBef>
                <a:spcPts val="0"/>
              </a:spcBef>
              <a:spcAft>
                <a:spcPts val="0"/>
              </a:spcAft>
              <a:buSzPts val="1100"/>
              <a:buNone/>
              <a:defRPr sz="1800"/>
            </a:lvl2pPr>
            <a:lvl3pPr lvl="2" algn="l">
              <a:lnSpc>
                <a:spcPct val="100000"/>
              </a:lnSpc>
              <a:spcBef>
                <a:spcPts val="0"/>
              </a:spcBef>
              <a:spcAft>
                <a:spcPts val="0"/>
              </a:spcAft>
              <a:buSzPts val="1100"/>
              <a:buNone/>
              <a:defRPr sz="1800"/>
            </a:lvl3pPr>
            <a:lvl4pPr lvl="3" algn="l">
              <a:lnSpc>
                <a:spcPct val="100000"/>
              </a:lnSpc>
              <a:spcBef>
                <a:spcPts val="0"/>
              </a:spcBef>
              <a:spcAft>
                <a:spcPts val="0"/>
              </a:spcAft>
              <a:buSzPts val="1100"/>
              <a:buNone/>
              <a:defRPr sz="1800"/>
            </a:lvl4pPr>
            <a:lvl5pPr lvl="4" algn="l">
              <a:lnSpc>
                <a:spcPct val="100000"/>
              </a:lnSpc>
              <a:spcBef>
                <a:spcPts val="0"/>
              </a:spcBef>
              <a:spcAft>
                <a:spcPts val="0"/>
              </a:spcAft>
              <a:buSzPts val="1100"/>
              <a:buNone/>
              <a:defRPr sz="1800"/>
            </a:lvl5pPr>
            <a:lvl6pPr lvl="5" algn="l">
              <a:lnSpc>
                <a:spcPct val="100000"/>
              </a:lnSpc>
              <a:spcBef>
                <a:spcPts val="0"/>
              </a:spcBef>
              <a:spcAft>
                <a:spcPts val="0"/>
              </a:spcAft>
              <a:buSzPts val="1100"/>
              <a:buNone/>
              <a:defRPr sz="1800"/>
            </a:lvl6pPr>
            <a:lvl7pPr lvl="6" algn="l">
              <a:lnSpc>
                <a:spcPct val="100000"/>
              </a:lnSpc>
              <a:spcBef>
                <a:spcPts val="0"/>
              </a:spcBef>
              <a:spcAft>
                <a:spcPts val="0"/>
              </a:spcAft>
              <a:buSzPts val="1100"/>
              <a:buNone/>
              <a:defRPr sz="1800"/>
            </a:lvl7pPr>
            <a:lvl8pPr lvl="7" algn="l">
              <a:lnSpc>
                <a:spcPct val="100000"/>
              </a:lnSpc>
              <a:spcBef>
                <a:spcPts val="0"/>
              </a:spcBef>
              <a:spcAft>
                <a:spcPts val="0"/>
              </a:spcAft>
              <a:buSzPts val="1100"/>
              <a:buNone/>
              <a:defRPr sz="1800"/>
            </a:lvl8pPr>
            <a:lvl9pPr lvl="8" algn="l">
              <a:lnSpc>
                <a:spcPct val="100000"/>
              </a:lnSpc>
              <a:spcBef>
                <a:spcPts val="0"/>
              </a:spcBef>
              <a:spcAft>
                <a:spcPts val="0"/>
              </a:spcAft>
              <a:buSzPts val="1100"/>
              <a:buNone/>
              <a:defRPr sz="1800"/>
            </a:lvl9pPr>
          </a:lstStyle>
          <a:p>
            <a:endParaRPr/>
          </a:p>
        </p:txBody>
      </p:sp>
      <p:sp>
        <p:nvSpPr>
          <p:cNvPr id="83" name="Google Shape;83;p22"/>
          <p:cNvSpPr txBox="1">
            <a:spLocks noGrp="1"/>
          </p:cNvSpPr>
          <p:nvPr>
            <p:ph type="subTitle" idx="1"/>
          </p:nvPr>
        </p:nvSpPr>
        <p:spPr>
          <a:xfrm>
            <a:off x="295800" y="2167750"/>
            <a:ext cx="3293700" cy="2066700"/>
          </a:xfrm>
          <a:prstGeom prst="rect">
            <a:avLst/>
          </a:prstGeom>
          <a:noFill/>
          <a:ln>
            <a:noFill/>
          </a:ln>
        </p:spPr>
        <p:txBody>
          <a:bodyPr spcFirstLastPara="1" wrap="square" lIns="68575" tIns="68575" rIns="68575" bIns="68575" anchor="t" anchorCtr="0">
            <a:noAutofit/>
          </a:bodyPr>
          <a:lstStyle>
            <a:lvl1pPr lvl="0" algn="l">
              <a:lnSpc>
                <a:spcPct val="100000"/>
              </a:lnSpc>
              <a:spcBef>
                <a:spcPts val="600"/>
              </a:spcBef>
              <a:spcAft>
                <a:spcPts val="0"/>
              </a:spcAft>
              <a:buSzPts val="2100"/>
              <a:buNone/>
              <a:defRPr sz="1200">
                <a:solidFill>
                  <a:schemeClr val="lt1"/>
                </a:solidFill>
              </a:defRPr>
            </a:lvl1pPr>
            <a:lvl2pPr lvl="1" algn="l">
              <a:lnSpc>
                <a:spcPct val="100000"/>
              </a:lnSpc>
              <a:spcBef>
                <a:spcPts val="600"/>
              </a:spcBef>
              <a:spcAft>
                <a:spcPts val="0"/>
              </a:spcAft>
              <a:buSzPts val="2100"/>
              <a:buNone/>
              <a:defRPr>
                <a:solidFill>
                  <a:srgbClr val="000000"/>
                </a:solidFill>
              </a:defRPr>
            </a:lvl2pPr>
            <a:lvl3pPr lvl="2" algn="l">
              <a:lnSpc>
                <a:spcPct val="100000"/>
              </a:lnSpc>
              <a:spcBef>
                <a:spcPts val="600"/>
              </a:spcBef>
              <a:spcAft>
                <a:spcPts val="0"/>
              </a:spcAft>
              <a:buSzPts val="1800"/>
              <a:buNone/>
              <a:defRPr>
                <a:solidFill>
                  <a:srgbClr val="000000"/>
                </a:solidFill>
              </a:defRPr>
            </a:lvl3pPr>
            <a:lvl4pPr lvl="3" algn="l">
              <a:lnSpc>
                <a:spcPct val="100000"/>
              </a:lnSpc>
              <a:spcBef>
                <a:spcPts val="600"/>
              </a:spcBef>
              <a:spcAft>
                <a:spcPts val="0"/>
              </a:spcAft>
              <a:buSzPts val="1500"/>
              <a:buNone/>
              <a:defRPr>
                <a:solidFill>
                  <a:srgbClr val="000000"/>
                </a:solidFill>
              </a:defRPr>
            </a:lvl4pPr>
            <a:lvl5pPr lvl="4" algn="l">
              <a:lnSpc>
                <a:spcPct val="100000"/>
              </a:lnSpc>
              <a:spcBef>
                <a:spcPts val="600"/>
              </a:spcBef>
              <a:spcAft>
                <a:spcPts val="0"/>
              </a:spcAft>
              <a:buSzPts val="1500"/>
              <a:buNone/>
              <a:defRPr>
                <a:solidFill>
                  <a:srgbClr val="000000"/>
                </a:solidFill>
              </a:defRPr>
            </a:lvl5pPr>
            <a:lvl6pPr lvl="5" algn="l">
              <a:lnSpc>
                <a:spcPct val="100000"/>
              </a:lnSpc>
              <a:spcBef>
                <a:spcPts val="600"/>
              </a:spcBef>
              <a:spcAft>
                <a:spcPts val="0"/>
              </a:spcAft>
              <a:buSzPts val="1500"/>
              <a:buNone/>
              <a:defRPr>
                <a:solidFill>
                  <a:srgbClr val="000000"/>
                </a:solidFill>
              </a:defRPr>
            </a:lvl6pPr>
            <a:lvl7pPr lvl="6" algn="l">
              <a:lnSpc>
                <a:spcPct val="100000"/>
              </a:lnSpc>
              <a:spcBef>
                <a:spcPts val="600"/>
              </a:spcBef>
              <a:spcAft>
                <a:spcPts val="0"/>
              </a:spcAft>
              <a:buSzPts val="1500"/>
              <a:buNone/>
              <a:defRPr>
                <a:solidFill>
                  <a:srgbClr val="000000"/>
                </a:solidFill>
              </a:defRPr>
            </a:lvl7pPr>
            <a:lvl8pPr lvl="7" algn="l">
              <a:lnSpc>
                <a:spcPct val="100000"/>
              </a:lnSpc>
              <a:spcBef>
                <a:spcPts val="600"/>
              </a:spcBef>
              <a:spcAft>
                <a:spcPts val="0"/>
              </a:spcAft>
              <a:buSzPts val="1500"/>
              <a:buNone/>
              <a:defRPr>
                <a:solidFill>
                  <a:srgbClr val="000000"/>
                </a:solidFill>
              </a:defRPr>
            </a:lvl8pPr>
            <a:lvl9pPr lvl="8" algn="l">
              <a:lnSpc>
                <a:spcPct val="100000"/>
              </a:lnSpc>
              <a:spcBef>
                <a:spcPts val="600"/>
              </a:spcBef>
              <a:spcAft>
                <a:spcPts val="0"/>
              </a:spcAft>
              <a:buSzPts val="1500"/>
              <a:buNone/>
              <a:defRPr>
                <a:solidFill>
                  <a:srgbClr val="000000"/>
                </a:solidFill>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Kohle_logo 1">
  <p:cSld name="1_Kohle_logo 1">
    <p:bg>
      <p:bgPr>
        <a:solidFill>
          <a:srgbClr val="8CCCC9"/>
        </a:solidFill>
        <a:effectLst/>
      </p:bgPr>
    </p:bg>
    <p:spTree>
      <p:nvGrpSpPr>
        <p:cNvPr id="1" name="Shape 91"/>
        <p:cNvGrpSpPr/>
        <p:nvPr/>
      </p:nvGrpSpPr>
      <p:grpSpPr>
        <a:xfrm>
          <a:off x="0" y="0"/>
          <a:ext cx="0" cy="0"/>
          <a:chOff x="0" y="0"/>
          <a:chExt cx="0" cy="0"/>
        </a:xfrm>
      </p:grpSpPr>
      <p:pic>
        <p:nvPicPr>
          <p:cNvPr id="92" name="Google Shape;92;p25" descr="Logitech_RGB_black_M.png"/>
          <p:cNvPicPr preferRelativeResize="0"/>
          <p:nvPr/>
        </p:nvPicPr>
        <p:blipFill rotWithShape="1">
          <a:blip r:embed="rId2">
            <a:alphaModFix/>
          </a:blip>
          <a:srcRect/>
          <a:stretch/>
        </p:blipFill>
        <p:spPr>
          <a:xfrm>
            <a:off x="3319925" y="2198164"/>
            <a:ext cx="2504152" cy="747175"/>
          </a:xfrm>
          <a:prstGeom prst="rect">
            <a:avLst/>
          </a:prstGeom>
          <a:noFill/>
          <a:ln>
            <a:noFill/>
          </a:ln>
        </p:spPr>
      </p:pic>
      <p:pic>
        <p:nvPicPr>
          <p:cNvPr id="93" name="Google Shape;93;p25"/>
          <p:cNvPicPr preferRelativeResize="0"/>
          <p:nvPr/>
        </p:nvPicPr>
        <p:blipFill rotWithShape="1">
          <a:blip r:embed="rId3">
            <a:alphaModFix amt="20000"/>
          </a:blip>
          <a:srcRect/>
          <a:stretch/>
        </p:blipFill>
        <p:spPr>
          <a:xfrm>
            <a:off x="0" y="3428"/>
            <a:ext cx="9144000" cy="5136644"/>
          </a:xfrm>
          <a:prstGeom prst="rect">
            <a:avLst/>
          </a:prstGeom>
          <a:noFill/>
          <a:ln>
            <a:noFill/>
          </a:ln>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Kohle_Divider 1">
  <p:cSld name="1_Kohle_Divider 1 2">
    <p:bg>
      <p:bgPr>
        <a:solidFill>
          <a:srgbClr val="8CCCC9"/>
        </a:solidFill>
        <a:effectLst/>
      </p:bgPr>
    </p:bg>
    <p:spTree>
      <p:nvGrpSpPr>
        <p:cNvPr id="1" name="Shape 94"/>
        <p:cNvGrpSpPr/>
        <p:nvPr/>
      </p:nvGrpSpPr>
      <p:grpSpPr>
        <a:xfrm>
          <a:off x="0" y="0"/>
          <a:ext cx="0" cy="0"/>
          <a:chOff x="0" y="0"/>
          <a:chExt cx="0" cy="0"/>
        </a:xfrm>
      </p:grpSpPr>
      <p:sp>
        <p:nvSpPr>
          <p:cNvPr id="95" name="Google Shape;95;p26"/>
          <p:cNvSpPr/>
          <p:nvPr/>
        </p:nvSpPr>
        <p:spPr>
          <a:xfrm>
            <a:off x="2478505" y="1525003"/>
            <a:ext cx="4186990" cy="2093494"/>
          </a:xfrm>
          <a:prstGeom prst="roundRect">
            <a:avLst>
              <a:gd name="adj" fmla="val 1581"/>
            </a:avLst>
          </a:prstGeom>
          <a:solidFill>
            <a:srgbClr val="F2F2F2"/>
          </a:solidFill>
          <a:ln w="25400" cap="flat" cmpd="sng">
            <a:solidFill>
              <a:srgbClr val="7F7F7F"/>
            </a:solidFill>
            <a:prstDash val="solid"/>
            <a:round/>
            <a:headEnd type="none" w="sm" len="sm"/>
            <a:tailEnd type="none" w="sm" len="sm"/>
          </a:ln>
          <a:effectLst>
            <a:outerShdw blurRad="50800" dist="38100" dir="2700000" algn="tl" rotWithShape="0">
              <a:srgbClr val="000000">
                <a:alpha val="40000"/>
              </a:srgbClr>
            </a:outerShdw>
          </a:effectLst>
        </p:spPr>
        <p:txBody>
          <a:bodyPr spcFirstLastPara="1" wrap="square" lIns="68575" tIns="34275" rIns="68575" bIns="34275" anchor="ctr" anchorCtr="0">
            <a:noAutofit/>
          </a:bodyPr>
          <a:lstStyle/>
          <a:p>
            <a:pPr marL="0" marR="0" lvl="0" indent="0" algn="ctr" rtl="0">
              <a:spcBef>
                <a:spcPts val="0"/>
              </a:spcBef>
              <a:spcAft>
                <a:spcPts val="0"/>
              </a:spcAft>
              <a:buNone/>
            </a:pPr>
            <a:endParaRPr sz="1400">
              <a:solidFill>
                <a:schemeClr val="lt1"/>
              </a:solidFill>
              <a:latin typeface="Arial"/>
              <a:ea typeface="Arial"/>
              <a:cs typeface="Arial"/>
              <a:sym typeface="Arial"/>
            </a:endParaRPr>
          </a:p>
        </p:txBody>
      </p:sp>
      <p:pic>
        <p:nvPicPr>
          <p:cNvPr id="96" name="Google Shape;96;p26" descr="Logitech_RGB_black_M.png"/>
          <p:cNvPicPr preferRelativeResize="0"/>
          <p:nvPr/>
        </p:nvPicPr>
        <p:blipFill rotWithShape="1">
          <a:blip r:embed="rId2">
            <a:alphaModFix amt="5000"/>
          </a:blip>
          <a:srcRect/>
          <a:stretch/>
        </p:blipFill>
        <p:spPr>
          <a:xfrm>
            <a:off x="2761961" y="2031681"/>
            <a:ext cx="3620076" cy="1080138"/>
          </a:xfrm>
          <a:prstGeom prst="rect">
            <a:avLst/>
          </a:prstGeom>
          <a:noFill/>
          <a:ln>
            <a:noFill/>
          </a:ln>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Kohle_Divider 1 1">
  <p:cSld name="1_Kohle_Divider 1 1 2">
    <p:bg>
      <p:bgPr>
        <a:solidFill>
          <a:srgbClr val="8CCCC9"/>
        </a:solidFill>
        <a:effectLst/>
      </p:bgPr>
    </p:bg>
    <p:spTree>
      <p:nvGrpSpPr>
        <p:cNvPr id="1" name="Shape 97"/>
        <p:cNvGrpSpPr/>
        <p:nvPr/>
      </p:nvGrpSpPr>
      <p:grpSpPr>
        <a:xfrm>
          <a:off x="0" y="0"/>
          <a:ext cx="0" cy="0"/>
          <a:chOff x="0" y="0"/>
          <a:chExt cx="0" cy="0"/>
        </a:xfrm>
      </p:grpSpPr>
      <p:pic>
        <p:nvPicPr>
          <p:cNvPr id="98" name="Google Shape;98;p27"/>
          <p:cNvPicPr preferRelativeResize="0"/>
          <p:nvPr/>
        </p:nvPicPr>
        <p:blipFill rotWithShape="1">
          <a:blip r:embed="rId2">
            <a:alphaModFix amt="20000"/>
          </a:blip>
          <a:srcRect/>
          <a:stretch/>
        </p:blipFill>
        <p:spPr>
          <a:xfrm>
            <a:off x="0" y="3428"/>
            <a:ext cx="9144000" cy="5136644"/>
          </a:xfrm>
          <a:prstGeom prst="rect">
            <a:avLst/>
          </a:prstGeom>
          <a:noFill/>
          <a:ln>
            <a:noFill/>
          </a:ln>
        </p:spPr>
      </p:pic>
      <p:sp>
        <p:nvSpPr>
          <p:cNvPr id="99" name="Google Shape;99;p27"/>
          <p:cNvSpPr txBox="1">
            <a:spLocks noGrp="1"/>
          </p:cNvSpPr>
          <p:nvPr>
            <p:ph type="ctrTitle"/>
          </p:nvPr>
        </p:nvSpPr>
        <p:spPr>
          <a:xfrm>
            <a:off x="406000" y="1994850"/>
            <a:ext cx="8303700" cy="1102500"/>
          </a:xfrm>
          <a:prstGeom prst="rect">
            <a:avLst/>
          </a:prstGeom>
          <a:noFill/>
          <a:ln>
            <a:noFill/>
          </a:ln>
        </p:spPr>
        <p:txBody>
          <a:bodyPr spcFirstLastPara="1" wrap="square" lIns="68575" tIns="68575" rIns="68575" bIns="68575" anchor="ctr" anchorCtr="0">
            <a:noAutofit/>
          </a:bodyPr>
          <a:lstStyle>
            <a:lvl1pPr marR="0" lvl="0" algn="ctr">
              <a:lnSpc>
                <a:spcPct val="100000"/>
              </a:lnSpc>
              <a:spcBef>
                <a:spcPts val="0"/>
              </a:spcBef>
              <a:spcAft>
                <a:spcPts val="0"/>
              </a:spcAft>
              <a:buSzPts val="2300"/>
              <a:buNone/>
              <a:defRPr sz="4400" i="0" u="none" strike="noStrike" cap="none">
                <a:solidFill>
                  <a:schemeClr val="lt1"/>
                </a:solidFill>
              </a:defRPr>
            </a:lvl1pPr>
            <a:lvl2pPr lvl="1" algn="l">
              <a:lnSpc>
                <a:spcPct val="100000"/>
              </a:lnSpc>
              <a:spcBef>
                <a:spcPts val="0"/>
              </a:spcBef>
              <a:spcAft>
                <a:spcPts val="0"/>
              </a:spcAft>
              <a:buSzPts val="1100"/>
              <a:buNone/>
              <a:defRPr sz="1800"/>
            </a:lvl2pPr>
            <a:lvl3pPr lvl="2" algn="l">
              <a:lnSpc>
                <a:spcPct val="100000"/>
              </a:lnSpc>
              <a:spcBef>
                <a:spcPts val="0"/>
              </a:spcBef>
              <a:spcAft>
                <a:spcPts val="0"/>
              </a:spcAft>
              <a:buSzPts val="1100"/>
              <a:buNone/>
              <a:defRPr sz="1800"/>
            </a:lvl3pPr>
            <a:lvl4pPr lvl="3" algn="l">
              <a:lnSpc>
                <a:spcPct val="100000"/>
              </a:lnSpc>
              <a:spcBef>
                <a:spcPts val="0"/>
              </a:spcBef>
              <a:spcAft>
                <a:spcPts val="0"/>
              </a:spcAft>
              <a:buSzPts val="1100"/>
              <a:buNone/>
              <a:defRPr sz="1800"/>
            </a:lvl4pPr>
            <a:lvl5pPr lvl="4" algn="l">
              <a:lnSpc>
                <a:spcPct val="100000"/>
              </a:lnSpc>
              <a:spcBef>
                <a:spcPts val="0"/>
              </a:spcBef>
              <a:spcAft>
                <a:spcPts val="0"/>
              </a:spcAft>
              <a:buSzPts val="1100"/>
              <a:buNone/>
              <a:defRPr sz="1800"/>
            </a:lvl5pPr>
            <a:lvl6pPr lvl="5" algn="l">
              <a:lnSpc>
                <a:spcPct val="100000"/>
              </a:lnSpc>
              <a:spcBef>
                <a:spcPts val="0"/>
              </a:spcBef>
              <a:spcAft>
                <a:spcPts val="0"/>
              </a:spcAft>
              <a:buSzPts val="1100"/>
              <a:buNone/>
              <a:defRPr sz="1800"/>
            </a:lvl6pPr>
            <a:lvl7pPr lvl="6" algn="l">
              <a:lnSpc>
                <a:spcPct val="100000"/>
              </a:lnSpc>
              <a:spcBef>
                <a:spcPts val="0"/>
              </a:spcBef>
              <a:spcAft>
                <a:spcPts val="0"/>
              </a:spcAft>
              <a:buSzPts val="1100"/>
              <a:buNone/>
              <a:defRPr sz="1800"/>
            </a:lvl7pPr>
            <a:lvl8pPr lvl="7" algn="l">
              <a:lnSpc>
                <a:spcPct val="100000"/>
              </a:lnSpc>
              <a:spcBef>
                <a:spcPts val="0"/>
              </a:spcBef>
              <a:spcAft>
                <a:spcPts val="0"/>
              </a:spcAft>
              <a:buSzPts val="1100"/>
              <a:buNone/>
              <a:defRPr sz="1800"/>
            </a:lvl8pPr>
            <a:lvl9pPr lvl="8" algn="l">
              <a:lnSpc>
                <a:spcPct val="100000"/>
              </a:lnSpc>
              <a:spcBef>
                <a:spcPts val="0"/>
              </a:spcBef>
              <a:spcAft>
                <a:spcPts val="0"/>
              </a:spcAft>
              <a:buSzPts val="1100"/>
              <a:buNone/>
              <a:defRPr sz="1800"/>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Kohle_Half 1 1">
  <p:cSld name="1_Kohle_Half 1 1">
    <p:spTree>
      <p:nvGrpSpPr>
        <p:cNvPr id="1" name="Shape 100"/>
        <p:cNvGrpSpPr/>
        <p:nvPr/>
      </p:nvGrpSpPr>
      <p:grpSpPr>
        <a:xfrm>
          <a:off x="0" y="0"/>
          <a:ext cx="0" cy="0"/>
          <a:chOff x="0" y="0"/>
          <a:chExt cx="0" cy="0"/>
        </a:xfrm>
      </p:grpSpPr>
      <p:sp>
        <p:nvSpPr>
          <p:cNvPr id="101" name="Google Shape;101;p28"/>
          <p:cNvSpPr/>
          <p:nvPr/>
        </p:nvSpPr>
        <p:spPr>
          <a:xfrm>
            <a:off x="-5800" y="-5800"/>
            <a:ext cx="4598400" cy="5179200"/>
          </a:xfrm>
          <a:prstGeom prst="rect">
            <a:avLst/>
          </a:prstGeom>
          <a:solidFill>
            <a:srgbClr val="8CCCC9"/>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Arial"/>
              <a:buNone/>
            </a:pPr>
            <a:r>
              <a:rPr lang="en" sz="1800">
                <a:solidFill>
                  <a:schemeClr val="dk1"/>
                </a:solidFill>
                <a:latin typeface="Arial"/>
                <a:ea typeface="Arial"/>
                <a:cs typeface="Arial"/>
                <a:sym typeface="Arial"/>
              </a:rPr>
              <a:t>       </a:t>
            </a:r>
            <a:endParaRPr sz="1800">
              <a:solidFill>
                <a:schemeClr val="dk1"/>
              </a:solidFill>
              <a:latin typeface="Arial"/>
              <a:ea typeface="Arial"/>
              <a:cs typeface="Arial"/>
              <a:sym typeface="Arial"/>
            </a:endParaRPr>
          </a:p>
        </p:txBody>
      </p:sp>
      <p:pic>
        <p:nvPicPr>
          <p:cNvPr id="102" name="Google Shape;102;p28"/>
          <p:cNvPicPr preferRelativeResize="0"/>
          <p:nvPr/>
        </p:nvPicPr>
        <p:blipFill rotWithShape="1">
          <a:blip r:embed="rId2">
            <a:alphaModFix/>
          </a:blip>
          <a:srcRect/>
          <a:stretch/>
        </p:blipFill>
        <p:spPr>
          <a:xfrm>
            <a:off x="3306461" y="3491822"/>
            <a:ext cx="1286139" cy="1681579"/>
          </a:xfrm>
          <a:prstGeom prst="rect">
            <a:avLst/>
          </a:prstGeom>
          <a:noFill/>
          <a:ln>
            <a:noFill/>
          </a:ln>
        </p:spPr>
      </p:pic>
      <p:sp>
        <p:nvSpPr>
          <p:cNvPr id="103" name="Google Shape;103;p28"/>
          <p:cNvSpPr txBox="1">
            <a:spLocks noGrp="1"/>
          </p:cNvSpPr>
          <p:nvPr>
            <p:ph type="title"/>
          </p:nvPr>
        </p:nvSpPr>
        <p:spPr>
          <a:xfrm>
            <a:off x="265314" y="135115"/>
            <a:ext cx="4038238" cy="857400"/>
          </a:xfrm>
          <a:prstGeom prst="rect">
            <a:avLst/>
          </a:prstGeom>
          <a:noFill/>
          <a:ln>
            <a:noFill/>
          </a:ln>
        </p:spPr>
        <p:txBody>
          <a:bodyPr spcFirstLastPara="1" wrap="square" lIns="68575" tIns="68575" rIns="68575" bIns="68575" anchor="ctr" anchorCtr="0">
            <a:noAutofit/>
          </a:bodyPr>
          <a:lstStyle>
            <a:lvl1pPr marR="0" lvl="0" algn="l">
              <a:lnSpc>
                <a:spcPct val="100000"/>
              </a:lnSpc>
              <a:spcBef>
                <a:spcPts val="0"/>
              </a:spcBef>
              <a:spcAft>
                <a:spcPts val="0"/>
              </a:spcAft>
              <a:buClr>
                <a:srgbClr val="000000"/>
              </a:buClr>
              <a:buSzPts val="2300"/>
              <a:buFont typeface="Poppins Medium"/>
              <a:buNone/>
              <a:defRPr i="0" u="none" strike="noStrike" cap="none">
                <a:solidFill>
                  <a:schemeClr val="lt1"/>
                </a:solidFill>
                <a:latin typeface="Poppins Medium"/>
                <a:ea typeface="Poppins Medium"/>
                <a:cs typeface="Poppins Medium"/>
                <a:sym typeface="Poppins Medium"/>
              </a:defRPr>
            </a:lvl1pPr>
            <a:lvl2pPr lvl="1" algn="l">
              <a:lnSpc>
                <a:spcPct val="100000"/>
              </a:lnSpc>
              <a:spcBef>
                <a:spcPts val="0"/>
              </a:spcBef>
              <a:spcAft>
                <a:spcPts val="0"/>
              </a:spcAft>
              <a:buSzPts val="1100"/>
              <a:buNone/>
              <a:defRPr sz="1800"/>
            </a:lvl2pPr>
            <a:lvl3pPr lvl="2" algn="l">
              <a:lnSpc>
                <a:spcPct val="100000"/>
              </a:lnSpc>
              <a:spcBef>
                <a:spcPts val="0"/>
              </a:spcBef>
              <a:spcAft>
                <a:spcPts val="0"/>
              </a:spcAft>
              <a:buSzPts val="1100"/>
              <a:buNone/>
              <a:defRPr sz="1800"/>
            </a:lvl3pPr>
            <a:lvl4pPr lvl="3" algn="l">
              <a:lnSpc>
                <a:spcPct val="100000"/>
              </a:lnSpc>
              <a:spcBef>
                <a:spcPts val="0"/>
              </a:spcBef>
              <a:spcAft>
                <a:spcPts val="0"/>
              </a:spcAft>
              <a:buSzPts val="1100"/>
              <a:buNone/>
              <a:defRPr sz="1800"/>
            </a:lvl4pPr>
            <a:lvl5pPr lvl="4" algn="l">
              <a:lnSpc>
                <a:spcPct val="100000"/>
              </a:lnSpc>
              <a:spcBef>
                <a:spcPts val="0"/>
              </a:spcBef>
              <a:spcAft>
                <a:spcPts val="0"/>
              </a:spcAft>
              <a:buSzPts val="1100"/>
              <a:buNone/>
              <a:defRPr sz="1800"/>
            </a:lvl5pPr>
            <a:lvl6pPr lvl="5" algn="l">
              <a:lnSpc>
                <a:spcPct val="100000"/>
              </a:lnSpc>
              <a:spcBef>
                <a:spcPts val="0"/>
              </a:spcBef>
              <a:spcAft>
                <a:spcPts val="0"/>
              </a:spcAft>
              <a:buSzPts val="1100"/>
              <a:buNone/>
              <a:defRPr sz="1800"/>
            </a:lvl6pPr>
            <a:lvl7pPr lvl="6" algn="l">
              <a:lnSpc>
                <a:spcPct val="100000"/>
              </a:lnSpc>
              <a:spcBef>
                <a:spcPts val="0"/>
              </a:spcBef>
              <a:spcAft>
                <a:spcPts val="0"/>
              </a:spcAft>
              <a:buSzPts val="1100"/>
              <a:buNone/>
              <a:defRPr sz="1800"/>
            </a:lvl7pPr>
            <a:lvl8pPr lvl="7" algn="l">
              <a:lnSpc>
                <a:spcPct val="100000"/>
              </a:lnSpc>
              <a:spcBef>
                <a:spcPts val="0"/>
              </a:spcBef>
              <a:spcAft>
                <a:spcPts val="0"/>
              </a:spcAft>
              <a:buSzPts val="1100"/>
              <a:buNone/>
              <a:defRPr sz="1800"/>
            </a:lvl8pPr>
            <a:lvl9pPr lvl="8" algn="l">
              <a:lnSpc>
                <a:spcPct val="100000"/>
              </a:lnSpc>
              <a:spcBef>
                <a:spcPts val="0"/>
              </a:spcBef>
              <a:spcAft>
                <a:spcPts val="0"/>
              </a:spcAft>
              <a:buSzPts val="1100"/>
              <a:buNone/>
              <a:defRPr sz="1800"/>
            </a:lvl9pPr>
          </a:lstStyle>
          <a:p>
            <a:endParaRPr/>
          </a:p>
        </p:txBody>
      </p:sp>
      <p:sp>
        <p:nvSpPr>
          <p:cNvPr id="104" name="Google Shape;104;p28"/>
          <p:cNvSpPr txBox="1">
            <a:spLocks noGrp="1"/>
          </p:cNvSpPr>
          <p:nvPr>
            <p:ph type="subTitle" idx="1"/>
          </p:nvPr>
        </p:nvSpPr>
        <p:spPr>
          <a:xfrm>
            <a:off x="265313" y="1157950"/>
            <a:ext cx="3694796" cy="3743317"/>
          </a:xfrm>
          <a:prstGeom prst="rect">
            <a:avLst/>
          </a:prstGeom>
          <a:noFill/>
          <a:ln>
            <a:noFill/>
          </a:ln>
        </p:spPr>
        <p:txBody>
          <a:bodyPr spcFirstLastPara="1" wrap="square" lIns="68575" tIns="68575" rIns="68575" bIns="68575" anchor="t" anchorCtr="0">
            <a:noAutofit/>
          </a:bodyPr>
          <a:lstStyle>
            <a:lvl1pPr lvl="0" algn="l">
              <a:lnSpc>
                <a:spcPct val="100000"/>
              </a:lnSpc>
              <a:spcBef>
                <a:spcPts val="600"/>
              </a:spcBef>
              <a:spcAft>
                <a:spcPts val="0"/>
              </a:spcAft>
              <a:buSzPts val="2100"/>
              <a:buNone/>
              <a:defRPr sz="1200">
                <a:solidFill>
                  <a:schemeClr val="lt1"/>
                </a:solidFill>
              </a:defRPr>
            </a:lvl1pPr>
            <a:lvl2pPr lvl="1" algn="l">
              <a:lnSpc>
                <a:spcPct val="100000"/>
              </a:lnSpc>
              <a:spcBef>
                <a:spcPts val="600"/>
              </a:spcBef>
              <a:spcAft>
                <a:spcPts val="0"/>
              </a:spcAft>
              <a:buSzPts val="2100"/>
              <a:buNone/>
              <a:defRPr>
                <a:solidFill>
                  <a:srgbClr val="000000"/>
                </a:solidFill>
              </a:defRPr>
            </a:lvl2pPr>
            <a:lvl3pPr lvl="2" algn="l">
              <a:lnSpc>
                <a:spcPct val="100000"/>
              </a:lnSpc>
              <a:spcBef>
                <a:spcPts val="600"/>
              </a:spcBef>
              <a:spcAft>
                <a:spcPts val="0"/>
              </a:spcAft>
              <a:buSzPts val="1800"/>
              <a:buNone/>
              <a:defRPr>
                <a:solidFill>
                  <a:srgbClr val="000000"/>
                </a:solidFill>
              </a:defRPr>
            </a:lvl3pPr>
            <a:lvl4pPr lvl="3" algn="l">
              <a:lnSpc>
                <a:spcPct val="100000"/>
              </a:lnSpc>
              <a:spcBef>
                <a:spcPts val="600"/>
              </a:spcBef>
              <a:spcAft>
                <a:spcPts val="0"/>
              </a:spcAft>
              <a:buSzPts val="1500"/>
              <a:buNone/>
              <a:defRPr>
                <a:solidFill>
                  <a:srgbClr val="000000"/>
                </a:solidFill>
              </a:defRPr>
            </a:lvl4pPr>
            <a:lvl5pPr lvl="4" algn="l">
              <a:lnSpc>
                <a:spcPct val="100000"/>
              </a:lnSpc>
              <a:spcBef>
                <a:spcPts val="600"/>
              </a:spcBef>
              <a:spcAft>
                <a:spcPts val="0"/>
              </a:spcAft>
              <a:buSzPts val="1500"/>
              <a:buNone/>
              <a:defRPr>
                <a:solidFill>
                  <a:srgbClr val="000000"/>
                </a:solidFill>
              </a:defRPr>
            </a:lvl5pPr>
            <a:lvl6pPr lvl="5" algn="l">
              <a:lnSpc>
                <a:spcPct val="100000"/>
              </a:lnSpc>
              <a:spcBef>
                <a:spcPts val="600"/>
              </a:spcBef>
              <a:spcAft>
                <a:spcPts val="0"/>
              </a:spcAft>
              <a:buSzPts val="1500"/>
              <a:buNone/>
              <a:defRPr>
                <a:solidFill>
                  <a:srgbClr val="000000"/>
                </a:solidFill>
              </a:defRPr>
            </a:lvl6pPr>
            <a:lvl7pPr lvl="6" algn="l">
              <a:lnSpc>
                <a:spcPct val="100000"/>
              </a:lnSpc>
              <a:spcBef>
                <a:spcPts val="600"/>
              </a:spcBef>
              <a:spcAft>
                <a:spcPts val="0"/>
              </a:spcAft>
              <a:buSzPts val="1500"/>
              <a:buNone/>
              <a:defRPr>
                <a:solidFill>
                  <a:srgbClr val="000000"/>
                </a:solidFill>
              </a:defRPr>
            </a:lvl7pPr>
            <a:lvl8pPr lvl="7" algn="l">
              <a:lnSpc>
                <a:spcPct val="100000"/>
              </a:lnSpc>
              <a:spcBef>
                <a:spcPts val="600"/>
              </a:spcBef>
              <a:spcAft>
                <a:spcPts val="0"/>
              </a:spcAft>
              <a:buSzPts val="1500"/>
              <a:buNone/>
              <a:defRPr>
                <a:solidFill>
                  <a:srgbClr val="000000"/>
                </a:solidFill>
              </a:defRPr>
            </a:lvl8pPr>
            <a:lvl9pPr lvl="8" algn="l">
              <a:lnSpc>
                <a:spcPct val="100000"/>
              </a:lnSpc>
              <a:spcBef>
                <a:spcPts val="600"/>
              </a:spcBef>
              <a:spcAft>
                <a:spcPts val="0"/>
              </a:spcAft>
              <a:buSzPts val="1500"/>
              <a:buNone/>
              <a:defRPr>
                <a:solidFill>
                  <a:srgbClr val="000000"/>
                </a:solidFill>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Kohle_Third 1 1">
  <p:cSld name="1_Kohle_Third 1 1">
    <p:spTree>
      <p:nvGrpSpPr>
        <p:cNvPr id="1" name="Shape 105"/>
        <p:cNvGrpSpPr/>
        <p:nvPr/>
      </p:nvGrpSpPr>
      <p:grpSpPr>
        <a:xfrm>
          <a:off x="0" y="0"/>
          <a:ext cx="0" cy="0"/>
          <a:chOff x="0" y="0"/>
          <a:chExt cx="0" cy="0"/>
        </a:xfrm>
      </p:grpSpPr>
      <p:sp>
        <p:nvSpPr>
          <p:cNvPr id="106" name="Google Shape;106;p29"/>
          <p:cNvSpPr/>
          <p:nvPr/>
        </p:nvSpPr>
        <p:spPr>
          <a:xfrm>
            <a:off x="-5800" y="-30321"/>
            <a:ext cx="3003900" cy="5191200"/>
          </a:xfrm>
          <a:prstGeom prst="rect">
            <a:avLst/>
          </a:prstGeom>
          <a:solidFill>
            <a:srgbClr val="8CCCC9"/>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Arial"/>
              <a:buNone/>
            </a:pPr>
            <a:r>
              <a:rPr lang="en" sz="1800">
                <a:solidFill>
                  <a:schemeClr val="dk1"/>
                </a:solidFill>
                <a:latin typeface="Arial"/>
                <a:ea typeface="Arial"/>
                <a:cs typeface="Arial"/>
                <a:sym typeface="Arial"/>
              </a:rPr>
              <a:t>       </a:t>
            </a:r>
            <a:endParaRPr sz="1800">
              <a:solidFill>
                <a:schemeClr val="dk1"/>
              </a:solidFill>
              <a:latin typeface="Arial"/>
              <a:ea typeface="Arial"/>
              <a:cs typeface="Arial"/>
              <a:sym typeface="Arial"/>
            </a:endParaRPr>
          </a:p>
        </p:txBody>
      </p:sp>
      <p:sp>
        <p:nvSpPr>
          <p:cNvPr id="107" name="Google Shape;107;p29"/>
          <p:cNvSpPr txBox="1">
            <a:spLocks noGrp="1"/>
          </p:cNvSpPr>
          <p:nvPr>
            <p:ph type="title"/>
          </p:nvPr>
        </p:nvSpPr>
        <p:spPr>
          <a:xfrm>
            <a:off x="265314" y="135115"/>
            <a:ext cx="2653200" cy="857400"/>
          </a:xfrm>
          <a:prstGeom prst="rect">
            <a:avLst/>
          </a:prstGeom>
          <a:noFill/>
          <a:ln>
            <a:noFill/>
          </a:ln>
        </p:spPr>
        <p:txBody>
          <a:bodyPr spcFirstLastPara="1" wrap="square" lIns="68575" tIns="68575" rIns="68575" bIns="68575" anchor="ctr" anchorCtr="0">
            <a:noAutofit/>
          </a:bodyPr>
          <a:lstStyle>
            <a:lvl1pPr marR="0" lvl="0" algn="l">
              <a:lnSpc>
                <a:spcPct val="100000"/>
              </a:lnSpc>
              <a:spcBef>
                <a:spcPts val="0"/>
              </a:spcBef>
              <a:spcAft>
                <a:spcPts val="0"/>
              </a:spcAft>
              <a:buClr>
                <a:srgbClr val="000000"/>
              </a:buClr>
              <a:buSzPts val="2300"/>
              <a:buFont typeface="Poppins Medium"/>
              <a:buNone/>
              <a:defRPr i="0" u="none" strike="noStrike" cap="none">
                <a:solidFill>
                  <a:schemeClr val="lt1"/>
                </a:solidFill>
                <a:latin typeface="Poppins Medium"/>
                <a:ea typeface="Poppins Medium"/>
                <a:cs typeface="Poppins Medium"/>
                <a:sym typeface="Poppins Medium"/>
              </a:defRPr>
            </a:lvl1pPr>
            <a:lvl2pPr lvl="1" algn="l">
              <a:lnSpc>
                <a:spcPct val="100000"/>
              </a:lnSpc>
              <a:spcBef>
                <a:spcPts val="0"/>
              </a:spcBef>
              <a:spcAft>
                <a:spcPts val="0"/>
              </a:spcAft>
              <a:buSzPts val="1100"/>
              <a:buNone/>
              <a:defRPr sz="1800"/>
            </a:lvl2pPr>
            <a:lvl3pPr lvl="2" algn="l">
              <a:lnSpc>
                <a:spcPct val="100000"/>
              </a:lnSpc>
              <a:spcBef>
                <a:spcPts val="0"/>
              </a:spcBef>
              <a:spcAft>
                <a:spcPts val="0"/>
              </a:spcAft>
              <a:buSzPts val="1100"/>
              <a:buNone/>
              <a:defRPr sz="1800"/>
            </a:lvl3pPr>
            <a:lvl4pPr lvl="3" algn="l">
              <a:lnSpc>
                <a:spcPct val="100000"/>
              </a:lnSpc>
              <a:spcBef>
                <a:spcPts val="0"/>
              </a:spcBef>
              <a:spcAft>
                <a:spcPts val="0"/>
              </a:spcAft>
              <a:buSzPts val="1100"/>
              <a:buNone/>
              <a:defRPr sz="1800"/>
            </a:lvl4pPr>
            <a:lvl5pPr lvl="4" algn="l">
              <a:lnSpc>
                <a:spcPct val="100000"/>
              </a:lnSpc>
              <a:spcBef>
                <a:spcPts val="0"/>
              </a:spcBef>
              <a:spcAft>
                <a:spcPts val="0"/>
              </a:spcAft>
              <a:buSzPts val="1100"/>
              <a:buNone/>
              <a:defRPr sz="1800"/>
            </a:lvl5pPr>
            <a:lvl6pPr lvl="5" algn="l">
              <a:lnSpc>
                <a:spcPct val="100000"/>
              </a:lnSpc>
              <a:spcBef>
                <a:spcPts val="0"/>
              </a:spcBef>
              <a:spcAft>
                <a:spcPts val="0"/>
              </a:spcAft>
              <a:buSzPts val="1100"/>
              <a:buNone/>
              <a:defRPr sz="1800"/>
            </a:lvl6pPr>
            <a:lvl7pPr lvl="6" algn="l">
              <a:lnSpc>
                <a:spcPct val="100000"/>
              </a:lnSpc>
              <a:spcBef>
                <a:spcPts val="0"/>
              </a:spcBef>
              <a:spcAft>
                <a:spcPts val="0"/>
              </a:spcAft>
              <a:buSzPts val="1100"/>
              <a:buNone/>
              <a:defRPr sz="1800"/>
            </a:lvl7pPr>
            <a:lvl8pPr lvl="7" algn="l">
              <a:lnSpc>
                <a:spcPct val="100000"/>
              </a:lnSpc>
              <a:spcBef>
                <a:spcPts val="0"/>
              </a:spcBef>
              <a:spcAft>
                <a:spcPts val="0"/>
              </a:spcAft>
              <a:buSzPts val="1100"/>
              <a:buNone/>
              <a:defRPr sz="1800"/>
            </a:lvl8pPr>
            <a:lvl9pPr lvl="8" algn="l">
              <a:lnSpc>
                <a:spcPct val="100000"/>
              </a:lnSpc>
              <a:spcBef>
                <a:spcPts val="0"/>
              </a:spcBef>
              <a:spcAft>
                <a:spcPts val="0"/>
              </a:spcAft>
              <a:buSzPts val="1100"/>
              <a:buNone/>
              <a:defRPr sz="1800"/>
            </a:lvl9pPr>
          </a:lstStyle>
          <a:p>
            <a:endParaRPr/>
          </a:p>
        </p:txBody>
      </p:sp>
      <p:pic>
        <p:nvPicPr>
          <p:cNvPr id="108" name="Google Shape;108;p29"/>
          <p:cNvPicPr preferRelativeResize="0"/>
          <p:nvPr/>
        </p:nvPicPr>
        <p:blipFill rotWithShape="1">
          <a:blip r:embed="rId2">
            <a:alphaModFix/>
          </a:blip>
          <a:srcRect/>
          <a:stretch/>
        </p:blipFill>
        <p:spPr>
          <a:xfrm>
            <a:off x="1711961" y="3512660"/>
            <a:ext cx="1286139" cy="1681579"/>
          </a:xfrm>
          <a:prstGeom prst="rect">
            <a:avLst/>
          </a:prstGeom>
          <a:noFill/>
          <a:ln>
            <a:noFill/>
          </a:ln>
        </p:spPr>
      </p:pic>
      <p:sp>
        <p:nvSpPr>
          <p:cNvPr id="109" name="Google Shape;109;p29"/>
          <p:cNvSpPr txBox="1">
            <a:spLocks noGrp="1"/>
          </p:cNvSpPr>
          <p:nvPr>
            <p:ph type="subTitle" idx="1"/>
          </p:nvPr>
        </p:nvSpPr>
        <p:spPr>
          <a:xfrm>
            <a:off x="265314" y="1157950"/>
            <a:ext cx="2427552" cy="3743317"/>
          </a:xfrm>
          <a:prstGeom prst="rect">
            <a:avLst/>
          </a:prstGeom>
          <a:noFill/>
          <a:ln>
            <a:noFill/>
          </a:ln>
        </p:spPr>
        <p:txBody>
          <a:bodyPr spcFirstLastPara="1" wrap="square" lIns="68575" tIns="68575" rIns="68575" bIns="68575" anchor="t" anchorCtr="0">
            <a:noAutofit/>
          </a:bodyPr>
          <a:lstStyle>
            <a:lvl1pPr lvl="0" algn="l">
              <a:lnSpc>
                <a:spcPct val="100000"/>
              </a:lnSpc>
              <a:spcBef>
                <a:spcPts val="600"/>
              </a:spcBef>
              <a:spcAft>
                <a:spcPts val="0"/>
              </a:spcAft>
              <a:buSzPts val="2100"/>
              <a:buNone/>
              <a:defRPr sz="1200">
                <a:solidFill>
                  <a:schemeClr val="lt1"/>
                </a:solidFill>
              </a:defRPr>
            </a:lvl1pPr>
            <a:lvl2pPr lvl="1" algn="l">
              <a:lnSpc>
                <a:spcPct val="100000"/>
              </a:lnSpc>
              <a:spcBef>
                <a:spcPts val="600"/>
              </a:spcBef>
              <a:spcAft>
                <a:spcPts val="0"/>
              </a:spcAft>
              <a:buSzPts val="2100"/>
              <a:buNone/>
              <a:defRPr>
                <a:solidFill>
                  <a:srgbClr val="000000"/>
                </a:solidFill>
              </a:defRPr>
            </a:lvl2pPr>
            <a:lvl3pPr lvl="2" algn="l">
              <a:lnSpc>
                <a:spcPct val="100000"/>
              </a:lnSpc>
              <a:spcBef>
                <a:spcPts val="600"/>
              </a:spcBef>
              <a:spcAft>
                <a:spcPts val="0"/>
              </a:spcAft>
              <a:buSzPts val="1800"/>
              <a:buNone/>
              <a:defRPr>
                <a:solidFill>
                  <a:srgbClr val="000000"/>
                </a:solidFill>
              </a:defRPr>
            </a:lvl3pPr>
            <a:lvl4pPr lvl="3" algn="l">
              <a:lnSpc>
                <a:spcPct val="100000"/>
              </a:lnSpc>
              <a:spcBef>
                <a:spcPts val="600"/>
              </a:spcBef>
              <a:spcAft>
                <a:spcPts val="0"/>
              </a:spcAft>
              <a:buSzPts val="1500"/>
              <a:buNone/>
              <a:defRPr>
                <a:solidFill>
                  <a:srgbClr val="000000"/>
                </a:solidFill>
              </a:defRPr>
            </a:lvl4pPr>
            <a:lvl5pPr lvl="4" algn="l">
              <a:lnSpc>
                <a:spcPct val="100000"/>
              </a:lnSpc>
              <a:spcBef>
                <a:spcPts val="600"/>
              </a:spcBef>
              <a:spcAft>
                <a:spcPts val="0"/>
              </a:spcAft>
              <a:buSzPts val="1500"/>
              <a:buNone/>
              <a:defRPr>
                <a:solidFill>
                  <a:srgbClr val="000000"/>
                </a:solidFill>
              </a:defRPr>
            </a:lvl5pPr>
            <a:lvl6pPr lvl="5" algn="l">
              <a:lnSpc>
                <a:spcPct val="100000"/>
              </a:lnSpc>
              <a:spcBef>
                <a:spcPts val="600"/>
              </a:spcBef>
              <a:spcAft>
                <a:spcPts val="0"/>
              </a:spcAft>
              <a:buSzPts val="1500"/>
              <a:buNone/>
              <a:defRPr>
                <a:solidFill>
                  <a:srgbClr val="000000"/>
                </a:solidFill>
              </a:defRPr>
            </a:lvl6pPr>
            <a:lvl7pPr lvl="6" algn="l">
              <a:lnSpc>
                <a:spcPct val="100000"/>
              </a:lnSpc>
              <a:spcBef>
                <a:spcPts val="600"/>
              </a:spcBef>
              <a:spcAft>
                <a:spcPts val="0"/>
              </a:spcAft>
              <a:buSzPts val="1500"/>
              <a:buNone/>
              <a:defRPr>
                <a:solidFill>
                  <a:srgbClr val="000000"/>
                </a:solidFill>
              </a:defRPr>
            </a:lvl7pPr>
            <a:lvl8pPr lvl="7" algn="l">
              <a:lnSpc>
                <a:spcPct val="100000"/>
              </a:lnSpc>
              <a:spcBef>
                <a:spcPts val="600"/>
              </a:spcBef>
              <a:spcAft>
                <a:spcPts val="0"/>
              </a:spcAft>
              <a:buSzPts val="1500"/>
              <a:buNone/>
              <a:defRPr>
                <a:solidFill>
                  <a:srgbClr val="000000"/>
                </a:solidFill>
              </a:defRPr>
            </a:lvl8pPr>
            <a:lvl9pPr lvl="8" algn="l">
              <a:lnSpc>
                <a:spcPct val="100000"/>
              </a:lnSpc>
              <a:spcBef>
                <a:spcPts val="600"/>
              </a:spcBef>
              <a:spcAft>
                <a:spcPts val="0"/>
              </a:spcAft>
              <a:buSzPts val="1500"/>
              <a:buNone/>
              <a:defRPr>
                <a:solidFill>
                  <a:srgbClr val="000000"/>
                </a:solidFill>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Kohle_logo 1 1">
  <p:cSld name="1_Kohle_logo 1 1">
    <p:bg>
      <p:bgPr>
        <a:solidFill>
          <a:srgbClr val="8CCCC9"/>
        </a:solidFill>
        <a:effectLst/>
      </p:bgPr>
    </p:bg>
    <p:spTree>
      <p:nvGrpSpPr>
        <p:cNvPr id="1" name="Shape 110"/>
        <p:cNvGrpSpPr/>
        <p:nvPr/>
      </p:nvGrpSpPr>
      <p:grpSpPr>
        <a:xfrm>
          <a:off x="0" y="0"/>
          <a:ext cx="0" cy="0"/>
          <a:chOff x="0" y="0"/>
          <a:chExt cx="0" cy="0"/>
        </a:xfrm>
      </p:grpSpPr>
      <p:pic>
        <p:nvPicPr>
          <p:cNvPr id="111" name="Google Shape;111;p30"/>
          <p:cNvPicPr preferRelativeResize="0"/>
          <p:nvPr/>
        </p:nvPicPr>
        <p:blipFill rotWithShape="1">
          <a:blip r:embed="rId2">
            <a:alphaModFix amt="25000"/>
          </a:blip>
          <a:srcRect/>
          <a:stretch/>
        </p:blipFill>
        <p:spPr>
          <a:xfrm>
            <a:off x="2364206" y="0"/>
            <a:ext cx="4060203" cy="5308564"/>
          </a:xfrm>
          <a:prstGeom prst="rect">
            <a:avLst/>
          </a:prstGeom>
          <a:noFill/>
          <a:ln>
            <a:noFill/>
          </a:ln>
        </p:spPr>
      </p:pic>
      <p:pic>
        <p:nvPicPr>
          <p:cNvPr id="112" name="Google Shape;112;p30" descr="Logitech_RGB_black_M.png"/>
          <p:cNvPicPr preferRelativeResize="0"/>
          <p:nvPr/>
        </p:nvPicPr>
        <p:blipFill rotWithShape="1">
          <a:blip r:embed="rId3">
            <a:alphaModFix/>
          </a:blip>
          <a:srcRect/>
          <a:stretch/>
        </p:blipFill>
        <p:spPr>
          <a:xfrm>
            <a:off x="3319925" y="2198164"/>
            <a:ext cx="2504152" cy="747175"/>
          </a:xfrm>
          <a:prstGeom prst="rect">
            <a:avLst/>
          </a:prstGeom>
          <a:noFill/>
          <a:ln>
            <a:noFill/>
          </a:ln>
        </p:spPr>
      </p:pic>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lank 1">
  <p:cSld name="TITLE_AND_BODY_1">
    <p:spTree>
      <p:nvGrpSpPr>
        <p:cNvPr id="1" name="Shape 115"/>
        <p:cNvGrpSpPr/>
        <p:nvPr/>
      </p:nvGrpSpPr>
      <p:grpSpPr>
        <a:xfrm>
          <a:off x="0" y="0"/>
          <a:ext cx="0" cy="0"/>
          <a:chOff x="0" y="0"/>
          <a:chExt cx="0" cy="0"/>
        </a:xfrm>
      </p:grpSpPr>
      <p:sp>
        <p:nvSpPr>
          <p:cNvPr id="116" name="Google Shape;116;p32"/>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chemeClr val="dk2"/>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chemeClr val="dk2"/>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chemeClr val="dk2"/>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chemeClr val="dk2"/>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chemeClr val="dk2"/>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chemeClr val="dk2"/>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chemeClr val="dk2"/>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chemeClr val="dk2"/>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chemeClr val="dk2"/>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sz="1000">
              <a:latin typeface="Arial"/>
              <a:ea typeface="Arial"/>
              <a:cs typeface="Arial"/>
              <a:sym typeface="Aria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rtlCol="0" anchor="b" anchorCtr="0">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pPr rtl="0"/>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rtlCol="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pPr rtl="0"/>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rtlCol="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2146821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rtlCol="0"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pPr rtl="0"/>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rtlCol="0" anchor="t"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pPr rtl="0"/>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rtlCol="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0488829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lank 3">
  <p:cSld name="Blank 3">
    <p:spTree>
      <p:nvGrpSpPr>
        <p:cNvPr id="1" name="Shape 172"/>
        <p:cNvGrpSpPr/>
        <p:nvPr/>
      </p:nvGrpSpPr>
      <p:grpSpPr>
        <a:xfrm>
          <a:off x="0" y="0"/>
          <a:ext cx="0" cy="0"/>
          <a:chOff x="0" y="0"/>
          <a:chExt cx="0" cy="0"/>
        </a:xfrm>
      </p:grpSpPr>
      <p:sp>
        <p:nvSpPr>
          <p:cNvPr id="173" name="Google Shape;173;p50"/>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8282672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3_Blank">
  <p:cSld name="3_Blank">
    <p:bg>
      <p:bgPr>
        <a:solidFill>
          <a:schemeClr val="lt1"/>
        </a:solidFill>
        <a:effectLst/>
      </p:bgPr>
    </p:bg>
    <p:spTree>
      <p:nvGrpSpPr>
        <p:cNvPr id="1" name="Shape 125"/>
        <p:cNvGrpSpPr/>
        <p:nvPr/>
      </p:nvGrpSpPr>
      <p:grpSpPr>
        <a:xfrm>
          <a:off x="0" y="0"/>
          <a:ext cx="0" cy="0"/>
          <a:chOff x="0" y="0"/>
          <a:chExt cx="0" cy="0"/>
        </a:xfrm>
      </p:grpSpPr>
      <p:pic>
        <p:nvPicPr>
          <p:cNvPr id="126" name="Google Shape;126;p36"/>
          <p:cNvPicPr preferRelativeResize="0"/>
          <p:nvPr/>
        </p:nvPicPr>
        <p:blipFill rotWithShape="1">
          <a:blip r:embed="rId2">
            <a:alphaModFix/>
          </a:blip>
          <a:srcRect/>
          <a:stretch/>
        </p:blipFill>
        <p:spPr>
          <a:xfrm>
            <a:off x="0" y="7276"/>
            <a:ext cx="9144000" cy="5128946"/>
          </a:xfrm>
          <a:prstGeom prst="rect">
            <a:avLst/>
          </a:prstGeom>
          <a:noFill/>
          <a:ln>
            <a:noFill/>
          </a:ln>
        </p:spPr>
      </p:pic>
      <p:sp>
        <p:nvSpPr>
          <p:cNvPr id="127" name="Google Shape;127;p36"/>
          <p:cNvSpPr txBox="1">
            <a:spLocks noGrp="1"/>
          </p:cNvSpPr>
          <p:nvPr>
            <p:ph type="ctrTitle"/>
          </p:nvPr>
        </p:nvSpPr>
        <p:spPr>
          <a:xfrm>
            <a:off x="3718420" y="3812796"/>
            <a:ext cx="4813183" cy="453006"/>
          </a:xfrm>
          <a:prstGeom prst="rect">
            <a:avLst/>
          </a:prstGeom>
          <a:noFill/>
          <a:ln>
            <a:noFill/>
          </a:ln>
        </p:spPr>
        <p:txBody>
          <a:bodyPr spcFirstLastPara="1" wrap="square" lIns="68575" tIns="68575" rIns="68575" bIns="68575" anchor="ctr" anchorCtr="0">
            <a:noAutofit/>
          </a:bodyPr>
          <a:lstStyle>
            <a:lvl1pPr marR="0" lvl="0" algn="l">
              <a:lnSpc>
                <a:spcPct val="100000"/>
              </a:lnSpc>
              <a:spcBef>
                <a:spcPts val="0"/>
              </a:spcBef>
              <a:spcAft>
                <a:spcPts val="0"/>
              </a:spcAft>
              <a:buSzPts val="2300"/>
              <a:buNone/>
              <a:defRPr sz="3300" i="0" u="none" strike="noStrike" cap="none">
                <a:solidFill>
                  <a:schemeClr val="lt1"/>
                </a:solidFill>
                <a:latin typeface="Arial"/>
                <a:ea typeface="Arial"/>
                <a:cs typeface="Arial"/>
                <a:sym typeface="Arial"/>
              </a:defRPr>
            </a:lvl1pPr>
            <a:lvl2pPr lvl="1" algn="l">
              <a:lnSpc>
                <a:spcPct val="100000"/>
              </a:lnSpc>
              <a:spcBef>
                <a:spcPts val="0"/>
              </a:spcBef>
              <a:spcAft>
                <a:spcPts val="0"/>
              </a:spcAft>
              <a:buSzPts val="1100"/>
              <a:buNone/>
              <a:defRPr sz="1800"/>
            </a:lvl2pPr>
            <a:lvl3pPr lvl="2" algn="l">
              <a:lnSpc>
                <a:spcPct val="100000"/>
              </a:lnSpc>
              <a:spcBef>
                <a:spcPts val="0"/>
              </a:spcBef>
              <a:spcAft>
                <a:spcPts val="0"/>
              </a:spcAft>
              <a:buSzPts val="1100"/>
              <a:buNone/>
              <a:defRPr sz="1800"/>
            </a:lvl3pPr>
            <a:lvl4pPr lvl="3" algn="l">
              <a:lnSpc>
                <a:spcPct val="100000"/>
              </a:lnSpc>
              <a:spcBef>
                <a:spcPts val="0"/>
              </a:spcBef>
              <a:spcAft>
                <a:spcPts val="0"/>
              </a:spcAft>
              <a:buSzPts val="1100"/>
              <a:buNone/>
              <a:defRPr sz="1800"/>
            </a:lvl4pPr>
            <a:lvl5pPr lvl="4" algn="l">
              <a:lnSpc>
                <a:spcPct val="100000"/>
              </a:lnSpc>
              <a:spcBef>
                <a:spcPts val="0"/>
              </a:spcBef>
              <a:spcAft>
                <a:spcPts val="0"/>
              </a:spcAft>
              <a:buSzPts val="1100"/>
              <a:buNone/>
              <a:defRPr sz="1800"/>
            </a:lvl5pPr>
            <a:lvl6pPr lvl="5" algn="l">
              <a:lnSpc>
                <a:spcPct val="100000"/>
              </a:lnSpc>
              <a:spcBef>
                <a:spcPts val="0"/>
              </a:spcBef>
              <a:spcAft>
                <a:spcPts val="0"/>
              </a:spcAft>
              <a:buSzPts val="1100"/>
              <a:buNone/>
              <a:defRPr sz="1800"/>
            </a:lvl6pPr>
            <a:lvl7pPr lvl="6" algn="l">
              <a:lnSpc>
                <a:spcPct val="100000"/>
              </a:lnSpc>
              <a:spcBef>
                <a:spcPts val="0"/>
              </a:spcBef>
              <a:spcAft>
                <a:spcPts val="0"/>
              </a:spcAft>
              <a:buSzPts val="1100"/>
              <a:buNone/>
              <a:defRPr sz="1800"/>
            </a:lvl7pPr>
            <a:lvl8pPr lvl="7" algn="l">
              <a:lnSpc>
                <a:spcPct val="100000"/>
              </a:lnSpc>
              <a:spcBef>
                <a:spcPts val="0"/>
              </a:spcBef>
              <a:spcAft>
                <a:spcPts val="0"/>
              </a:spcAft>
              <a:buSzPts val="1100"/>
              <a:buNone/>
              <a:defRPr sz="1800"/>
            </a:lvl8pPr>
            <a:lvl9pPr lvl="8" algn="l">
              <a:lnSpc>
                <a:spcPct val="100000"/>
              </a:lnSpc>
              <a:spcBef>
                <a:spcPts val="0"/>
              </a:spcBef>
              <a:spcAft>
                <a:spcPts val="0"/>
              </a:spcAft>
              <a:buSzPts val="1100"/>
              <a:buNone/>
              <a:defRPr sz="1800"/>
            </a:lvl9pPr>
          </a:lstStyle>
          <a:p>
            <a:endParaRPr/>
          </a:p>
        </p:txBody>
      </p:sp>
      <p:sp>
        <p:nvSpPr>
          <p:cNvPr id="128" name="Google Shape;128;p36"/>
          <p:cNvSpPr txBox="1">
            <a:spLocks noGrp="1"/>
          </p:cNvSpPr>
          <p:nvPr>
            <p:ph type="body" idx="1"/>
          </p:nvPr>
        </p:nvSpPr>
        <p:spPr>
          <a:xfrm>
            <a:off x="3718322" y="4282655"/>
            <a:ext cx="4813697" cy="333375"/>
          </a:xfrm>
          <a:prstGeom prst="rect">
            <a:avLst/>
          </a:prstGeom>
          <a:noFill/>
          <a:ln>
            <a:noFill/>
          </a:ln>
        </p:spPr>
        <p:txBody>
          <a:bodyPr spcFirstLastPara="1" wrap="square" lIns="68575" tIns="68575" rIns="68575" bIns="68575" anchor="ctr" anchorCtr="0">
            <a:noAutofit/>
          </a:bodyPr>
          <a:lstStyle>
            <a:lvl1pPr marL="457200" lvl="0" indent="-228600" algn="l">
              <a:lnSpc>
                <a:spcPct val="100000"/>
              </a:lnSpc>
              <a:spcBef>
                <a:spcPts val="0"/>
              </a:spcBef>
              <a:spcAft>
                <a:spcPts val="0"/>
              </a:spcAft>
              <a:buSzPts val="2100"/>
              <a:buNone/>
              <a:defRPr sz="1800" b="1">
                <a:solidFill>
                  <a:schemeClr val="lt1"/>
                </a:solidFill>
                <a:latin typeface="Arial"/>
                <a:ea typeface="Arial"/>
                <a:cs typeface="Arial"/>
                <a:sym typeface="Arial"/>
              </a:defRPr>
            </a:lvl1pPr>
            <a:lvl2pPr marL="914400" lvl="1" indent="-228600" algn="l">
              <a:lnSpc>
                <a:spcPct val="100000"/>
              </a:lnSpc>
              <a:spcBef>
                <a:spcPts val="400"/>
              </a:spcBef>
              <a:spcAft>
                <a:spcPts val="0"/>
              </a:spcAft>
              <a:buSzPts val="2100"/>
              <a:buNone/>
              <a:defRPr/>
            </a:lvl2pPr>
            <a:lvl3pPr marL="1371600" lvl="2" indent="-228600" algn="l">
              <a:lnSpc>
                <a:spcPct val="100000"/>
              </a:lnSpc>
              <a:spcBef>
                <a:spcPts val="400"/>
              </a:spcBef>
              <a:spcAft>
                <a:spcPts val="0"/>
              </a:spcAft>
              <a:buSzPts val="1800"/>
              <a:buNone/>
              <a:defRPr/>
            </a:lvl3pPr>
            <a:lvl4pPr marL="1828800" lvl="3" indent="-228600" algn="l">
              <a:lnSpc>
                <a:spcPct val="100000"/>
              </a:lnSpc>
              <a:spcBef>
                <a:spcPts val="300"/>
              </a:spcBef>
              <a:spcAft>
                <a:spcPts val="0"/>
              </a:spcAft>
              <a:buSzPts val="1500"/>
              <a:buNone/>
              <a:defRPr/>
            </a:lvl4pPr>
            <a:lvl5pPr marL="2286000" lvl="4" indent="-228600" algn="l">
              <a:lnSpc>
                <a:spcPct val="100000"/>
              </a:lnSpc>
              <a:spcBef>
                <a:spcPts val="300"/>
              </a:spcBef>
              <a:spcAft>
                <a:spcPts val="0"/>
              </a:spcAft>
              <a:buSzPts val="1500"/>
              <a:buNone/>
              <a:defRPr/>
            </a:lvl5pPr>
            <a:lvl6pPr marL="2743200" lvl="5" indent="-323850" algn="l">
              <a:lnSpc>
                <a:spcPct val="100000"/>
              </a:lnSpc>
              <a:spcBef>
                <a:spcPts val="300"/>
              </a:spcBef>
              <a:spcAft>
                <a:spcPts val="0"/>
              </a:spcAft>
              <a:buSzPts val="1500"/>
              <a:buChar char="•"/>
              <a:defRPr/>
            </a:lvl6pPr>
            <a:lvl7pPr marL="3200400" lvl="6" indent="-323850" algn="l">
              <a:lnSpc>
                <a:spcPct val="100000"/>
              </a:lnSpc>
              <a:spcBef>
                <a:spcPts val="300"/>
              </a:spcBef>
              <a:spcAft>
                <a:spcPts val="0"/>
              </a:spcAft>
              <a:buSzPts val="1500"/>
              <a:buChar char="•"/>
              <a:defRPr/>
            </a:lvl7pPr>
            <a:lvl8pPr marL="3657600" lvl="7" indent="-323850" algn="l">
              <a:lnSpc>
                <a:spcPct val="100000"/>
              </a:lnSpc>
              <a:spcBef>
                <a:spcPts val="300"/>
              </a:spcBef>
              <a:spcAft>
                <a:spcPts val="0"/>
              </a:spcAft>
              <a:buSzPts val="1500"/>
              <a:buChar char="•"/>
              <a:defRPr/>
            </a:lvl8pPr>
            <a:lvl9pPr marL="4114800" lvl="8" indent="-323850" algn="l">
              <a:lnSpc>
                <a:spcPct val="100000"/>
              </a:lnSpc>
              <a:spcBef>
                <a:spcPts val="300"/>
              </a:spcBef>
              <a:spcAft>
                <a:spcPts val="0"/>
              </a:spcAft>
              <a:buSzPts val="1500"/>
              <a:buChar char="•"/>
              <a:defRPr/>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White_Divider" type="title">
  <p:cSld name="TITLE">
    <p:spTree>
      <p:nvGrpSpPr>
        <p:cNvPr id="1" name="Shape 141"/>
        <p:cNvGrpSpPr/>
        <p:nvPr/>
      </p:nvGrpSpPr>
      <p:grpSpPr>
        <a:xfrm>
          <a:off x="0" y="0"/>
          <a:ext cx="0" cy="0"/>
          <a:chOff x="0" y="0"/>
          <a:chExt cx="0" cy="0"/>
        </a:xfrm>
      </p:grpSpPr>
      <p:sp>
        <p:nvSpPr>
          <p:cNvPr id="142" name="Google Shape;142;p41"/>
          <p:cNvSpPr txBox="1">
            <a:spLocks noGrp="1"/>
          </p:cNvSpPr>
          <p:nvPr>
            <p:ph type="ctrTitle"/>
          </p:nvPr>
        </p:nvSpPr>
        <p:spPr>
          <a:xfrm>
            <a:off x="406000" y="1994850"/>
            <a:ext cx="8303700" cy="1102500"/>
          </a:xfrm>
          <a:prstGeom prst="rect">
            <a:avLst/>
          </a:prstGeom>
          <a:noFill/>
          <a:ln>
            <a:noFill/>
          </a:ln>
        </p:spPr>
        <p:txBody>
          <a:bodyPr spcFirstLastPara="1" wrap="square" lIns="68575" tIns="68575" rIns="68575" bIns="68575" anchor="ctr" anchorCtr="0">
            <a:noAutofit/>
          </a:bodyPr>
          <a:lstStyle>
            <a:lvl1pPr marR="0" lvl="0" algn="ctr">
              <a:lnSpc>
                <a:spcPct val="100000"/>
              </a:lnSpc>
              <a:spcBef>
                <a:spcPts val="0"/>
              </a:spcBef>
              <a:spcAft>
                <a:spcPts val="0"/>
              </a:spcAft>
              <a:buClr>
                <a:schemeClr val="dk1"/>
              </a:buClr>
              <a:buSzPts val="2300"/>
              <a:buFont typeface="Poppins"/>
              <a:buNone/>
              <a:defRPr sz="4400" b="1" i="0" u="none" strike="noStrike" cap="none">
                <a:solidFill>
                  <a:schemeClr val="dk1"/>
                </a:solidFill>
                <a:latin typeface="Poppins"/>
                <a:ea typeface="Poppins"/>
                <a:cs typeface="Poppins"/>
                <a:sym typeface="Poppins"/>
              </a:defRPr>
            </a:lvl1pPr>
            <a:lvl2pPr lvl="1" algn="l">
              <a:lnSpc>
                <a:spcPct val="100000"/>
              </a:lnSpc>
              <a:spcBef>
                <a:spcPts val="0"/>
              </a:spcBef>
              <a:spcAft>
                <a:spcPts val="0"/>
              </a:spcAft>
              <a:buSzPts val="1100"/>
              <a:buNone/>
              <a:defRPr sz="1800"/>
            </a:lvl2pPr>
            <a:lvl3pPr lvl="2" algn="l">
              <a:lnSpc>
                <a:spcPct val="100000"/>
              </a:lnSpc>
              <a:spcBef>
                <a:spcPts val="0"/>
              </a:spcBef>
              <a:spcAft>
                <a:spcPts val="0"/>
              </a:spcAft>
              <a:buSzPts val="1100"/>
              <a:buNone/>
              <a:defRPr sz="1800"/>
            </a:lvl3pPr>
            <a:lvl4pPr lvl="3" algn="l">
              <a:lnSpc>
                <a:spcPct val="100000"/>
              </a:lnSpc>
              <a:spcBef>
                <a:spcPts val="0"/>
              </a:spcBef>
              <a:spcAft>
                <a:spcPts val="0"/>
              </a:spcAft>
              <a:buSzPts val="1100"/>
              <a:buNone/>
              <a:defRPr sz="1800"/>
            </a:lvl4pPr>
            <a:lvl5pPr lvl="4" algn="l">
              <a:lnSpc>
                <a:spcPct val="100000"/>
              </a:lnSpc>
              <a:spcBef>
                <a:spcPts val="0"/>
              </a:spcBef>
              <a:spcAft>
                <a:spcPts val="0"/>
              </a:spcAft>
              <a:buSzPts val="1100"/>
              <a:buNone/>
              <a:defRPr sz="1800"/>
            </a:lvl5pPr>
            <a:lvl6pPr lvl="5" algn="l">
              <a:lnSpc>
                <a:spcPct val="100000"/>
              </a:lnSpc>
              <a:spcBef>
                <a:spcPts val="0"/>
              </a:spcBef>
              <a:spcAft>
                <a:spcPts val="0"/>
              </a:spcAft>
              <a:buSzPts val="1100"/>
              <a:buNone/>
              <a:defRPr sz="1800"/>
            </a:lvl6pPr>
            <a:lvl7pPr lvl="6" algn="l">
              <a:lnSpc>
                <a:spcPct val="100000"/>
              </a:lnSpc>
              <a:spcBef>
                <a:spcPts val="0"/>
              </a:spcBef>
              <a:spcAft>
                <a:spcPts val="0"/>
              </a:spcAft>
              <a:buSzPts val="1100"/>
              <a:buNone/>
              <a:defRPr sz="1800"/>
            </a:lvl7pPr>
            <a:lvl8pPr lvl="7" algn="l">
              <a:lnSpc>
                <a:spcPct val="100000"/>
              </a:lnSpc>
              <a:spcBef>
                <a:spcPts val="0"/>
              </a:spcBef>
              <a:spcAft>
                <a:spcPts val="0"/>
              </a:spcAft>
              <a:buSzPts val="1100"/>
              <a:buNone/>
              <a:defRPr sz="1800"/>
            </a:lvl8pPr>
            <a:lvl9pPr lvl="8" algn="l">
              <a:lnSpc>
                <a:spcPct val="100000"/>
              </a:lnSpc>
              <a:spcBef>
                <a:spcPts val="0"/>
              </a:spcBef>
              <a:spcAft>
                <a:spcPts val="0"/>
              </a:spcAft>
              <a:buSzPts val="1100"/>
              <a:buNone/>
              <a:defRPr sz="1800"/>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ubhead">
  <p:cSld name="Subhead">
    <p:spTree>
      <p:nvGrpSpPr>
        <p:cNvPr id="1" name="Shape 143"/>
        <p:cNvGrpSpPr/>
        <p:nvPr/>
      </p:nvGrpSpPr>
      <p:grpSpPr>
        <a:xfrm>
          <a:off x="0" y="0"/>
          <a:ext cx="0" cy="0"/>
          <a:chOff x="0" y="0"/>
          <a:chExt cx="0" cy="0"/>
        </a:xfrm>
      </p:grpSpPr>
      <p:sp>
        <p:nvSpPr>
          <p:cNvPr id="144" name="Google Shape;144;p42"/>
          <p:cNvSpPr txBox="1">
            <a:spLocks noGrp="1"/>
          </p:cNvSpPr>
          <p:nvPr>
            <p:ph type="title"/>
          </p:nvPr>
        </p:nvSpPr>
        <p:spPr>
          <a:xfrm>
            <a:off x="205550" y="-27847"/>
            <a:ext cx="8229600" cy="857400"/>
          </a:xfrm>
          <a:prstGeom prst="rect">
            <a:avLst/>
          </a:prstGeom>
          <a:noFill/>
          <a:ln>
            <a:noFill/>
          </a:ln>
        </p:spPr>
        <p:txBody>
          <a:bodyPr spcFirstLastPara="1" wrap="square" lIns="68575" tIns="68575" rIns="68575" bIns="68575" anchor="ctr" anchorCtr="0">
            <a:noAutofit/>
          </a:bodyPr>
          <a:lstStyle>
            <a:lvl1pPr lvl="0" algn="l">
              <a:lnSpc>
                <a:spcPct val="100000"/>
              </a:lnSpc>
              <a:spcBef>
                <a:spcPts val="0"/>
              </a:spcBef>
              <a:spcAft>
                <a:spcPts val="0"/>
              </a:spcAft>
              <a:buSzPts val="2300"/>
              <a:buNone/>
              <a:defRPr sz="3000"/>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45" name="Google Shape;145;p42"/>
          <p:cNvSpPr txBox="1">
            <a:spLocks noGrp="1"/>
          </p:cNvSpPr>
          <p:nvPr>
            <p:ph type="subTitle" idx="1"/>
          </p:nvPr>
        </p:nvSpPr>
        <p:spPr>
          <a:xfrm>
            <a:off x="28435" y="430907"/>
            <a:ext cx="7395900" cy="755700"/>
          </a:xfrm>
          <a:prstGeom prst="rect">
            <a:avLst/>
          </a:prstGeom>
          <a:noFill/>
          <a:ln>
            <a:noFill/>
          </a:ln>
        </p:spPr>
        <p:txBody>
          <a:bodyPr spcFirstLastPara="1" wrap="square" lIns="68575" tIns="68575" rIns="68575" bIns="68575" anchor="t" anchorCtr="0">
            <a:noAutofit/>
          </a:bodyPr>
          <a:lstStyle>
            <a:lvl1pPr lvl="0" algn="l">
              <a:lnSpc>
                <a:spcPct val="100000"/>
              </a:lnSpc>
              <a:spcBef>
                <a:spcPts val="600"/>
              </a:spcBef>
              <a:spcAft>
                <a:spcPts val="0"/>
              </a:spcAft>
              <a:buSzPts val="2100"/>
              <a:buNone/>
              <a:defRPr sz="2000">
                <a:solidFill>
                  <a:schemeClr val="dk2"/>
                </a:solidFill>
              </a:defRPr>
            </a:lvl1pPr>
            <a:lvl2pPr lvl="1" algn="l">
              <a:lnSpc>
                <a:spcPct val="100000"/>
              </a:lnSpc>
              <a:spcBef>
                <a:spcPts val="600"/>
              </a:spcBef>
              <a:spcAft>
                <a:spcPts val="0"/>
              </a:spcAft>
              <a:buSzPts val="2100"/>
              <a:buNone/>
              <a:defRPr sz="2000"/>
            </a:lvl2pPr>
            <a:lvl3pPr lvl="2" algn="l">
              <a:lnSpc>
                <a:spcPct val="100000"/>
              </a:lnSpc>
              <a:spcBef>
                <a:spcPts val="600"/>
              </a:spcBef>
              <a:spcAft>
                <a:spcPts val="0"/>
              </a:spcAft>
              <a:buSzPts val="1800"/>
              <a:buNone/>
              <a:defRPr sz="2000"/>
            </a:lvl3pPr>
            <a:lvl4pPr lvl="3" algn="l">
              <a:lnSpc>
                <a:spcPct val="100000"/>
              </a:lnSpc>
              <a:spcBef>
                <a:spcPts val="600"/>
              </a:spcBef>
              <a:spcAft>
                <a:spcPts val="0"/>
              </a:spcAft>
              <a:buSzPts val="1500"/>
              <a:buNone/>
              <a:defRPr sz="2000"/>
            </a:lvl4pPr>
            <a:lvl5pPr lvl="4" algn="l">
              <a:lnSpc>
                <a:spcPct val="100000"/>
              </a:lnSpc>
              <a:spcBef>
                <a:spcPts val="600"/>
              </a:spcBef>
              <a:spcAft>
                <a:spcPts val="0"/>
              </a:spcAft>
              <a:buSzPts val="1500"/>
              <a:buNone/>
              <a:defRPr sz="2000"/>
            </a:lvl5pPr>
            <a:lvl6pPr lvl="5" algn="l">
              <a:lnSpc>
                <a:spcPct val="100000"/>
              </a:lnSpc>
              <a:spcBef>
                <a:spcPts val="600"/>
              </a:spcBef>
              <a:spcAft>
                <a:spcPts val="0"/>
              </a:spcAft>
              <a:buSzPts val="1500"/>
              <a:buNone/>
              <a:defRPr sz="2000"/>
            </a:lvl6pPr>
            <a:lvl7pPr lvl="6" algn="l">
              <a:lnSpc>
                <a:spcPct val="100000"/>
              </a:lnSpc>
              <a:spcBef>
                <a:spcPts val="600"/>
              </a:spcBef>
              <a:spcAft>
                <a:spcPts val="0"/>
              </a:spcAft>
              <a:buSzPts val="1500"/>
              <a:buNone/>
              <a:defRPr sz="2000"/>
            </a:lvl7pPr>
            <a:lvl8pPr lvl="7" algn="l">
              <a:lnSpc>
                <a:spcPct val="100000"/>
              </a:lnSpc>
              <a:spcBef>
                <a:spcPts val="600"/>
              </a:spcBef>
              <a:spcAft>
                <a:spcPts val="0"/>
              </a:spcAft>
              <a:buSzPts val="1500"/>
              <a:buNone/>
              <a:defRPr sz="2000"/>
            </a:lvl8pPr>
            <a:lvl9pPr lvl="8" algn="l">
              <a:lnSpc>
                <a:spcPct val="100000"/>
              </a:lnSpc>
              <a:spcBef>
                <a:spcPts val="600"/>
              </a:spcBef>
              <a:spcAft>
                <a:spcPts val="0"/>
              </a:spcAft>
              <a:buSzPts val="1500"/>
              <a:buNone/>
              <a:defRPr sz="2000"/>
            </a:lvl9pPr>
          </a:lstStyle>
          <a:p>
            <a:endParaRPr/>
          </a:p>
        </p:txBody>
      </p:sp>
      <p:sp>
        <p:nvSpPr>
          <p:cNvPr id="146" name="Google Shape;146;p42"/>
          <p:cNvSpPr txBox="1">
            <a:spLocks noGrp="1"/>
          </p:cNvSpPr>
          <p:nvPr>
            <p:ph type="title" idx="2"/>
          </p:nvPr>
        </p:nvSpPr>
        <p:spPr>
          <a:xfrm>
            <a:off x="205550" y="-27847"/>
            <a:ext cx="8229600" cy="857400"/>
          </a:xfrm>
          <a:prstGeom prst="rect">
            <a:avLst/>
          </a:prstGeom>
          <a:noFill/>
          <a:ln>
            <a:noFill/>
          </a:ln>
        </p:spPr>
        <p:txBody>
          <a:bodyPr spcFirstLastPara="1" wrap="square" lIns="68575" tIns="68575" rIns="68575" bIns="68575" anchor="ctr" anchorCtr="0">
            <a:noAutofit/>
          </a:bodyPr>
          <a:lstStyle>
            <a:lvl1pPr marR="0" lvl="0" algn="l">
              <a:lnSpc>
                <a:spcPct val="100000"/>
              </a:lnSpc>
              <a:spcBef>
                <a:spcPts val="0"/>
              </a:spcBef>
              <a:spcAft>
                <a:spcPts val="0"/>
              </a:spcAft>
              <a:buClr>
                <a:schemeClr val="dk1"/>
              </a:buClr>
              <a:buSzPts val="2300"/>
              <a:buFont typeface="Poppins Medium"/>
              <a:buNone/>
              <a:defRPr sz="3000" i="0" u="none" strike="noStrike" cap="none">
                <a:solidFill>
                  <a:schemeClr val="dk1"/>
                </a:solidFill>
                <a:latin typeface="Poppins Medium"/>
                <a:ea typeface="Poppins Medium"/>
                <a:cs typeface="Poppins Medium"/>
                <a:sym typeface="Poppins Medium"/>
              </a:defRPr>
            </a:lvl1pPr>
            <a:lvl2pPr lvl="1" algn="l">
              <a:lnSpc>
                <a:spcPct val="100000"/>
              </a:lnSpc>
              <a:spcBef>
                <a:spcPts val="0"/>
              </a:spcBef>
              <a:spcAft>
                <a:spcPts val="0"/>
              </a:spcAft>
              <a:buSzPts val="1100"/>
              <a:buNone/>
              <a:defRPr sz="1800"/>
            </a:lvl2pPr>
            <a:lvl3pPr lvl="2" algn="l">
              <a:lnSpc>
                <a:spcPct val="100000"/>
              </a:lnSpc>
              <a:spcBef>
                <a:spcPts val="0"/>
              </a:spcBef>
              <a:spcAft>
                <a:spcPts val="0"/>
              </a:spcAft>
              <a:buSzPts val="1100"/>
              <a:buNone/>
              <a:defRPr sz="1800"/>
            </a:lvl3pPr>
            <a:lvl4pPr lvl="3" algn="l">
              <a:lnSpc>
                <a:spcPct val="100000"/>
              </a:lnSpc>
              <a:spcBef>
                <a:spcPts val="0"/>
              </a:spcBef>
              <a:spcAft>
                <a:spcPts val="0"/>
              </a:spcAft>
              <a:buSzPts val="1100"/>
              <a:buNone/>
              <a:defRPr sz="1800"/>
            </a:lvl4pPr>
            <a:lvl5pPr lvl="4" algn="l">
              <a:lnSpc>
                <a:spcPct val="100000"/>
              </a:lnSpc>
              <a:spcBef>
                <a:spcPts val="0"/>
              </a:spcBef>
              <a:spcAft>
                <a:spcPts val="0"/>
              </a:spcAft>
              <a:buSzPts val="1100"/>
              <a:buNone/>
              <a:defRPr sz="1800"/>
            </a:lvl5pPr>
            <a:lvl6pPr lvl="5" algn="l">
              <a:lnSpc>
                <a:spcPct val="100000"/>
              </a:lnSpc>
              <a:spcBef>
                <a:spcPts val="0"/>
              </a:spcBef>
              <a:spcAft>
                <a:spcPts val="0"/>
              </a:spcAft>
              <a:buSzPts val="1100"/>
              <a:buNone/>
              <a:defRPr sz="1800"/>
            </a:lvl6pPr>
            <a:lvl7pPr lvl="6" algn="l">
              <a:lnSpc>
                <a:spcPct val="100000"/>
              </a:lnSpc>
              <a:spcBef>
                <a:spcPts val="0"/>
              </a:spcBef>
              <a:spcAft>
                <a:spcPts val="0"/>
              </a:spcAft>
              <a:buSzPts val="1100"/>
              <a:buNone/>
              <a:defRPr sz="1800"/>
            </a:lvl7pPr>
            <a:lvl8pPr lvl="7" algn="l">
              <a:lnSpc>
                <a:spcPct val="100000"/>
              </a:lnSpc>
              <a:spcBef>
                <a:spcPts val="0"/>
              </a:spcBef>
              <a:spcAft>
                <a:spcPts val="0"/>
              </a:spcAft>
              <a:buSzPts val="1100"/>
              <a:buNone/>
              <a:defRPr sz="1800"/>
            </a:lvl8pPr>
            <a:lvl9pPr lvl="8" algn="l">
              <a:lnSpc>
                <a:spcPct val="100000"/>
              </a:lnSpc>
              <a:spcBef>
                <a:spcPts val="0"/>
              </a:spcBef>
              <a:spcAft>
                <a:spcPts val="0"/>
              </a:spcAft>
              <a:buSzPts val="1100"/>
              <a:buNone/>
              <a:defRPr sz="1800"/>
            </a:lvl9pPr>
          </a:lstStyle>
          <a:p>
            <a:endParaRPr/>
          </a:p>
        </p:txBody>
      </p:sp>
      <p:sp>
        <p:nvSpPr>
          <p:cNvPr id="147" name="Google Shape;147;p42"/>
          <p:cNvSpPr txBox="1">
            <a:spLocks noGrp="1"/>
          </p:cNvSpPr>
          <p:nvPr>
            <p:ph type="body" idx="3"/>
          </p:nvPr>
        </p:nvSpPr>
        <p:spPr>
          <a:xfrm>
            <a:off x="347025" y="1006750"/>
            <a:ext cx="8229600" cy="3394500"/>
          </a:xfrm>
          <a:prstGeom prst="rect">
            <a:avLst/>
          </a:prstGeom>
          <a:noFill/>
          <a:ln>
            <a:noFill/>
          </a:ln>
        </p:spPr>
        <p:txBody>
          <a:bodyPr spcFirstLastPara="1" wrap="square" lIns="68575" tIns="68575" rIns="68575" bIns="68575" anchor="t" anchorCtr="0">
            <a:noAutofit/>
          </a:bodyPr>
          <a:lstStyle>
            <a:lvl1pPr marL="457200" marR="0" lvl="0" indent="-342900" algn="l">
              <a:lnSpc>
                <a:spcPct val="115000"/>
              </a:lnSpc>
              <a:spcBef>
                <a:spcPts val="600"/>
              </a:spcBef>
              <a:spcAft>
                <a:spcPts val="0"/>
              </a:spcAft>
              <a:buClr>
                <a:schemeClr val="dk1"/>
              </a:buClr>
              <a:buSzPts val="1800"/>
              <a:buFont typeface="Poppins"/>
              <a:buChar char="•"/>
              <a:defRPr sz="2400" i="0" u="none" strike="noStrike" cap="none">
                <a:solidFill>
                  <a:schemeClr val="dk1"/>
                </a:solidFill>
                <a:latin typeface="Poppins"/>
                <a:ea typeface="Poppins"/>
                <a:cs typeface="Poppins"/>
                <a:sym typeface="Poppins"/>
              </a:defRPr>
            </a:lvl1pPr>
            <a:lvl2pPr marL="914400" marR="0" lvl="1" indent="-323850" algn="l">
              <a:lnSpc>
                <a:spcPct val="115000"/>
              </a:lnSpc>
              <a:spcBef>
                <a:spcPts val="600"/>
              </a:spcBef>
              <a:spcAft>
                <a:spcPts val="0"/>
              </a:spcAft>
              <a:buClr>
                <a:schemeClr val="dk1"/>
              </a:buClr>
              <a:buSzPts val="1500"/>
              <a:buFont typeface="Poppins"/>
              <a:buChar char="–"/>
              <a:defRPr sz="2000" i="0" u="none" strike="noStrike" cap="none">
                <a:solidFill>
                  <a:schemeClr val="dk1"/>
                </a:solidFill>
                <a:latin typeface="Poppins"/>
                <a:ea typeface="Poppins"/>
                <a:cs typeface="Poppins"/>
                <a:sym typeface="Poppins"/>
              </a:defRPr>
            </a:lvl2pPr>
            <a:lvl3pPr marL="1371600" marR="0" lvl="2" indent="-304800" algn="l">
              <a:lnSpc>
                <a:spcPct val="115000"/>
              </a:lnSpc>
              <a:spcBef>
                <a:spcPts val="500"/>
              </a:spcBef>
              <a:spcAft>
                <a:spcPts val="0"/>
              </a:spcAft>
              <a:buClr>
                <a:schemeClr val="dk1"/>
              </a:buClr>
              <a:buSzPts val="1200"/>
              <a:buFont typeface="Poppins"/>
              <a:buChar char="•"/>
              <a:defRPr sz="1600" i="0" u="none" strike="noStrike" cap="none">
                <a:solidFill>
                  <a:schemeClr val="dk1"/>
                </a:solidFill>
                <a:latin typeface="Poppins"/>
                <a:ea typeface="Poppins"/>
                <a:cs typeface="Poppins"/>
                <a:sym typeface="Poppins"/>
              </a:defRPr>
            </a:lvl3pPr>
            <a:lvl4pPr marL="1828800" marR="0" lvl="3" indent="-285750" algn="l">
              <a:lnSpc>
                <a:spcPct val="115000"/>
              </a:lnSpc>
              <a:spcBef>
                <a:spcPts val="400"/>
              </a:spcBef>
              <a:spcAft>
                <a:spcPts val="0"/>
              </a:spcAft>
              <a:buClr>
                <a:schemeClr val="dk1"/>
              </a:buClr>
              <a:buSzPts val="900"/>
              <a:buFont typeface="Poppins"/>
              <a:buChar char="–"/>
              <a:defRPr sz="1200" i="0" u="none" strike="noStrike" cap="none">
                <a:solidFill>
                  <a:schemeClr val="dk1"/>
                </a:solidFill>
                <a:latin typeface="Poppins"/>
                <a:ea typeface="Poppins"/>
                <a:cs typeface="Poppins"/>
                <a:sym typeface="Poppins"/>
              </a:defRPr>
            </a:lvl4pPr>
            <a:lvl5pPr marL="2286000" marR="0" lvl="4" indent="-279400" algn="l">
              <a:lnSpc>
                <a:spcPct val="115000"/>
              </a:lnSpc>
              <a:spcBef>
                <a:spcPts val="400"/>
              </a:spcBef>
              <a:spcAft>
                <a:spcPts val="0"/>
              </a:spcAft>
              <a:buClr>
                <a:schemeClr val="dk1"/>
              </a:buClr>
              <a:buSzPts val="800"/>
              <a:buFont typeface="Poppins"/>
              <a:buChar char="»"/>
              <a:defRPr sz="1000" i="0" u="none" strike="noStrike" cap="none">
                <a:solidFill>
                  <a:schemeClr val="dk1"/>
                </a:solidFill>
                <a:latin typeface="Poppins"/>
                <a:ea typeface="Poppins"/>
                <a:cs typeface="Poppins"/>
                <a:sym typeface="Poppins"/>
              </a:defRPr>
            </a:lvl5pPr>
            <a:lvl6pPr marL="2743200" marR="0" lvl="5" indent="-266700" algn="l">
              <a:lnSpc>
                <a:spcPct val="115000"/>
              </a:lnSpc>
              <a:spcBef>
                <a:spcPts val="400"/>
              </a:spcBef>
              <a:spcAft>
                <a:spcPts val="0"/>
              </a:spcAft>
              <a:buClr>
                <a:schemeClr val="dk1"/>
              </a:buClr>
              <a:buSzPts val="600"/>
              <a:buFont typeface="Poppins"/>
              <a:buChar char="•"/>
              <a:defRPr sz="800" i="0" u="none" strike="noStrike" cap="none">
                <a:solidFill>
                  <a:schemeClr val="dk1"/>
                </a:solidFill>
                <a:latin typeface="Poppins"/>
                <a:ea typeface="Poppins"/>
                <a:cs typeface="Poppins"/>
                <a:sym typeface="Poppins"/>
              </a:defRPr>
            </a:lvl6pPr>
            <a:lvl7pPr marL="3200400" marR="0" lvl="6" indent="-266700" algn="l">
              <a:lnSpc>
                <a:spcPct val="115000"/>
              </a:lnSpc>
              <a:spcBef>
                <a:spcPts val="400"/>
              </a:spcBef>
              <a:spcAft>
                <a:spcPts val="0"/>
              </a:spcAft>
              <a:buClr>
                <a:schemeClr val="dk1"/>
              </a:buClr>
              <a:buSzPts val="600"/>
              <a:buFont typeface="Poppins"/>
              <a:buChar char="•"/>
              <a:defRPr sz="800" i="0" u="none" strike="noStrike" cap="none">
                <a:solidFill>
                  <a:schemeClr val="dk1"/>
                </a:solidFill>
                <a:latin typeface="Poppins"/>
                <a:ea typeface="Poppins"/>
                <a:cs typeface="Poppins"/>
                <a:sym typeface="Poppins"/>
              </a:defRPr>
            </a:lvl7pPr>
            <a:lvl8pPr marL="3657600" marR="0" lvl="7" indent="-266700" algn="l">
              <a:lnSpc>
                <a:spcPct val="115000"/>
              </a:lnSpc>
              <a:spcBef>
                <a:spcPts val="400"/>
              </a:spcBef>
              <a:spcAft>
                <a:spcPts val="0"/>
              </a:spcAft>
              <a:buClr>
                <a:schemeClr val="dk1"/>
              </a:buClr>
              <a:buSzPts val="600"/>
              <a:buFont typeface="Poppins"/>
              <a:buChar char="•"/>
              <a:defRPr sz="800" i="0" u="none" strike="noStrike" cap="none">
                <a:solidFill>
                  <a:schemeClr val="dk1"/>
                </a:solidFill>
                <a:latin typeface="Poppins"/>
                <a:ea typeface="Poppins"/>
                <a:cs typeface="Poppins"/>
                <a:sym typeface="Poppins"/>
              </a:defRPr>
            </a:lvl8pPr>
            <a:lvl9pPr marL="4114800" marR="0" lvl="8" indent="-266700" algn="l">
              <a:lnSpc>
                <a:spcPct val="115000"/>
              </a:lnSpc>
              <a:spcBef>
                <a:spcPts val="400"/>
              </a:spcBef>
              <a:spcAft>
                <a:spcPts val="0"/>
              </a:spcAft>
              <a:buClr>
                <a:schemeClr val="dk1"/>
              </a:buClr>
              <a:buSzPts val="600"/>
              <a:buFont typeface="Poppins"/>
              <a:buChar char="•"/>
              <a:defRPr sz="800" i="0" u="none" strike="noStrike" cap="none">
                <a:solidFill>
                  <a:schemeClr val="dk1"/>
                </a:solidFill>
                <a:latin typeface="Poppins"/>
                <a:ea typeface="Poppins"/>
                <a:cs typeface="Poppins"/>
                <a:sym typeface="Poppins"/>
              </a:defRPr>
            </a:lvl9pPr>
          </a:lstStyle>
          <a:p>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Electricco_Divider">
  <p:cSld name="Electricco_Divider">
    <p:bg>
      <p:bgPr>
        <a:solidFill>
          <a:schemeClr val="accent3"/>
        </a:solidFill>
        <a:effectLst/>
      </p:bgPr>
    </p:bg>
    <p:spTree>
      <p:nvGrpSpPr>
        <p:cNvPr id="1" name="Shape 148"/>
        <p:cNvGrpSpPr/>
        <p:nvPr/>
      </p:nvGrpSpPr>
      <p:grpSpPr>
        <a:xfrm>
          <a:off x="0" y="0"/>
          <a:ext cx="0" cy="0"/>
          <a:chOff x="0" y="0"/>
          <a:chExt cx="0" cy="0"/>
        </a:xfrm>
      </p:grpSpPr>
      <p:sp>
        <p:nvSpPr>
          <p:cNvPr id="149" name="Google Shape;149;p43"/>
          <p:cNvSpPr txBox="1">
            <a:spLocks noGrp="1"/>
          </p:cNvSpPr>
          <p:nvPr>
            <p:ph type="ctrTitle"/>
          </p:nvPr>
        </p:nvSpPr>
        <p:spPr>
          <a:xfrm>
            <a:off x="406000" y="1994850"/>
            <a:ext cx="8303700" cy="1102500"/>
          </a:xfrm>
          <a:prstGeom prst="rect">
            <a:avLst/>
          </a:prstGeom>
          <a:noFill/>
          <a:ln>
            <a:noFill/>
          </a:ln>
        </p:spPr>
        <p:txBody>
          <a:bodyPr spcFirstLastPara="1" wrap="square" lIns="68575" tIns="68575" rIns="68575" bIns="68575" anchor="ctr" anchorCtr="0">
            <a:noAutofit/>
          </a:bodyPr>
          <a:lstStyle>
            <a:lvl1pPr marR="0" lvl="0" algn="ctr">
              <a:lnSpc>
                <a:spcPct val="100000"/>
              </a:lnSpc>
              <a:spcBef>
                <a:spcPts val="0"/>
              </a:spcBef>
              <a:spcAft>
                <a:spcPts val="0"/>
              </a:spcAft>
              <a:buClr>
                <a:schemeClr val="dk1"/>
              </a:buClr>
              <a:buSzPts val="2300"/>
              <a:buNone/>
              <a:defRPr sz="4400" i="0" u="none" strike="noStrike" cap="none">
                <a:solidFill>
                  <a:schemeClr val="dk1"/>
                </a:solidFill>
              </a:defRPr>
            </a:lvl1pPr>
            <a:lvl2pPr lvl="1" algn="l">
              <a:lnSpc>
                <a:spcPct val="100000"/>
              </a:lnSpc>
              <a:spcBef>
                <a:spcPts val="0"/>
              </a:spcBef>
              <a:spcAft>
                <a:spcPts val="0"/>
              </a:spcAft>
              <a:buSzPts val="1100"/>
              <a:buNone/>
              <a:defRPr sz="1800"/>
            </a:lvl2pPr>
            <a:lvl3pPr lvl="2" algn="l">
              <a:lnSpc>
                <a:spcPct val="100000"/>
              </a:lnSpc>
              <a:spcBef>
                <a:spcPts val="0"/>
              </a:spcBef>
              <a:spcAft>
                <a:spcPts val="0"/>
              </a:spcAft>
              <a:buSzPts val="1100"/>
              <a:buNone/>
              <a:defRPr sz="1800"/>
            </a:lvl3pPr>
            <a:lvl4pPr lvl="3" algn="l">
              <a:lnSpc>
                <a:spcPct val="100000"/>
              </a:lnSpc>
              <a:spcBef>
                <a:spcPts val="0"/>
              </a:spcBef>
              <a:spcAft>
                <a:spcPts val="0"/>
              </a:spcAft>
              <a:buSzPts val="1100"/>
              <a:buNone/>
              <a:defRPr sz="1800"/>
            </a:lvl4pPr>
            <a:lvl5pPr lvl="4" algn="l">
              <a:lnSpc>
                <a:spcPct val="100000"/>
              </a:lnSpc>
              <a:spcBef>
                <a:spcPts val="0"/>
              </a:spcBef>
              <a:spcAft>
                <a:spcPts val="0"/>
              </a:spcAft>
              <a:buSzPts val="1100"/>
              <a:buNone/>
              <a:defRPr sz="1800"/>
            </a:lvl5pPr>
            <a:lvl6pPr lvl="5" algn="l">
              <a:lnSpc>
                <a:spcPct val="100000"/>
              </a:lnSpc>
              <a:spcBef>
                <a:spcPts val="0"/>
              </a:spcBef>
              <a:spcAft>
                <a:spcPts val="0"/>
              </a:spcAft>
              <a:buSzPts val="1100"/>
              <a:buNone/>
              <a:defRPr sz="1800"/>
            </a:lvl6pPr>
            <a:lvl7pPr lvl="6" algn="l">
              <a:lnSpc>
                <a:spcPct val="100000"/>
              </a:lnSpc>
              <a:spcBef>
                <a:spcPts val="0"/>
              </a:spcBef>
              <a:spcAft>
                <a:spcPts val="0"/>
              </a:spcAft>
              <a:buSzPts val="1100"/>
              <a:buNone/>
              <a:defRPr sz="1800"/>
            </a:lvl7pPr>
            <a:lvl8pPr lvl="7" algn="l">
              <a:lnSpc>
                <a:spcPct val="100000"/>
              </a:lnSpc>
              <a:spcBef>
                <a:spcPts val="0"/>
              </a:spcBef>
              <a:spcAft>
                <a:spcPts val="0"/>
              </a:spcAft>
              <a:buSzPts val="1100"/>
              <a:buNone/>
              <a:defRPr sz="1800"/>
            </a:lvl8pPr>
            <a:lvl9pPr lvl="8" algn="l">
              <a:lnSpc>
                <a:spcPct val="100000"/>
              </a:lnSpc>
              <a:spcBef>
                <a:spcPts val="0"/>
              </a:spcBef>
              <a:spcAft>
                <a:spcPts val="0"/>
              </a:spcAft>
              <a:buSzPts val="1100"/>
              <a:buNone/>
              <a:defRPr sz="1800"/>
            </a:lvl9pPr>
          </a:lstStyle>
          <a:p>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Electricco_Third">
  <p:cSld name="Electricco_Third">
    <p:spTree>
      <p:nvGrpSpPr>
        <p:cNvPr id="1" name="Shape 150"/>
        <p:cNvGrpSpPr/>
        <p:nvPr/>
      </p:nvGrpSpPr>
      <p:grpSpPr>
        <a:xfrm>
          <a:off x="0" y="0"/>
          <a:ext cx="0" cy="0"/>
          <a:chOff x="0" y="0"/>
          <a:chExt cx="0" cy="0"/>
        </a:xfrm>
      </p:grpSpPr>
      <p:sp>
        <p:nvSpPr>
          <p:cNvPr id="151" name="Google Shape;151;p44"/>
          <p:cNvSpPr/>
          <p:nvPr/>
        </p:nvSpPr>
        <p:spPr>
          <a:xfrm>
            <a:off x="-5800" y="-5800"/>
            <a:ext cx="3003900" cy="51912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Arial"/>
              <a:buNone/>
            </a:pPr>
            <a:r>
              <a:rPr lang="en" sz="1800">
                <a:solidFill>
                  <a:schemeClr val="dk1"/>
                </a:solidFill>
                <a:latin typeface="Arial"/>
                <a:ea typeface="Arial"/>
                <a:cs typeface="Arial"/>
                <a:sym typeface="Arial"/>
              </a:rPr>
              <a:t>       </a:t>
            </a:r>
            <a:endParaRPr sz="1800">
              <a:solidFill>
                <a:schemeClr val="dk1"/>
              </a:solidFill>
              <a:latin typeface="Arial"/>
              <a:ea typeface="Arial"/>
              <a:cs typeface="Arial"/>
              <a:sym typeface="Arial"/>
            </a:endParaRPr>
          </a:p>
        </p:txBody>
      </p:sp>
      <p:sp>
        <p:nvSpPr>
          <p:cNvPr id="152" name="Google Shape;152;p44"/>
          <p:cNvSpPr txBox="1">
            <a:spLocks noGrp="1"/>
          </p:cNvSpPr>
          <p:nvPr>
            <p:ph type="title"/>
          </p:nvPr>
        </p:nvSpPr>
        <p:spPr>
          <a:xfrm>
            <a:off x="205550" y="886550"/>
            <a:ext cx="2653200" cy="857400"/>
          </a:xfrm>
          <a:prstGeom prst="rect">
            <a:avLst/>
          </a:prstGeom>
          <a:noFill/>
          <a:ln>
            <a:noFill/>
          </a:ln>
        </p:spPr>
        <p:txBody>
          <a:bodyPr spcFirstLastPara="1" wrap="square" lIns="68575" tIns="68575" rIns="68575" bIns="68575" anchor="ctr" anchorCtr="0">
            <a:noAutofit/>
          </a:bodyPr>
          <a:lstStyle>
            <a:lvl1pPr marR="0" lvl="0" algn="l">
              <a:lnSpc>
                <a:spcPct val="100000"/>
              </a:lnSpc>
              <a:spcBef>
                <a:spcPts val="0"/>
              </a:spcBef>
              <a:spcAft>
                <a:spcPts val="0"/>
              </a:spcAft>
              <a:buClr>
                <a:srgbClr val="000000"/>
              </a:buClr>
              <a:buSzPts val="2300"/>
              <a:buFont typeface="Poppins Medium"/>
              <a:buNone/>
              <a:defRPr i="0" u="none" strike="noStrike" cap="none">
                <a:solidFill>
                  <a:srgbClr val="000000"/>
                </a:solidFill>
                <a:latin typeface="Poppins Medium"/>
                <a:ea typeface="Poppins Medium"/>
                <a:cs typeface="Poppins Medium"/>
                <a:sym typeface="Poppins Medium"/>
              </a:defRPr>
            </a:lvl1pPr>
            <a:lvl2pPr lvl="1" algn="l">
              <a:lnSpc>
                <a:spcPct val="100000"/>
              </a:lnSpc>
              <a:spcBef>
                <a:spcPts val="0"/>
              </a:spcBef>
              <a:spcAft>
                <a:spcPts val="0"/>
              </a:spcAft>
              <a:buSzPts val="1100"/>
              <a:buNone/>
              <a:defRPr sz="1800"/>
            </a:lvl2pPr>
            <a:lvl3pPr lvl="2" algn="l">
              <a:lnSpc>
                <a:spcPct val="100000"/>
              </a:lnSpc>
              <a:spcBef>
                <a:spcPts val="0"/>
              </a:spcBef>
              <a:spcAft>
                <a:spcPts val="0"/>
              </a:spcAft>
              <a:buSzPts val="1100"/>
              <a:buNone/>
              <a:defRPr sz="1800"/>
            </a:lvl3pPr>
            <a:lvl4pPr lvl="3" algn="l">
              <a:lnSpc>
                <a:spcPct val="100000"/>
              </a:lnSpc>
              <a:spcBef>
                <a:spcPts val="0"/>
              </a:spcBef>
              <a:spcAft>
                <a:spcPts val="0"/>
              </a:spcAft>
              <a:buSzPts val="1100"/>
              <a:buNone/>
              <a:defRPr sz="1800"/>
            </a:lvl4pPr>
            <a:lvl5pPr lvl="4" algn="l">
              <a:lnSpc>
                <a:spcPct val="100000"/>
              </a:lnSpc>
              <a:spcBef>
                <a:spcPts val="0"/>
              </a:spcBef>
              <a:spcAft>
                <a:spcPts val="0"/>
              </a:spcAft>
              <a:buSzPts val="1100"/>
              <a:buNone/>
              <a:defRPr sz="1800"/>
            </a:lvl5pPr>
            <a:lvl6pPr lvl="5" algn="l">
              <a:lnSpc>
                <a:spcPct val="100000"/>
              </a:lnSpc>
              <a:spcBef>
                <a:spcPts val="0"/>
              </a:spcBef>
              <a:spcAft>
                <a:spcPts val="0"/>
              </a:spcAft>
              <a:buSzPts val="1100"/>
              <a:buNone/>
              <a:defRPr sz="1800"/>
            </a:lvl6pPr>
            <a:lvl7pPr lvl="6" algn="l">
              <a:lnSpc>
                <a:spcPct val="100000"/>
              </a:lnSpc>
              <a:spcBef>
                <a:spcPts val="0"/>
              </a:spcBef>
              <a:spcAft>
                <a:spcPts val="0"/>
              </a:spcAft>
              <a:buSzPts val="1100"/>
              <a:buNone/>
              <a:defRPr sz="1800"/>
            </a:lvl7pPr>
            <a:lvl8pPr lvl="7" algn="l">
              <a:lnSpc>
                <a:spcPct val="100000"/>
              </a:lnSpc>
              <a:spcBef>
                <a:spcPts val="0"/>
              </a:spcBef>
              <a:spcAft>
                <a:spcPts val="0"/>
              </a:spcAft>
              <a:buSzPts val="1100"/>
              <a:buNone/>
              <a:defRPr sz="1800"/>
            </a:lvl8pPr>
            <a:lvl9pPr lvl="8" algn="l">
              <a:lnSpc>
                <a:spcPct val="100000"/>
              </a:lnSpc>
              <a:spcBef>
                <a:spcPts val="0"/>
              </a:spcBef>
              <a:spcAft>
                <a:spcPts val="0"/>
              </a:spcAft>
              <a:buSzPts val="1100"/>
              <a:buNone/>
              <a:defRPr sz="1800"/>
            </a:lvl9pPr>
          </a:lstStyle>
          <a:p>
            <a:endParaRPr/>
          </a:p>
        </p:txBody>
      </p:sp>
      <p:sp>
        <p:nvSpPr>
          <p:cNvPr id="153" name="Google Shape;153;p44"/>
          <p:cNvSpPr txBox="1">
            <a:spLocks noGrp="1"/>
          </p:cNvSpPr>
          <p:nvPr>
            <p:ph type="subTitle" idx="1"/>
          </p:nvPr>
        </p:nvSpPr>
        <p:spPr>
          <a:xfrm>
            <a:off x="265314" y="2015350"/>
            <a:ext cx="2181000" cy="2066700"/>
          </a:xfrm>
          <a:prstGeom prst="rect">
            <a:avLst/>
          </a:prstGeom>
          <a:noFill/>
          <a:ln>
            <a:noFill/>
          </a:ln>
        </p:spPr>
        <p:txBody>
          <a:bodyPr spcFirstLastPara="1" wrap="square" lIns="68575" tIns="68575" rIns="68575" bIns="68575" anchor="t" anchorCtr="0">
            <a:noAutofit/>
          </a:bodyPr>
          <a:lstStyle>
            <a:lvl1pPr lvl="0" algn="l">
              <a:lnSpc>
                <a:spcPct val="100000"/>
              </a:lnSpc>
              <a:spcBef>
                <a:spcPts val="600"/>
              </a:spcBef>
              <a:spcAft>
                <a:spcPts val="0"/>
              </a:spcAft>
              <a:buSzPts val="2100"/>
              <a:buNone/>
              <a:defRPr sz="1200">
                <a:solidFill>
                  <a:srgbClr val="000000"/>
                </a:solidFill>
              </a:defRPr>
            </a:lvl1pPr>
            <a:lvl2pPr lvl="1" algn="l">
              <a:lnSpc>
                <a:spcPct val="100000"/>
              </a:lnSpc>
              <a:spcBef>
                <a:spcPts val="600"/>
              </a:spcBef>
              <a:spcAft>
                <a:spcPts val="0"/>
              </a:spcAft>
              <a:buSzPts val="2100"/>
              <a:buNone/>
              <a:defRPr>
                <a:solidFill>
                  <a:srgbClr val="000000"/>
                </a:solidFill>
              </a:defRPr>
            </a:lvl2pPr>
            <a:lvl3pPr lvl="2" algn="l">
              <a:lnSpc>
                <a:spcPct val="100000"/>
              </a:lnSpc>
              <a:spcBef>
                <a:spcPts val="600"/>
              </a:spcBef>
              <a:spcAft>
                <a:spcPts val="0"/>
              </a:spcAft>
              <a:buSzPts val="1800"/>
              <a:buNone/>
              <a:defRPr>
                <a:solidFill>
                  <a:srgbClr val="000000"/>
                </a:solidFill>
              </a:defRPr>
            </a:lvl3pPr>
            <a:lvl4pPr lvl="3" algn="l">
              <a:lnSpc>
                <a:spcPct val="100000"/>
              </a:lnSpc>
              <a:spcBef>
                <a:spcPts val="600"/>
              </a:spcBef>
              <a:spcAft>
                <a:spcPts val="0"/>
              </a:spcAft>
              <a:buSzPts val="1500"/>
              <a:buNone/>
              <a:defRPr>
                <a:solidFill>
                  <a:srgbClr val="000000"/>
                </a:solidFill>
              </a:defRPr>
            </a:lvl4pPr>
            <a:lvl5pPr lvl="4" algn="l">
              <a:lnSpc>
                <a:spcPct val="100000"/>
              </a:lnSpc>
              <a:spcBef>
                <a:spcPts val="600"/>
              </a:spcBef>
              <a:spcAft>
                <a:spcPts val="0"/>
              </a:spcAft>
              <a:buSzPts val="1500"/>
              <a:buNone/>
              <a:defRPr>
                <a:solidFill>
                  <a:srgbClr val="000000"/>
                </a:solidFill>
              </a:defRPr>
            </a:lvl5pPr>
            <a:lvl6pPr lvl="5" algn="l">
              <a:lnSpc>
                <a:spcPct val="100000"/>
              </a:lnSpc>
              <a:spcBef>
                <a:spcPts val="600"/>
              </a:spcBef>
              <a:spcAft>
                <a:spcPts val="0"/>
              </a:spcAft>
              <a:buSzPts val="1500"/>
              <a:buNone/>
              <a:defRPr>
                <a:solidFill>
                  <a:srgbClr val="000000"/>
                </a:solidFill>
              </a:defRPr>
            </a:lvl6pPr>
            <a:lvl7pPr lvl="6" algn="l">
              <a:lnSpc>
                <a:spcPct val="100000"/>
              </a:lnSpc>
              <a:spcBef>
                <a:spcPts val="600"/>
              </a:spcBef>
              <a:spcAft>
                <a:spcPts val="0"/>
              </a:spcAft>
              <a:buSzPts val="1500"/>
              <a:buNone/>
              <a:defRPr>
                <a:solidFill>
                  <a:srgbClr val="000000"/>
                </a:solidFill>
              </a:defRPr>
            </a:lvl7pPr>
            <a:lvl8pPr lvl="7" algn="l">
              <a:lnSpc>
                <a:spcPct val="100000"/>
              </a:lnSpc>
              <a:spcBef>
                <a:spcPts val="600"/>
              </a:spcBef>
              <a:spcAft>
                <a:spcPts val="0"/>
              </a:spcAft>
              <a:buSzPts val="1500"/>
              <a:buNone/>
              <a:defRPr>
                <a:solidFill>
                  <a:srgbClr val="000000"/>
                </a:solidFill>
              </a:defRPr>
            </a:lvl8pPr>
            <a:lvl9pPr lvl="8" algn="l">
              <a:lnSpc>
                <a:spcPct val="100000"/>
              </a:lnSpc>
              <a:spcBef>
                <a:spcPts val="600"/>
              </a:spcBef>
              <a:spcAft>
                <a:spcPts val="0"/>
              </a:spcAft>
              <a:buSzPts val="1500"/>
              <a:buNone/>
              <a:defRPr>
                <a:solidFill>
                  <a:srgbClr val="000000"/>
                </a:solidFill>
              </a:defRPr>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Custom Layout 1">
  <p:cSld name="Custom Layout 1">
    <p:spTree>
      <p:nvGrpSpPr>
        <p:cNvPr id="1" name="Shape 154"/>
        <p:cNvGrpSpPr/>
        <p:nvPr/>
      </p:nvGrpSpPr>
      <p:grpSpPr>
        <a:xfrm>
          <a:off x="0" y="0"/>
          <a:ext cx="0" cy="0"/>
          <a:chOff x="0" y="0"/>
          <a:chExt cx="0" cy="0"/>
        </a:xfrm>
      </p:grpSpPr>
      <p:sp>
        <p:nvSpPr>
          <p:cNvPr id="155" name="Google Shape;155;p45"/>
          <p:cNvSpPr/>
          <p:nvPr/>
        </p:nvSpPr>
        <p:spPr>
          <a:xfrm>
            <a:off x="-13525" y="0"/>
            <a:ext cx="9157500" cy="8295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Arial"/>
              <a:buNone/>
            </a:pPr>
            <a:endParaRPr sz="1800">
              <a:solidFill>
                <a:schemeClr val="dk1"/>
              </a:solidFill>
              <a:latin typeface="Arial"/>
              <a:ea typeface="Arial"/>
              <a:cs typeface="Arial"/>
              <a:sym typeface="Arial"/>
            </a:endParaRPr>
          </a:p>
        </p:txBody>
      </p:sp>
      <p:sp>
        <p:nvSpPr>
          <p:cNvPr id="156" name="Google Shape;156;p45"/>
          <p:cNvSpPr txBox="1">
            <a:spLocks noGrp="1"/>
          </p:cNvSpPr>
          <p:nvPr>
            <p:ph type="title"/>
          </p:nvPr>
        </p:nvSpPr>
        <p:spPr>
          <a:xfrm>
            <a:off x="205550" y="127600"/>
            <a:ext cx="8229600" cy="702000"/>
          </a:xfrm>
          <a:prstGeom prst="rect">
            <a:avLst/>
          </a:prstGeom>
          <a:noFill/>
          <a:ln>
            <a:noFill/>
          </a:ln>
        </p:spPr>
        <p:txBody>
          <a:bodyPr spcFirstLastPara="1" wrap="square" lIns="68575" tIns="68575" rIns="68575" bIns="68575" anchor="t" anchorCtr="0">
            <a:noAutofit/>
          </a:bodyPr>
          <a:lstStyle>
            <a:lvl1pPr lvl="0" algn="l">
              <a:lnSpc>
                <a:spcPct val="100000"/>
              </a:lnSpc>
              <a:spcBef>
                <a:spcPts val="0"/>
              </a:spcBef>
              <a:spcAft>
                <a:spcPts val="0"/>
              </a:spcAft>
              <a:buSzPts val="23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Electricco_Logo">
  <p:cSld name="Electricco_Logo">
    <p:bg>
      <p:bgPr>
        <a:solidFill>
          <a:schemeClr val="accent3"/>
        </a:solidFill>
        <a:effectLst/>
      </p:bgPr>
    </p:bg>
    <p:spTree>
      <p:nvGrpSpPr>
        <p:cNvPr id="1" name="Shape 157"/>
        <p:cNvGrpSpPr/>
        <p:nvPr/>
      </p:nvGrpSpPr>
      <p:grpSpPr>
        <a:xfrm>
          <a:off x="0" y="0"/>
          <a:ext cx="0" cy="0"/>
          <a:chOff x="0" y="0"/>
          <a:chExt cx="0" cy="0"/>
        </a:xfrm>
      </p:grpSpPr>
      <p:pic>
        <p:nvPicPr>
          <p:cNvPr id="158" name="Google Shape;158;p46" descr="Logitech_RGB_black_M.png"/>
          <p:cNvPicPr preferRelativeResize="0"/>
          <p:nvPr/>
        </p:nvPicPr>
        <p:blipFill rotWithShape="1">
          <a:blip r:embed="rId2">
            <a:alphaModFix/>
          </a:blip>
          <a:srcRect/>
          <a:stretch/>
        </p:blipFill>
        <p:spPr>
          <a:xfrm>
            <a:off x="3319925" y="2198164"/>
            <a:ext cx="2504152" cy="747175"/>
          </a:xfrm>
          <a:prstGeom prst="rect">
            <a:avLst/>
          </a:prstGeom>
          <a:noFill/>
          <a:ln>
            <a:noFill/>
          </a:ln>
        </p:spPr>
      </p:pic>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Azzuro_Divider">
  <p:cSld name="Azzuro_Divider">
    <p:bg>
      <p:bgPr>
        <a:solidFill>
          <a:schemeClr val="accent1"/>
        </a:solidFill>
        <a:effectLst/>
      </p:bgPr>
    </p:bg>
    <p:spTree>
      <p:nvGrpSpPr>
        <p:cNvPr id="1" name="Shape 159"/>
        <p:cNvGrpSpPr/>
        <p:nvPr/>
      </p:nvGrpSpPr>
      <p:grpSpPr>
        <a:xfrm>
          <a:off x="0" y="0"/>
          <a:ext cx="0" cy="0"/>
          <a:chOff x="0" y="0"/>
          <a:chExt cx="0" cy="0"/>
        </a:xfrm>
      </p:grpSpPr>
      <p:sp>
        <p:nvSpPr>
          <p:cNvPr id="160" name="Google Shape;160;p47"/>
          <p:cNvSpPr txBox="1">
            <a:spLocks noGrp="1"/>
          </p:cNvSpPr>
          <p:nvPr>
            <p:ph type="ctrTitle"/>
          </p:nvPr>
        </p:nvSpPr>
        <p:spPr>
          <a:xfrm>
            <a:off x="406000" y="1994850"/>
            <a:ext cx="8303700" cy="1102500"/>
          </a:xfrm>
          <a:prstGeom prst="rect">
            <a:avLst/>
          </a:prstGeom>
          <a:noFill/>
          <a:ln>
            <a:noFill/>
          </a:ln>
        </p:spPr>
        <p:txBody>
          <a:bodyPr spcFirstLastPara="1" wrap="square" lIns="68575" tIns="68575" rIns="68575" bIns="68575" anchor="ctr" anchorCtr="0">
            <a:noAutofit/>
          </a:bodyPr>
          <a:lstStyle>
            <a:lvl1pPr marR="0" lvl="0" algn="ctr">
              <a:lnSpc>
                <a:spcPct val="100000"/>
              </a:lnSpc>
              <a:spcBef>
                <a:spcPts val="0"/>
              </a:spcBef>
              <a:spcAft>
                <a:spcPts val="0"/>
              </a:spcAft>
              <a:buClr>
                <a:srgbClr val="FFFFFF"/>
              </a:buClr>
              <a:buSzPts val="2300"/>
              <a:buNone/>
              <a:defRPr sz="4400" i="0" u="none" strike="noStrike" cap="none">
                <a:solidFill>
                  <a:srgbClr val="FFFFFF"/>
                </a:solidFill>
              </a:defRPr>
            </a:lvl1pPr>
            <a:lvl2pPr lvl="1" algn="l">
              <a:lnSpc>
                <a:spcPct val="100000"/>
              </a:lnSpc>
              <a:spcBef>
                <a:spcPts val="0"/>
              </a:spcBef>
              <a:spcAft>
                <a:spcPts val="0"/>
              </a:spcAft>
              <a:buSzPts val="1100"/>
              <a:buNone/>
              <a:defRPr sz="1800"/>
            </a:lvl2pPr>
            <a:lvl3pPr lvl="2" algn="l">
              <a:lnSpc>
                <a:spcPct val="100000"/>
              </a:lnSpc>
              <a:spcBef>
                <a:spcPts val="0"/>
              </a:spcBef>
              <a:spcAft>
                <a:spcPts val="0"/>
              </a:spcAft>
              <a:buSzPts val="1100"/>
              <a:buNone/>
              <a:defRPr sz="1800"/>
            </a:lvl3pPr>
            <a:lvl4pPr lvl="3" algn="l">
              <a:lnSpc>
                <a:spcPct val="100000"/>
              </a:lnSpc>
              <a:spcBef>
                <a:spcPts val="0"/>
              </a:spcBef>
              <a:spcAft>
                <a:spcPts val="0"/>
              </a:spcAft>
              <a:buSzPts val="1100"/>
              <a:buNone/>
              <a:defRPr sz="1800"/>
            </a:lvl4pPr>
            <a:lvl5pPr lvl="4" algn="l">
              <a:lnSpc>
                <a:spcPct val="100000"/>
              </a:lnSpc>
              <a:spcBef>
                <a:spcPts val="0"/>
              </a:spcBef>
              <a:spcAft>
                <a:spcPts val="0"/>
              </a:spcAft>
              <a:buSzPts val="1100"/>
              <a:buNone/>
              <a:defRPr sz="1800"/>
            </a:lvl5pPr>
            <a:lvl6pPr lvl="5" algn="l">
              <a:lnSpc>
                <a:spcPct val="100000"/>
              </a:lnSpc>
              <a:spcBef>
                <a:spcPts val="0"/>
              </a:spcBef>
              <a:spcAft>
                <a:spcPts val="0"/>
              </a:spcAft>
              <a:buSzPts val="1100"/>
              <a:buNone/>
              <a:defRPr sz="1800"/>
            </a:lvl6pPr>
            <a:lvl7pPr lvl="6" algn="l">
              <a:lnSpc>
                <a:spcPct val="100000"/>
              </a:lnSpc>
              <a:spcBef>
                <a:spcPts val="0"/>
              </a:spcBef>
              <a:spcAft>
                <a:spcPts val="0"/>
              </a:spcAft>
              <a:buSzPts val="1100"/>
              <a:buNone/>
              <a:defRPr sz="1800"/>
            </a:lvl7pPr>
            <a:lvl8pPr lvl="7" algn="l">
              <a:lnSpc>
                <a:spcPct val="100000"/>
              </a:lnSpc>
              <a:spcBef>
                <a:spcPts val="0"/>
              </a:spcBef>
              <a:spcAft>
                <a:spcPts val="0"/>
              </a:spcAft>
              <a:buSzPts val="1100"/>
              <a:buNone/>
              <a:defRPr sz="1800"/>
            </a:lvl8pPr>
            <a:lvl9pPr lvl="8" algn="l">
              <a:lnSpc>
                <a:spcPct val="100000"/>
              </a:lnSpc>
              <a:spcBef>
                <a:spcPts val="0"/>
              </a:spcBef>
              <a:spcAft>
                <a:spcPts val="0"/>
              </a:spcAft>
              <a:buSzPts val="1100"/>
              <a:buNone/>
              <a:defRPr sz="1800"/>
            </a:lvl9pPr>
          </a:lstStyle>
          <a:p>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Azzuro_Half">
  <p:cSld name="Azzuro_Half">
    <p:spTree>
      <p:nvGrpSpPr>
        <p:cNvPr id="1" name="Shape 161"/>
        <p:cNvGrpSpPr/>
        <p:nvPr/>
      </p:nvGrpSpPr>
      <p:grpSpPr>
        <a:xfrm>
          <a:off x="0" y="0"/>
          <a:ext cx="0" cy="0"/>
          <a:chOff x="0" y="0"/>
          <a:chExt cx="0" cy="0"/>
        </a:xfrm>
      </p:grpSpPr>
      <p:sp>
        <p:nvSpPr>
          <p:cNvPr id="162" name="Google Shape;162;p48"/>
          <p:cNvSpPr/>
          <p:nvPr/>
        </p:nvSpPr>
        <p:spPr>
          <a:xfrm>
            <a:off x="-5800" y="-5800"/>
            <a:ext cx="4598400" cy="51792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Arial"/>
              <a:buNone/>
            </a:pPr>
            <a:r>
              <a:rPr lang="en" sz="1800">
                <a:solidFill>
                  <a:schemeClr val="dk1"/>
                </a:solidFill>
                <a:latin typeface="Arial"/>
                <a:ea typeface="Arial"/>
                <a:cs typeface="Arial"/>
                <a:sym typeface="Arial"/>
              </a:rPr>
              <a:t>       </a:t>
            </a:r>
            <a:endParaRPr sz="1800">
              <a:solidFill>
                <a:schemeClr val="dk1"/>
              </a:solidFill>
              <a:latin typeface="Arial"/>
              <a:ea typeface="Arial"/>
              <a:cs typeface="Arial"/>
              <a:sym typeface="Arial"/>
            </a:endParaRPr>
          </a:p>
        </p:txBody>
      </p:sp>
      <p:sp>
        <p:nvSpPr>
          <p:cNvPr id="163" name="Google Shape;163;p48"/>
          <p:cNvSpPr txBox="1">
            <a:spLocks noGrp="1"/>
          </p:cNvSpPr>
          <p:nvPr>
            <p:ph type="title"/>
          </p:nvPr>
        </p:nvSpPr>
        <p:spPr>
          <a:xfrm>
            <a:off x="205550" y="1038950"/>
            <a:ext cx="4006800" cy="857400"/>
          </a:xfrm>
          <a:prstGeom prst="rect">
            <a:avLst/>
          </a:prstGeom>
          <a:noFill/>
          <a:ln>
            <a:noFill/>
          </a:ln>
        </p:spPr>
        <p:txBody>
          <a:bodyPr spcFirstLastPara="1" wrap="square" lIns="68575" tIns="68575" rIns="68575" bIns="68575" anchor="ctr" anchorCtr="0">
            <a:noAutofit/>
          </a:bodyPr>
          <a:lstStyle>
            <a:lvl1pPr marR="0" lvl="0" algn="l">
              <a:lnSpc>
                <a:spcPct val="100000"/>
              </a:lnSpc>
              <a:spcBef>
                <a:spcPts val="0"/>
              </a:spcBef>
              <a:spcAft>
                <a:spcPts val="0"/>
              </a:spcAft>
              <a:buClr>
                <a:srgbClr val="FFFFFF"/>
              </a:buClr>
              <a:buSzPts val="2300"/>
              <a:buFont typeface="Poppins Medium"/>
              <a:buNone/>
              <a:defRPr i="0" u="none" strike="noStrike" cap="none">
                <a:solidFill>
                  <a:srgbClr val="FFFFFF"/>
                </a:solidFill>
                <a:latin typeface="Poppins Medium"/>
                <a:ea typeface="Poppins Medium"/>
                <a:cs typeface="Poppins Medium"/>
                <a:sym typeface="Poppins Medium"/>
              </a:defRPr>
            </a:lvl1pPr>
            <a:lvl2pPr lvl="1" algn="l">
              <a:lnSpc>
                <a:spcPct val="100000"/>
              </a:lnSpc>
              <a:spcBef>
                <a:spcPts val="0"/>
              </a:spcBef>
              <a:spcAft>
                <a:spcPts val="0"/>
              </a:spcAft>
              <a:buClr>
                <a:srgbClr val="FFFFFF"/>
              </a:buClr>
              <a:buSzPts val="1100"/>
              <a:buNone/>
              <a:defRPr sz="1800">
                <a:solidFill>
                  <a:srgbClr val="FFFFFF"/>
                </a:solidFill>
              </a:defRPr>
            </a:lvl2pPr>
            <a:lvl3pPr lvl="2" algn="l">
              <a:lnSpc>
                <a:spcPct val="100000"/>
              </a:lnSpc>
              <a:spcBef>
                <a:spcPts val="0"/>
              </a:spcBef>
              <a:spcAft>
                <a:spcPts val="0"/>
              </a:spcAft>
              <a:buClr>
                <a:srgbClr val="FFFFFF"/>
              </a:buClr>
              <a:buSzPts val="1100"/>
              <a:buNone/>
              <a:defRPr sz="1800">
                <a:solidFill>
                  <a:srgbClr val="FFFFFF"/>
                </a:solidFill>
              </a:defRPr>
            </a:lvl3pPr>
            <a:lvl4pPr lvl="3" algn="l">
              <a:lnSpc>
                <a:spcPct val="100000"/>
              </a:lnSpc>
              <a:spcBef>
                <a:spcPts val="0"/>
              </a:spcBef>
              <a:spcAft>
                <a:spcPts val="0"/>
              </a:spcAft>
              <a:buClr>
                <a:srgbClr val="FFFFFF"/>
              </a:buClr>
              <a:buSzPts val="1100"/>
              <a:buNone/>
              <a:defRPr sz="1800">
                <a:solidFill>
                  <a:srgbClr val="FFFFFF"/>
                </a:solidFill>
              </a:defRPr>
            </a:lvl4pPr>
            <a:lvl5pPr lvl="4" algn="l">
              <a:lnSpc>
                <a:spcPct val="100000"/>
              </a:lnSpc>
              <a:spcBef>
                <a:spcPts val="0"/>
              </a:spcBef>
              <a:spcAft>
                <a:spcPts val="0"/>
              </a:spcAft>
              <a:buClr>
                <a:srgbClr val="FFFFFF"/>
              </a:buClr>
              <a:buSzPts val="1100"/>
              <a:buNone/>
              <a:defRPr sz="1800">
                <a:solidFill>
                  <a:srgbClr val="FFFFFF"/>
                </a:solidFill>
              </a:defRPr>
            </a:lvl5pPr>
            <a:lvl6pPr lvl="5" algn="l">
              <a:lnSpc>
                <a:spcPct val="100000"/>
              </a:lnSpc>
              <a:spcBef>
                <a:spcPts val="0"/>
              </a:spcBef>
              <a:spcAft>
                <a:spcPts val="0"/>
              </a:spcAft>
              <a:buClr>
                <a:srgbClr val="FFFFFF"/>
              </a:buClr>
              <a:buSzPts val="1100"/>
              <a:buNone/>
              <a:defRPr sz="1800">
                <a:solidFill>
                  <a:srgbClr val="FFFFFF"/>
                </a:solidFill>
              </a:defRPr>
            </a:lvl6pPr>
            <a:lvl7pPr lvl="6" algn="l">
              <a:lnSpc>
                <a:spcPct val="100000"/>
              </a:lnSpc>
              <a:spcBef>
                <a:spcPts val="0"/>
              </a:spcBef>
              <a:spcAft>
                <a:spcPts val="0"/>
              </a:spcAft>
              <a:buClr>
                <a:srgbClr val="FFFFFF"/>
              </a:buClr>
              <a:buSzPts val="1100"/>
              <a:buNone/>
              <a:defRPr sz="1800">
                <a:solidFill>
                  <a:srgbClr val="FFFFFF"/>
                </a:solidFill>
              </a:defRPr>
            </a:lvl7pPr>
            <a:lvl8pPr lvl="7" algn="l">
              <a:lnSpc>
                <a:spcPct val="100000"/>
              </a:lnSpc>
              <a:spcBef>
                <a:spcPts val="0"/>
              </a:spcBef>
              <a:spcAft>
                <a:spcPts val="0"/>
              </a:spcAft>
              <a:buClr>
                <a:srgbClr val="FFFFFF"/>
              </a:buClr>
              <a:buSzPts val="1100"/>
              <a:buNone/>
              <a:defRPr sz="1800">
                <a:solidFill>
                  <a:srgbClr val="FFFFFF"/>
                </a:solidFill>
              </a:defRPr>
            </a:lvl8pPr>
            <a:lvl9pPr lvl="8" algn="l">
              <a:lnSpc>
                <a:spcPct val="100000"/>
              </a:lnSpc>
              <a:spcBef>
                <a:spcPts val="0"/>
              </a:spcBef>
              <a:spcAft>
                <a:spcPts val="0"/>
              </a:spcAft>
              <a:buClr>
                <a:srgbClr val="FFFFFF"/>
              </a:buClr>
              <a:buSzPts val="1100"/>
              <a:buNone/>
              <a:defRPr sz="1800">
                <a:solidFill>
                  <a:srgbClr val="FFFFFF"/>
                </a:solidFill>
              </a:defRPr>
            </a:lvl9pPr>
          </a:lstStyle>
          <a:p>
            <a:endParaRPr/>
          </a:p>
        </p:txBody>
      </p:sp>
      <p:sp>
        <p:nvSpPr>
          <p:cNvPr id="164" name="Google Shape;164;p48"/>
          <p:cNvSpPr txBox="1">
            <a:spLocks noGrp="1"/>
          </p:cNvSpPr>
          <p:nvPr>
            <p:ph type="subTitle" idx="1"/>
          </p:nvPr>
        </p:nvSpPr>
        <p:spPr>
          <a:xfrm>
            <a:off x="295800" y="2167750"/>
            <a:ext cx="3293700" cy="2066700"/>
          </a:xfrm>
          <a:prstGeom prst="rect">
            <a:avLst/>
          </a:prstGeom>
          <a:noFill/>
          <a:ln>
            <a:noFill/>
          </a:ln>
        </p:spPr>
        <p:txBody>
          <a:bodyPr spcFirstLastPara="1" wrap="square" lIns="68575" tIns="68575" rIns="68575" bIns="68575" anchor="t" anchorCtr="0">
            <a:noAutofit/>
          </a:bodyPr>
          <a:lstStyle>
            <a:lvl1pPr lvl="0" algn="l">
              <a:lnSpc>
                <a:spcPct val="100000"/>
              </a:lnSpc>
              <a:spcBef>
                <a:spcPts val="600"/>
              </a:spcBef>
              <a:spcAft>
                <a:spcPts val="0"/>
              </a:spcAft>
              <a:buSzPts val="2100"/>
              <a:buNone/>
              <a:defRPr sz="1200">
                <a:solidFill>
                  <a:srgbClr val="FFFFFF"/>
                </a:solidFill>
              </a:defRPr>
            </a:lvl1pPr>
            <a:lvl2pPr lvl="1" algn="l">
              <a:lnSpc>
                <a:spcPct val="100000"/>
              </a:lnSpc>
              <a:spcBef>
                <a:spcPts val="600"/>
              </a:spcBef>
              <a:spcAft>
                <a:spcPts val="0"/>
              </a:spcAft>
              <a:buSzPts val="2100"/>
              <a:buNone/>
              <a:defRPr>
                <a:solidFill>
                  <a:srgbClr val="FFFFFF"/>
                </a:solidFill>
              </a:defRPr>
            </a:lvl2pPr>
            <a:lvl3pPr lvl="2" algn="l">
              <a:lnSpc>
                <a:spcPct val="100000"/>
              </a:lnSpc>
              <a:spcBef>
                <a:spcPts val="600"/>
              </a:spcBef>
              <a:spcAft>
                <a:spcPts val="0"/>
              </a:spcAft>
              <a:buSzPts val="1800"/>
              <a:buNone/>
              <a:defRPr>
                <a:solidFill>
                  <a:srgbClr val="FFFFFF"/>
                </a:solidFill>
              </a:defRPr>
            </a:lvl3pPr>
            <a:lvl4pPr lvl="3" algn="l">
              <a:lnSpc>
                <a:spcPct val="100000"/>
              </a:lnSpc>
              <a:spcBef>
                <a:spcPts val="600"/>
              </a:spcBef>
              <a:spcAft>
                <a:spcPts val="0"/>
              </a:spcAft>
              <a:buSzPts val="1500"/>
              <a:buNone/>
              <a:defRPr>
                <a:solidFill>
                  <a:srgbClr val="FFFFFF"/>
                </a:solidFill>
              </a:defRPr>
            </a:lvl4pPr>
            <a:lvl5pPr lvl="4" algn="l">
              <a:lnSpc>
                <a:spcPct val="100000"/>
              </a:lnSpc>
              <a:spcBef>
                <a:spcPts val="600"/>
              </a:spcBef>
              <a:spcAft>
                <a:spcPts val="0"/>
              </a:spcAft>
              <a:buSzPts val="1500"/>
              <a:buNone/>
              <a:defRPr>
                <a:solidFill>
                  <a:srgbClr val="FFFFFF"/>
                </a:solidFill>
              </a:defRPr>
            </a:lvl5pPr>
            <a:lvl6pPr lvl="5" algn="l">
              <a:lnSpc>
                <a:spcPct val="100000"/>
              </a:lnSpc>
              <a:spcBef>
                <a:spcPts val="600"/>
              </a:spcBef>
              <a:spcAft>
                <a:spcPts val="0"/>
              </a:spcAft>
              <a:buSzPts val="1500"/>
              <a:buNone/>
              <a:defRPr>
                <a:solidFill>
                  <a:srgbClr val="FFFFFF"/>
                </a:solidFill>
              </a:defRPr>
            </a:lvl6pPr>
            <a:lvl7pPr lvl="6" algn="l">
              <a:lnSpc>
                <a:spcPct val="100000"/>
              </a:lnSpc>
              <a:spcBef>
                <a:spcPts val="600"/>
              </a:spcBef>
              <a:spcAft>
                <a:spcPts val="0"/>
              </a:spcAft>
              <a:buSzPts val="1500"/>
              <a:buNone/>
              <a:defRPr>
                <a:solidFill>
                  <a:srgbClr val="FFFFFF"/>
                </a:solidFill>
              </a:defRPr>
            </a:lvl7pPr>
            <a:lvl8pPr lvl="7" algn="l">
              <a:lnSpc>
                <a:spcPct val="100000"/>
              </a:lnSpc>
              <a:spcBef>
                <a:spcPts val="600"/>
              </a:spcBef>
              <a:spcAft>
                <a:spcPts val="0"/>
              </a:spcAft>
              <a:buSzPts val="1500"/>
              <a:buNone/>
              <a:defRPr>
                <a:solidFill>
                  <a:srgbClr val="FFFFFF"/>
                </a:solidFill>
              </a:defRPr>
            </a:lvl8pPr>
            <a:lvl9pPr lvl="8" algn="l">
              <a:lnSpc>
                <a:spcPct val="100000"/>
              </a:lnSpc>
              <a:spcBef>
                <a:spcPts val="600"/>
              </a:spcBef>
              <a:spcAft>
                <a:spcPts val="0"/>
              </a:spcAft>
              <a:buSzPts val="1500"/>
              <a:buNone/>
              <a:defRPr>
                <a:solidFill>
                  <a:srgbClr val="FFFFFF"/>
                </a:solidFill>
              </a:defRPr>
            </a:lvl9pPr>
          </a:lstStyle>
          <a:p>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Azzuro_Third">
  <p:cSld name="Azzuro_Third">
    <p:spTree>
      <p:nvGrpSpPr>
        <p:cNvPr id="1" name="Shape 165"/>
        <p:cNvGrpSpPr/>
        <p:nvPr/>
      </p:nvGrpSpPr>
      <p:grpSpPr>
        <a:xfrm>
          <a:off x="0" y="0"/>
          <a:ext cx="0" cy="0"/>
          <a:chOff x="0" y="0"/>
          <a:chExt cx="0" cy="0"/>
        </a:xfrm>
      </p:grpSpPr>
      <p:sp>
        <p:nvSpPr>
          <p:cNvPr id="166" name="Google Shape;166;p49"/>
          <p:cNvSpPr/>
          <p:nvPr/>
        </p:nvSpPr>
        <p:spPr>
          <a:xfrm>
            <a:off x="-5800" y="-5800"/>
            <a:ext cx="3003900" cy="51912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Arial"/>
              <a:buNone/>
            </a:pPr>
            <a:r>
              <a:rPr lang="en" sz="1800">
                <a:solidFill>
                  <a:schemeClr val="dk1"/>
                </a:solidFill>
                <a:latin typeface="Arial"/>
                <a:ea typeface="Arial"/>
                <a:cs typeface="Arial"/>
                <a:sym typeface="Arial"/>
              </a:rPr>
              <a:t>       </a:t>
            </a:r>
            <a:endParaRPr sz="1800">
              <a:solidFill>
                <a:schemeClr val="dk1"/>
              </a:solidFill>
              <a:latin typeface="Arial"/>
              <a:ea typeface="Arial"/>
              <a:cs typeface="Arial"/>
              <a:sym typeface="Arial"/>
            </a:endParaRPr>
          </a:p>
        </p:txBody>
      </p:sp>
      <p:sp>
        <p:nvSpPr>
          <p:cNvPr id="167" name="Google Shape;167;p49"/>
          <p:cNvSpPr txBox="1">
            <a:spLocks noGrp="1"/>
          </p:cNvSpPr>
          <p:nvPr>
            <p:ph type="title"/>
          </p:nvPr>
        </p:nvSpPr>
        <p:spPr>
          <a:xfrm>
            <a:off x="205550" y="886550"/>
            <a:ext cx="2653200" cy="857400"/>
          </a:xfrm>
          <a:prstGeom prst="rect">
            <a:avLst/>
          </a:prstGeom>
          <a:noFill/>
          <a:ln>
            <a:noFill/>
          </a:ln>
        </p:spPr>
        <p:txBody>
          <a:bodyPr spcFirstLastPara="1" wrap="square" lIns="68575" tIns="68575" rIns="68575" bIns="68575" anchor="ctr" anchorCtr="0">
            <a:noAutofit/>
          </a:bodyPr>
          <a:lstStyle>
            <a:lvl1pPr marR="0" lvl="0" algn="l">
              <a:lnSpc>
                <a:spcPct val="100000"/>
              </a:lnSpc>
              <a:spcBef>
                <a:spcPts val="0"/>
              </a:spcBef>
              <a:spcAft>
                <a:spcPts val="0"/>
              </a:spcAft>
              <a:buClr>
                <a:srgbClr val="FFFFFF"/>
              </a:buClr>
              <a:buSzPts val="2300"/>
              <a:buFont typeface="Poppins Medium"/>
              <a:buNone/>
              <a:defRPr i="0" u="none" strike="noStrike" cap="none">
                <a:solidFill>
                  <a:srgbClr val="FFFFFF"/>
                </a:solidFill>
                <a:latin typeface="Poppins Medium"/>
                <a:ea typeface="Poppins Medium"/>
                <a:cs typeface="Poppins Medium"/>
                <a:sym typeface="Poppins Medium"/>
              </a:defRPr>
            </a:lvl1pPr>
            <a:lvl2pPr lvl="1" algn="l">
              <a:lnSpc>
                <a:spcPct val="100000"/>
              </a:lnSpc>
              <a:spcBef>
                <a:spcPts val="0"/>
              </a:spcBef>
              <a:spcAft>
                <a:spcPts val="0"/>
              </a:spcAft>
              <a:buClr>
                <a:srgbClr val="FFFFFF"/>
              </a:buClr>
              <a:buSzPts val="1100"/>
              <a:buNone/>
              <a:defRPr sz="1800">
                <a:solidFill>
                  <a:srgbClr val="FFFFFF"/>
                </a:solidFill>
              </a:defRPr>
            </a:lvl2pPr>
            <a:lvl3pPr lvl="2" algn="l">
              <a:lnSpc>
                <a:spcPct val="100000"/>
              </a:lnSpc>
              <a:spcBef>
                <a:spcPts val="0"/>
              </a:spcBef>
              <a:spcAft>
                <a:spcPts val="0"/>
              </a:spcAft>
              <a:buClr>
                <a:srgbClr val="FFFFFF"/>
              </a:buClr>
              <a:buSzPts val="1100"/>
              <a:buNone/>
              <a:defRPr sz="1800">
                <a:solidFill>
                  <a:srgbClr val="FFFFFF"/>
                </a:solidFill>
              </a:defRPr>
            </a:lvl3pPr>
            <a:lvl4pPr lvl="3" algn="l">
              <a:lnSpc>
                <a:spcPct val="100000"/>
              </a:lnSpc>
              <a:spcBef>
                <a:spcPts val="0"/>
              </a:spcBef>
              <a:spcAft>
                <a:spcPts val="0"/>
              </a:spcAft>
              <a:buClr>
                <a:srgbClr val="FFFFFF"/>
              </a:buClr>
              <a:buSzPts val="1100"/>
              <a:buNone/>
              <a:defRPr sz="1800">
                <a:solidFill>
                  <a:srgbClr val="FFFFFF"/>
                </a:solidFill>
              </a:defRPr>
            </a:lvl4pPr>
            <a:lvl5pPr lvl="4" algn="l">
              <a:lnSpc>
                <a:spcPct val="100000"/>
              </a:lnSpc>
              <a:spcBef>
                <a:spcPts val="0"/>
              </a:spcBef>
              <a:spcAft>
                <a:spcPts val="0"/>
              </a:spcAft>
              <a:buClr>
                <a:srgbClr val="FFFFFF"/>
              </a:buClr>
              <a:buSzPts val="1100"/>
              <a:buNone/>
              <a:defRPr sz="1800">
                <a:solidFill>
                  <a:srgbClr val="FFFFFF"/>
                </a:solidFill>
              </a:defRPr>
            </a:lvl5pPr>
            <a:lvl6pPr lvl="5" algn="l">
              <a:lnSpc>
                <a:spcPct val="100000"/>
              </a:lnSpc>
              <a:spcBef>
                <a:spcPts val="0"/>
              </a:spcBef>
              <a:spcAft>
                <a:spcPts val="0"/>
              </a:spcAft>
              <a:buClr>
                <a:srgbClr val="FFFFFF"/>
              </a:buClr>
              <a:buSzPts val="1100"/>
              <a:buNone/>
              <a:defRPr sz="1800">
                <a:solidFill>
                  <a:srgbClr val="FFFFFF"/>
                </a:solidFill>
              </a:defRPr>
            </a:lvl6pPr>
            <a:lvl7pPr lvl="6" algn="l">
              <a:lnSpc>
                <a:spcPct val="100000"/>
              </a:lnSpc>
              <a:spcBef>
                <a:spcPts val="0"/>
              </a:spcBef>
              <a:spcAft>
                <a:spcPts val="0"/>
              </a:spcAft>
              <a:buClr>
                <a:srgbClr val="FFFFFF"/>
              </a:buClr>
              <a:buSzPts val="1100"/>
              <a:buNone/>
              <a:defRPr sz="1800">
                <a:solidFill>
                  <a:srgbClr val="FFFFFF"/>
                </a:solidFill>
              </a:defRPr>
            </a:lvl7pPr>
            <a:lvl8pPr lvl="7" algn="l">
              <a:lnSpc>
                <a:spcPct val="100000"/>
              </a:lnSpc>
              <a:spcBef>
                <a:spcPts val="0"/>
              </a:spcBef>
              <a:spcAft>
                <a:spcPts val="0"/>
              </a:spcAft>
              <a:buClr>
                <a:srgbClr val="FFFFFF"/>
              </a:buClr>
              <a:buSzPts val="1100"/>
              <a:buNone/>
              <a:defRPr sz="1800">
                <a:solidFill>
                  <a:srgbClr val="FFFFFF"/>
                </a:solidFill>
              </a:defRPr>
            </a:lvl8pPr>
            <a:lvl9pPr lvl="8" algn="l">
              <a:lnSpc>
                <a:spcPct val="100000"/>
              </a:lnSpc>
              <a:spcBef>
                <a:spcPts val="0"/>
              </a:spcBef>
              <a:spcAft>
                <a:spcPts val="0"/>
              </a:spcAft>
              <a:buClr>
                <a:srgbClr val="FFFFFF"/>
              </a:buClr>
              <a:buSzPts val="1100"/>
              <a:buNone/>
              <a:defRPr sz="1800">
                <a:solidFill>
                  <a:srgbClr val="FFFFFF"/>
                </a:solidFill>
              </a:defRPr>
            </a:lvl9pPr>
          </a:lstStyle>
          <a:p>
            <a:endParaRPr/>
          </a:p>
        </p:txBody>
      </p:sp>
      <p:sp>
        <p:nvSpPr>
          <p:cNvPr id="168" name="Google Shape;168;p49"/>
          <p:cNvSpPr txBox="1">
            <a:spLocks noGrp="1"/>
          </p:cNvSpPr>
          <p:nvPr>
            <p:ph type="subTitle" idx="1"/>
          </p:nvPr>
        </p:nvSpPr>
        <p:spPr>
          <a:xfrm>
            <a:off x="265314" y="2015350"/>
            <a:ext cx="2181000" cy="2066700"/>
          </a:xfrm>
          <a:prstGeom prst="rect">
            <a:avLst/>
          </a:prstGeom>
          <a:noFill/>
          <a:ln>
            <a:noFill/>
          </a:ln>
        </p:spPr>
        <p:txBody>
          <a:bodyPr spcFirstLastPara="1" wrap="square" lIns="68575" tIns="68575" rIns="68575" bIns="68575" anchor="t" anchorCtr="0">
            <a:noAutofit/>
          </a:bodyPr>
          <a:lstStyle>
            <a:lvl1pPr lvl="0" algn="l">
              <a:lnSpc>
                <a:spcPct val="100000"/>
              </a:lnSpc>
              <a:spcBef>
                <a:spcPts val="600"/>
              </a:spcBef>
              <a:spcAft>
                <a:spcPts val="0"/>
              </a:spcAft>
              <a:buSzPts val="2100"/>
              <a:buNone/>
              <a:defRPr sz="1200">
                <a:solidFill>
                  <a:srgbClr val="FFFFFF"/>
                </a:solidFill>
              </a:defRPr>
            </a:lvl1pPr>
            <a:lvl2pPr lvl="1" algn="l">
              <a:lnSpc>
                <a:spcPct val="100000"/>
              </a:lnSpc>
              <a:spcBef>
                <a:spcPts val="600"/>
              </a:spcBef>
              <a:spcAft>
                <a:spcPts val="0"/>
              </a:spcAft>
              <a:buSzPts val="2100"/>
              <a:buNone/>
              <a:defRPr>
                <a:solidFill>
                  <a:srgbClr val="FFFFFF"/>
                </a:solidFill>
              </a:defRPr>
            </a:lvl2pPr>
            <a:lvl3pPr lvl="2" algn="l">
              <a:lnSpc>
                <a:spcPct val="100000"/>
              </a:lnSpc>
              <a:spcBef>
                <a:spcPts val="600"/>
              </a:spcBef>
              <a:spcAft>
                <a:spcPts val="0"/>
              </a:spcAft>
              <a:buSzPts val="1800"/>
              <a:buNone/>
              <a:defRPr>
                <a:solidFill>
                  <a:srgbClr val="FFFFFF"/>
                </a:solidFill>
              </a:defRPr>
            </a:lvl3pPr>
            <a:lvl4pPr lvl="3" algn="l">
              <a:lnSpc>
                <a:spcPct val="100000"/>
              </a:lnSpc>
              <a:spcBef>
                <a:spcPts val="600"/>
              </a:spcBef>
              <a:spcAft>
                <a:spcPts val="0"/>
              </a:spcAft>
              <a:buSzPts val="1500"/>
              <a:buNone/>
              <a:defRPr>
                <a:solidFill>
                  <a:srgbClr val="FFFFFF"/>
                </a:solidFill>
              </a:defRPr>
            </a:lvl4pPr>
            <a:lvl5pPr lvl="4" algn="l">
              <a:lnSpc>
                <a:spcPct val="100000"/>
              </a:lnSpc>
              <a:spcBef>
                <a:spcPts val="600"/>
              </a:spcBef>
              <a:spcAft>
                <a:spcPts val="0"/>
              </a:spcAft>
              <a:buSzPts val="1500"/>
              <a:buNone/>
              <a:defRPr>
                <a:solidFill>
                  <a:srgbClr val="FFFFFF"/>
                </a:solidFill>
              </a:defRPr>
            </a:lvl5pPr>
            <a:lvl6pPr lvl="5" algn="l">
              <a:lnSpc>
                <a:spcPct val="100000"/>
              </a:lnSpc>
              <a:spcBef>
                <a:spcPts val="600"/>
              </a:spcBef>
              <a:spcAft>
                <a:spcPts val="0"/>
              </a:spcAft>
              <a:buSzPts val="1500"/>
              <a:buNone/>
              <a:defRPr>
                <a:solidFill>
                  <a:srgbClr val="FFFFFF"/>
                </a:solidFill>
              </a:defRPr>
            </a:lvl6pPr>
            <a:lvl7pPr lvl="6" algn="l">
              <a:lnSpc>
                <a:spcPct val="100000"/>
              </a:lnSpc>
              <a:spcBef>
                <a:spcPts val="600"/>
              </a:spcBef>
              <a:spcAft>
                <a:spcPts val="0"/>
              </a:spcAft>
              <a:buSzPts val="1500"/>
              <a:buNone/>
              <a:defRPr>
                <a:solidFill>
                  <a:srgbClr val="FFFFFF"/>
                </a:solidFill>
              </a:defRPr>
            </a:lvl7pPr>
            <a:lvl8pPr lvl="7" algn="l">
              <a:lnSpc>
                <a:spcPct val="100000"/>
              </a:lnSpc>
              <a:spcBef>
                <a:spcPts val="600"/>
              </a:spcBef>
              <a:spcAft>
                <a:spcPts val="0"/>
              </a:spcAft>
              <a:buSzPts val="1500"/>
              <a:buNone/>
              <a:defRPr>
                <a:solidFill>
                  <a:srgbClr val="FFFFFF"/>
                </a:solidFill>
              </a:defRPr>
            </a:lvl8pPr>
            <a:lvl9pPr lvl="8" algn="l">
              <a:lnSpc>
                <a:spcPct val="100000"/>
              </a:lnSpc>
              <a:spcBef>
                <a:spcPts val="600"/>
              </a:spcBef>
              <a:spcAft>
                <a:spcPts val="0"/>
              </a:spcAft>
              <a:buSzPts val="1500"/>
              <a:buNone/>
              <a:defRPr>
                <a:solidFill>
                  <a:srgbClr val="FFFFFF"/>
                </a:solidFill>
              </a:defRPr>
            </a:lvl9pPr>
          </a:lstStyle>
          <a:p>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Custom Layout 1 1">
  <p:cSld name="Custom Layout 1 1">
    <p:spTree>
      <p:nvGrpSpPr>
        <p:cNvPr id="1" name="Shape 169"/>
        <p:cNvGrpSpPr/>
        <p:nvPr/>
      </p:nvGrpSpPr>
      <p:grpSpPr>
        <a:xfrm>
          <a:off x="0" y="0"/>
          <a:ext cx="0" cy="0"/>
          <a:chOff x="0" y="0"/>
          <a:chExt cx="0" cy="0"/>
        </a:xfrm>
      </p:grpSpPr>
      <p:sp>
        <p:nvSpPr>
          <p:cNvPr id="170" name="Google Shape;170;p50"/>
          <p:cNvSpPr/>
          <p:nvPr/>
        </p:nvSpPr>
        <p:spPr>
          <a:xfrm>
            <a:off x="-13525" y="0"/>
            <a:ext cx="9157500" cy="8295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Arial"/>
              <a:buNone/>
            </a:pPr>
            <a:endParaRPr sz="1800">
              <a:solidFill>
                <a:schemeClr val="dk1"/>
              </a:solidFill>
              <a:latin typeface="Arial"/>
              <a:ea typeface="Arial"/>
              <a:cs typeface="Arial"/>
              <a:sym typeface="Arial"/>
            </a:endParaRPr>
          </a:p>
        </p:txBody>
      </p:sp>
      <p:sp>
        <p:nvSpPr>
          <p:cNvPr id="171" name="Google Shape;171;p50"/>
          <p:cNvSpPr txBox="1">
            <a:spLocks noGrp="1"/>
          </p:cNvSpPr>
          <p:nvPr>
            <p:ph type="title"/>
          </p:nvPr>
        </p:nvSpPr>
        <p:spPr>
          <a:xfrm>
            <a:off x="205550" y="127600"/>
            <a:ext cx="8229600" cy="702000"/>
          </a:xfrm>
          <a:prstGeom prst="rect">
            <a:avLst/>
          </a:prstGeom>
          <a:noFill/>
          <a:ln>
            <a:noFill/>
          </a:ln>
        </p:spPr>
        <p:txBody>
          <a:bodyPr spcFirstLastPara="1" wrap="square" lIns="68575" tIns="68575" rIns="68575" bIns="68575" anchor="t" anchorCtr="0">
            <a:noAutofit/>
          </a:bodyPr>
          <a:lstStyle>
            <a:lvl1pPr lvl="0" algn="l">
              <a:lnSpc>
                <a:spcPct val="100000"/>
              </a:lnSpc>
              <a:spcBef>
                <a:spcPts val="0"/>
              </a:spcBef>
              <a:spcAft>
                <a:spcPts val="0"/>
              </a:spcAft>
              <a:buSzPts val="2300"/>
              <a:buNone/>
              <a:defRPr>
                <a:solidFill>
                  <a:schemeClr val="lt1"/>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Ciano_Half">
  <p:cSld name="Ciano_Half">
    <p:bg>
      <p:bgPr>
        <a:solidFill>
          <a:schemeClr val="accent2"/>
        </a:solidFill>
        <a:effectLst/>
      </p:bgPr>
    </p:bg>
    <p:spTree>
      <p:nvGrpSpPr>
        <p:cNvPr id="1" name="Shape 172"/>
        <p:cNvGrpSpPr/>
        <p:nvPr/>
      </p:nvGrpSpPr>
      <p:grpSpPr>
        <a:xfrm>
          <a:off x="0" y="0"/>
          <a:ext cx="0" cy="0"/>
          <a:chOff x="0" y="0"/>
          <a:chExt cx="0" cy="0"/>
        </a:xfrm>
      </p:grpSpPr>
      <p:sp>
        <p:nvSpPr>
          <p:cNvPr id="173" name="Google Shape;173;p51"/>
          <p:cNvSpPr txBox="1">
            <a:spLocks noGrp="1"/>
          </p:cNvSpPr>
          <p:nvPr>
            <p:ph type="ctrTitle"/>
          </p:nvPr>
        </p:nvSpPr>
        <p:spPr>
          <a:xfrm>
            <a:off x="406000" y="1994850"/>
            <a:ext cx="8303700" cy="1102500"/>
          </a:xfrm>
          <a:prstGeom prst="rect">
            <a:avLst/>
          </a:prstGeom>
          <a:noFill/>
          <a:ln>
            <a:noFill/>
          </a:ln>
        </p:spPr>
        <p:txBody>
          <a:bodyPr spcFirstLastPara="1" wrap="square" lIns="68575" tIns="68575" rIns="68575" bIns="68575" anchor="ctr" anchorCtr="0">
            <a:noAutofit/>
          </a:bodyPr>
          <a:lstStyle>
            <a:lvl1pPr marR="0" lvl="0" algn="ctr">
              <a:lnSpc>
                <a:spcPct val="100000"/>
              </a:lnSpc>
              <a:spcBef>
                <a:spcPts val="0"/>
              </a:spcBef>
              <a:spcAft>
                <a:spcPts val="0"/>
              </a:spcAft>
              <a:buClr>
                <a:srgbClr val="000000"/>
              </a:buClr>
              <a:buSzPts val="2300"/>
              <a:buNone/>
              <a:defRPr sz="4400" i="0" u="none" strike="noStrike" cap="none">
                <a:solidFill>
                  <a:srgbClr val="000000"/>
                </a:solidFill>
              </a:defRPr>
            </a:lvl1pPr>
            <a:lvl2pPr lvl="1" algn="l">
              <a:lnSpc>
                <a:spcPct val="100000"/>
              </a:lnSpc>
              <a:spcBef>
                <a:spcPts val="0"/>
              </a:spcBef>
              <a:spcAft>
                <a:spcPts val="0"/>
              </a:spcAft>
              <a:buSzPts val="1100"/>
              <a:buNone/>
              <a:defRPr sz="1800"/>
            </a:lvl2pPr>
            <a:lvl3pPr lvl="2" algn="l">
              <a:lnSpc>
                <a:spcPct val="100000"/>
              </a:lnSpc>
              <a:spcBef>
                <a:spcPts val="0"/>
              </a:spcBef>
              <a:spcAft>
                <a:spcPts val="0"/>
              </a:spcAft>
              <a:buSzPts val="1100"/>
              <a:buNone/>
              <a:defRPr sz="1800"/>
            </a:lvl3pPr>
            <a:lvl4pPr lvl="3" algn="l">
              <a:lnSpc>
                <a:spcPct val="100000"/>
              </a:lnSpc>
              <a:spcBef>
                <a:spcPts val="0"/>
              </a:spcBef>
              <a:spcAft>
                <a:spcPts val="0"/>
              </a:spcAft>
              <a:buSzPts val="1100"/>
              <a:buNone/>
              <a:defRPr sz="1800"/>
            </a:lvl4pPr>
            <a:lvl5pPr lvl="4" algn="l">
              <a:lnSpc>
                <a:spcPct val="100000"/>
              </a:lnSpc>
              <a:spcBef>
                <a:spcPts val="0"/>
              </a:spcBef>
              <a:spcAft>
                <a:spcPts val="0"/>
              </a:spcAft>
              <a:buSzPts val="1100"/>
              <a:buNone/>
              <a:defRPr sz="1800"/>
            </a:lvl5pPr>
            <a:lvl6pPr lvl="5" algn="l">
              <a:lnSpc>
                <a:spcPct val="100000"/>
              </a:lnSpc>
              <a:spcBef>
                <a:spcPts val="0"/>
              </a:spcBef>
              <a:spcAft>
                <a:spcPts val="0"/>
              </a:spcAft>
              <a:buSzPts val="1100"/>
              <a:buNone/>
              <a:defRPr sz="1800"/>
            </a:lvl6pPr>
            <a:lvl7pPr lvl="6" algn="l">
              <a:lnSpc>
                <a:spcPct val="100000"/>
              </a:lnSpc>
              <a:spcBef>
                <a:spcPts val="0"/>
              </a:spcBef>
              <a:spcAft>
                <a:spcPts val="0"/>
              </a:spcAft>
              <a:buSzPts val="1100"/>
              <a:buNone/>
              <a:defRPr sz="1800"/>
            </a:lvl7pPr>
            <a:lvl8pPr lvl="7" algn="l">
              <a:lnSpc>
                <a:spcPct val="100000"/>
              </a:lnSpc>
              <a:spcBef>
                <a:spcPts val="0"/>
              </a:spcBef>
              <a:spcAft>
                <a:spcPts val="0"/>
              </a:spcAft>
              <a:buSzPts val="1100"/>
              <a:buNone/>
              <a:defRPr sz="1800"/>
            </a:lvl8pPr>
            <a:lvl9pPr lvl="8" algn="l">
              <a:lnSpc>
                <a:spcPct val="100000"/>
              </a:lnSpc>
              <a:spcBef>
                <a:spcPts val="0"/>
              </a:spcBef>
              <a:spcAft>
                <a:spcPts val="0"/>
              </a:spcAft>
              <a:buSzPts val="1100"/>
              <a:buNone/>
              <a:defRPr sz="1800"/>
            </a:lvl9pPr>
          </a:lstStyle>
          <a:p>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Ciano_Third">
  <p:cSld name="Ciano_Third">
    <p:spTree>
      <p:nvGrpSpPr>
        <p:cNvPr id="1" name="Shape 174"/>
        <p:cNvGrpSpPr/>
        <p:nvPr/>
      </p:nvGrpSpPr>
      <p:grpSpPr>
        <a:xfrm>
          <a:off x="0" y="0"/>
          <a:ext cx="0" cy="0"/>
          <a:chOff x="0" y="0"/>
          <a:chExt cx="0" cy="0"/>
        </a:xfrm>
      </p:grpSpPr>
      <p:sp>
        <p:nvSpPr>
          <p:cNvPr id="175" name="Google Shape;175;p52"/>
          <p:cNvSpPr/>
          <p:nvPr/>
        </p:nvSpPr>
        <p:spPr>
          <a:xfrm>
            <a:off x="-5800" y="-5800"/>
            <a:ext cx="3003900" cy="519120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Arial"/>
              <a:buNone/>
            </a:pPr>
            <a:r>
              <a:rPr lang="en" sz="1800">
                <a:solidFill>
                  <a:schemeClr val="dk1"/>
                </a:solidFill>
                <a:latin typeface="Arial"/>
                <a:ea typeface="Arial"/>
                <a:cs typeface="Arial"/>
                <a:sym typeface="Arial"/>
              </a:rPr>
              <a:t>       </a:t>
            </a:r>
            <a:endParaRPr sz="1800">
              <a:solidFill>
                <a:schemeClr val="dk1"/>
              </a:solidFill>
              <a:latin typeface="Arial"/>
              <a:ea typeface="Arial"/>
              <a:cs typeface="Arial"/>
              <a:sym typeface="Arial"/>
            </a:endParaRPr>
          </a:p>
        </p:txBody>
      </p:sp>
      <p:sp>
        <p:nvSpPr>
          <p:cNvPr id="176" name="Google Shape;176;p52"/>
          <p:cNvSpPr txBox="1">
            <a:spLocks noGrp="1"/>
          </p:cNvSpPr>
          <p:nvPr>
            <p:ph type="title"/>
          </p:nvPr>
        </p:nvSpPr>
        <p:spPr>
          <a:xfrm>
            <a:off x="205550" y="886550"/>
            <a:ext cx="2653200" cy="857400"/>
          </a:xfrm>
          <a:prstGeom prst="rect">
            <a:avLst/>
          </a:prstGeom>
          <a:noFill/>
          <a:ln>
            <a:noFill/>
          </a:ln>
        </p:spPr>
        <p:txBody>
          <a:bodyPr spcFirstLastPara="1" wrap="square" lIns="68575" tIns="68575" rIns="68575" bIns="68575" anchor="ctr" anchorCtr="0">
            <a:noAutofit/>
          </a:bodyPr>
          <a:lstStyle>
            <a:lvl1pPr marR="0" lvl="0" algn="l">
              <a:lnSpc>
                <a:spcPct val="100000"/>
              </a:lnSpc>
              <a:spcBef>
                <a:spcPts val="0"/>
              </a:spcBef>
              <a:spcAft>
                <a:spcPts val="0"/>
              </a:spcAft>
              <a:buClr>
                <a:srgbClr val="000000"/>
              </a:buClr>
              <a:buSzPts val="2300"/>
              <a:buFont typeface="Poppins Medium"/>
              <a:buNone/>
              <a:defRPr i="0" u="none" strike="noStrike" cap="none">
                <a:solidFill>
                  <a:srgbClr val="000000"/>
                </a:solidFill>
                <a:latin typeface="Poppins Medium"/>
                <a:ea typeface="Poppins Medium"/>
                <a:cs typeface="Poppins Medium"/>
                <a:sym typeface="Poppins Medium"/>
              </a:defRPr>
            </a:lvl1pPr>
            <a:lvl2pPr lvl="1" algn="l">
              <a:lnSpc>
                <a:spcPct val="100000"/>
              </a:lnSpc>
              <a:spcBef>
                <a:spcPts val="0"/>
              </a:spcBef>
              <a:spcAft>
                <a:spcPts val="0"/>
              </a:spcAft>
              <a:buSzPts val="1100"/>
              <a:buNone/>
              <a:defRPr sz="1800"/>
            </a:lvl2pPr>
            <a:lvl3pPr lvl="2" algn="l">
              <a:lnSpc>
                <a:spcPct val="100000"/>
              </a:lnSpc>
              <a:spcBef>
                <a:spcPts val="0"/>
              </a:spcBef>
              <a:spcAft>
                <a:spcPts val="0"/>
              </a:spcAft>
              <a:buSzPts val="1100"/>
              <a:buNone/>
              <a:defRPr sz="1800"/>
            </a:lvl3pPr>
            <a:lvl4pPr lvl="3" algn="l">
              <a:lnSpc>
                <a:spcPct val="100000"/>
              </a:lnSpc>
              <a:spcBef>
                <a:spcPts val="0"/>
              </a:spcBef>
              <a:spcAft>
                <a:spcPts val="0"/>
              </a:spcAft>
              <a:buSzPts val="1100"/>
              <a:buNone/>
              <a:defRPr sz="1800"/>
            </a:lvl4pPr>
            <a:lvl5pPr lvl="4" algn="l">
              <a:lnSpc>
                <a:spcPct val="100000"/>
              </a:lnSpc>
              <a:spcBef>
                <a:spcPts val="0"/>
              </a:spcBef>
              <a:spcAft>
                <a:spcPts val="0"/>
              </a:spcAft>
              <a:buSzPts val="1100"/>
              <a:buNone/>
              <a:defRPr sz="1800"/>
            </a:lvl5pPr>
            <a:lvl6pPr lvl="5" algn="l">
              <a:lnSpc>
                <a:spcPct val="100000"/>
              </a:lnSpc>
              <a:spcBef>
                <a:spcPts val="0"/>
              </a:spcBef>
              <a:spcAft>
                <a:spcPts val="0"/>
              </a:spcAft>
              <a:buSzPts val="1100"/>
              <a:buNone/>
              <a:defRPr sz="1800"/>
            </a:lvl6pPr>
            <a:lvl7pPr lvl="6" algn="l">
              <a:lnSpc>
                <a:spcPct val="100000"/>
              </a:lnSpc>
              <a:spcBef>
                <a:spcPts val="0"/>
              </a:spcBef>
              <a:spcAft>
                <a:spcPts val="0"/>
              </a:spcAft>
              <a:buSzPts val="1100"/>
              <a:buNone/>
              <a:defRPr sz="1800"/>
            </a:lvl7pPr>
            <a:lvl8pPr lvl="7" algn="l">
              <a:lnSpc>
                <a:spcPct val="100000"/>
              </a:lnSpc>
              <a:spcBef>
                <a:spcPts val="0"/>
              </a:spcBef>
              <a:spcAft>
                <a:spcPts val="0"/>
              </a:spcAft>
              <a:buSzPts val="1100"/>
              <a:buNone/>
              <a:defRPr sz="1800"/>
            </a:lvl8pPr>
            <a:lvl9pPr lvl="8" algn="l">
              <a:lnSpc>
                <a:spcPct val="100000"/>
              </a:lnSpc>
              <a:spcBef>
                <a:spcPts val="0"/>
              </a:spcBef>
              <a:spcAft>
                <a:spcPts val="0"/>
              </a:spcAft>
              <a:buSzPts val="1100"/>
              <a:buNone/>
              <a:defRPr sz="1800"/>
            </a:lvl9pPr>
          </a:lstStyle>
          <a:p>
            <a:endParaRPr/>
          </a:p>
        </p:txBody>
      </p:sp>
      <p:sp>
        <p:nvSpPr>
          <p:cNvPr id="177" name="Google Shape;177;p52"/>
          <p:cNvSpPr txBox="1">
            <a:spLocks noGrp="1"/>
          </p:cNvSpPr>
          <p:nvPr>
            <p:ph type="subTitle" idx="1"/>
          </p:nvPr>
        </p:nvSpPr>
        <p:spPr>
          <a:xfrm>
            <a:off x="265314" y="2015350"/>
            <a:ext cx="2181000" cy="2066700"/>
          </a:xfrm>
          <a:prstGeom prst="rect">
            <a:avLst/>
          </a:prstGeom>
          <a:noFill/>
          <a:ln>
            <a:noFill/>
          </a:ln>
        </p:spPr>
        <p:txBody>
          <a:bodyPr spcFirstLastPara="1" wrap="square" lIns="68575" tIns="68575" rIns="68575" bIns="68575" anchor="t" anchorCtr="0">
            <a:noAutofit/>
          </a:bodyPr>
          <a:lstStyle>
            <a:lvl1pPr lvl="0" algn="l">
              <a:lnSpc>
                <a:spcPct val="100000"/>
              </a:lnSpc>
              <a:spcBef>
                <a:spcPts val="600"/>
              </a:spcBef>
              <a:spcAft>
                <a:spcPts val="0"/>
              </a:spcAft>
              <a:buSzPts val="2100"/>
              <a:buNone/>
              <a:defRPr sz="1200">
                <a:solidFill>
                  <a:srgbClr val="000000"/>
                </a:solidFill>
              </a:defRPr>
            </a:lvl1pPr>
            <a:lvl2pPr lvl="1" algn="l">
              <a:lnSpc>
                <a:spcPct val="100000"/>
              </a:lnSpc>
              <a:spcBef>
                <a:spcPts val="600"/>
              </a:spcBef>
              <a:spcAft>
                <a:spcPts val="0"/>
              </a:spcAft>
              <a:buSzPts val="2100"/>
              <a:buNone/>
              <a:defRPr>
                <a:solidFill>
                  <a:srgbClr val="000000"/>
                </a:solidFill>
              </a:defRPr>
            </a:lvl2pPr>
            <a:lvl3pPr lvl="2" algn="l">
              <a:lnSpc>
                <a:spcPct val="100000"/>
              </a:lnSpc>
              <a:spcBef>
                <a:spcPts val="600"/>
              </a:spcBef>
              <a:spcAft>
                <a:spcPts val="0"/>
              </a:spcAft>
              <a:buSzPts val="1800"/>
              <a:buNone/>
              <a:defRPr>
                <a:solidFill>
                  <a:srgbClr val="000000"/>
                </a:solidFill>
              </a:defRPr>
            </a:lvl3pPr>
            <a:lvl4pPr lvl="3" algn="l">
              <a:lnSpc>
                <a:spcPct val="100000"/>
              </a:lnSpc>
              <a:spcBef>
                <a:spcPts val="600"/>
              </a:spcBef>
              <a:spcAft>
                <a:spcPts val="0"/>
              </a:spcAft>
              <a:buSzPts val="1500"/>
              <a:buNone/>
              <a:defRPr>
                <a:solidFill>
                  <a:srgbClr val="000000"/>
                </a:solidFill>
              </a:defRPr>
            </a:lvl4pPr>
            <a:lvl5pPr lvl="4" algn="l">
              <a:lnSpc>
                <a:spcPct val="100000"/>
              </a:lnSpc>
              <a:spcBef>
                <a:spcPts val="600"/>
              </a:spcBef>
              <a:spcAft>
                <a:spcPts val="0"/>
              </a:spcAft>
              <a:buSzPts val="1500"/>
              <a:buNone/>
              <a:defRPr>
                <a:solidFill>
                  <a:srgbClr val="000000"/>
                </a:solidFill>
              </a:defRPr>
            </a:lvl5pPr>
            <a:lvl6pPr lvl="5" algn="l">
              <a:lnSpc>
                <a:spcPct val="100000"/>
              </a:lnSpc>
              <a:spcBef>
                <a:spcPts val="600"/>
              </a:spcBef>
              <a:spcAft>
                <a:spcPts val="0"/>
              </a:spcAft>
              <a:buSzPts val="1500"/>
              <a:buNone/>
              <a:defRPr>
                <a:solidFill>
                  <a:srgbClr val="000000"/>
                </a:solidFill>
              </a:defRPr>
            </a:lvl6pPr>
            <a:lvl7pPr lvl="6" algn="l">
              <a:lnSpc>
                <a:spcPct val="100000"/>
              </a:lnSpc>
              <a:spcBef>
                <a:spcPts val="600"/>
              </a:spcBef>
              <a:spcAft>
                <a:spcPts val="0"/>
              </a:spcAft>
              <a:buSzPts val="1500"/>
              <a:buNone/>
              <a:defRPr>
                <a:solidFill>
                  <a:srgbClr val="000000"/>
                </a:solidFill>
              </a:defRPr>
            </a:lvl7pPr>
            <a:lvl8pPr lvl="7" algn="l">
              <a:lnSpc>
                <a:spcPct val="100000"/>
              </a:lnSpc>
              <a:spcBef>
                <a:spcPts val="600"/>
              </a:spcBef>
              <a:spcAft>
                <a:spcPts val="0"/>
              </a:spcAft>
              <a:buSzPts val="1500"/>
              <a:buNone/>
              <a:defRPr>
                <a:solidFill>
                  <a:srgbClr val="000000"/>
                </a:solidFill>
              </a:defRPr>
            </a:lvl8pPr>
            <a:lvl9pPr lvl="8" algn="l">
              <a:lnSpc>
                <a:spcPct val="100000"/>
              </a:lnSpc>
              <a:spcBef>
                <a:spcPts val="600"/>
              </a:spcBef>
              <a:spcAft>
                <a:spcPts val="0"/>
              </a:spcAft>
              <a:buSzPts val="1500"/>
              <a:buNone/>
              <a:defRPr>
                <a:solidFill>
                  <a:srgbClr val="000000"/>
                </a:solidFill>
              </a:defRPr>
            </a:lvl9pPr>
          </a:lstStyle>
          <a:p>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Custom Layout 1 2">
  <p:cSld name="Custom Layout 1 2">
    <p:spTree>
      <p:nvGrpSpPr>
        <p:cNvPr id="1" name="Shape 178"/>
        <p:cNvGrpSpPr/>
        <p:nvPr/>
      </p:nvGrpSpPr>
      <p:grpSpPr>
        <a:xfrm>
          <a:off x="0" y="0"/>
          <a:ext cx="0" cy="0"/>
          <a:chOff x="0" y="0"/>
          <a:chExt cx="0" cy="0"/>
        </a:xfrm>
      </p:grpSpPr>
      <p:sp>
        <p:nvSpPr>
          <p:cNvPr id="179" name="Google Shape;179;p53"/>
          <p:cNvSpPr/>
          <p:nvPr/>
        </p:nvSpPr>
        <p:spPr>
          <a:xfrm>
            <a:off x="-13525" y="0"/>
            <a:ext cx="9157500" cy="82950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Arial"/>
              <a:buNone/>
            </a:pPr>
            <a:endParaRPr sz="1800">
              <a:solidFill>
                <a:schemeClr val="dk1"/>
              </a:solidFill>
              <a:latin typeface="Arial"/>
              <a:ea typeface="Arial"/>
              <a:cs typeface="Arial"/>
              <a:sym typeface="Arial"/>
            </a:endParaRPr>
          </a:p>
        </p:txBody>
      </p:sp>
      <p:sp>
        <p:nvSpPr>
          <p:cNvPr id="180" name="Google Shape;180;p53"/>
          <p:cNvSpPr txBox="1">
            <a:spLocks noGrp="1"/>
          </p:cNvSpPr>
          <p:nvPr>
            <p:ph type="title"/>
          </p:nvPr>
        </p:nvSpPr>
        <p:spPr>
          <a:xfrm>
            <a:off x="205550" y="127600"/>
            <a:ext cx="8229600" cy="702000"/>
          </a:xfrm>
          <a:prstGeom prst="rect">
            <a:avLst/>
          </a:prstGeom>
          <a:noFill/>
          <a:ln>
            <a:noFill/>
          </a:ln>
        </p:spPr>
        <p:txBody>
          <a:bodyPr spcFirstLastPara="1" wrap="square" lIns="68575" tIns="68575" rIns="68575" bIns="68575" anchor="t" anchorCtr="0">
            <a:noAutofit/>
          </a:bodyPr>
          <a:lstStyle>
            <a:lvl1pPr lvl="0" algn="l">
              <a:lnSpc>
                <a:spcPct val="100000"/>
              </a:lnSpc>
              <a:spcBef>
                <a:spcPts val="0"/>
              </a:spcBef>
              <a:spcAft>
                <a:spcPts val="0"/>
              </a:spcAft>
              <a:buSzPts val="23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Ciano_Logo">
  <p:cSld name="Ciano_Logo">
    <p:bg>
      <p:bgPr>
        <a:solidFill>
          <a:schemeClr val="accent2"/>
        </a:solidFill>
        <a:effectLst/>
      </p:bgPr>
    </p:bg>
    <p:spTree>
      <p:nvGrpSpPr>
        <p:cNvPr id="1" name="Shape 181"/>
        <p:cNvGrpSpPr/>
        <p:nvPr/>
      </p:nvGrpSpPr>
      <p:grpSpPr>
        <a:xfrm>
          <a:off x="0" y="0"/>
          <a:ext cx="0" cy="0"/>
          <a:chOff x="0" y="0"/>
          <a:chExt cx="0" cy="0"/>
        </a:xfrm>
      </p:grpSpPr>
      <p:pic>
        <p:nvPicPr>
          <p:cNvPr id="182" name="Google Shape;182;p54" descr="Logitech_RGB_black_M.png"/>
          <p:cNvPicPr preferRelativeResize="0"/>
          <p:nvPr/>
        </p:nvPicPr>
        <p:blipFill rotWithShape="1">
          <a:blip r:embed="rId2">
            <a:alphaModFix/>
          </a:blip>
          <a:srcRect/>
          <a:stretch/>
        </p:blipFill>
        <p:spPr>
          <a:xfrm>
            <a:off x="3319925" y="2198164"/>
            <a:ext cx="2504152" cy="747175"/>
          </a:xfrm>
          <a:prstGeom prst="rect">
            <a:avLst/>
          </a:prstGeom>
          <a:noFill/>
          <a:ln>
            <a:noFill/>
          </a:ln>
        </p:spPr>
      </p:pic>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Kirshe_Divider">
  <p:cSld name="Kirshe_Divider">
    <p:bg>
      <p:bgPr>
        <a:solidFill>
          <a:schemeClr val="accent4"/>
        </a:solidFill>
        <a:effectLst/>
      </p:bgPr>
    </p:bg>
    <p:spTree>
      <p:nvGrpSpPr>
        <p:cNvPr id="1" name="Shape 183"/>
        <p:cNvGrpSpPr/>
        <p:nvPr/>
      </p:nvGrpSpPr>
      <p:grpSpPr>
        <a:xfrm>
          <a:off x="0" y="0"/>
          <a:ext cx="0" cy="0"/>
          <a:chOff x="0" y="0"/>
          <a:chExt cx="0" cy="0"/>
        </a:xfrm>
      </p:grpSpPr>
      <p:sp>
        <p:nvSpPr>
          <p:cNvPr id="184" name="Google Shape;184;p55"/>
          <p:cNvSpPr txBox="1">
            <a:spLocks noGrp="1"/>
          </p:cNvSpPr>
          <p:nvPr>
            <p:ph type="ctrTitle"/>
          </p:nvPr>
        </p:nvSpPr>
        <p:spPr>
          <a:xfrm>
            <a:off x="406000" y="1994850"/>
            <a:ext cx="8303700" cy="1102500"/>
          </a:xfrm>
          <a:prstGeom prst="rect">
            <a:avLst/>
          </a:prstGeom>
          <a:noFill/>
          <a:ln>
            <a:noFill/>
          </a:ln>
        </p:spPr>
        <p:txBody>
          <a:bodyPr spcFirstLastPara="1" wrap="square" lIns="68575" tIns="68575" rIns="68575" bIns="68575" anchor="ctr" anchorCtr="0">
            <a:noAutofit/>
          </a:bodyPr>
          <a:lstStyle>
            <a:lvl1pPr marR="0" lvl="0" algn="ctr">
              <a:lnSpc>
                <a:spcPct val="100000"/>
              </a:lnSpc>
              <a:spcBef>
                <a:spcPts val="0"/>
              </a:spcBef>
              <a:spcAft>
                <a:spcPts val="0"/>
              </a:spcAft>
              <a:buClr>
                <a:srgbClr val="FFFFFF"/>
              </a:buClr>
              <a:buSzPts val="2300"/>
              <a:buNone/>
              <a:defRPr sz="4400" i="0" u="none" strike="noStrike" cap="none">
                <a:solidFill>
                  <a:srgbClr val="FFFFFF"/>
                </a:solidFill>
              </a:defRPr>
            </a:lvl1pPr>
            <a:lvl2pPr lvl="1" algn="l">
              <a:lnSpc>
                <a:spcPct val="100000"/>
              </a:lnSpc>
              <a:spcBef>
                <a:spcPts val="0"/>
              </a:spcBef>
              <a:spcAft>
                <a:spcPts val="0"/>
              </a:spcAft>
              <a:buSzPts val="1100"/>
              <a:buNone/>
              <a:defRPr sz="1800"/>
            </a:lvl2pPr>
            <a:lvl3pPr lvl="2" algn="l">
              <a:lnSpc>
                <a:spcPct val="100000"/>
              </a:lnSpc>
              <a:spcBef>
                <a:spcPts val="0"/>
              </a:spcBef>
              <a:spcAft>
                <a:spcPts val="0"/>
              </a:spcAft>
              <a:buSzPts val="1100"/>
              <a:buNone/>
              <a:defRPr sz="1800"/>
            </a:lvl3pPr>
            <a:lvl4pPr lvl="3" algn="l">
              <a:lnSpc>
                <a:spcPct val="100000"/>
              </a:lnSpc>
              <a:spcBef>
                <a:spcPts val="0"/>
              </a:spcBef>
              <a:spcAft>
                <a:spcPts val="0"/>
              </a:spcAft>
              <a:buSzPts val="1100"/>
              <a:buNone/>
              <a:defRPr sz="1800"/>
            </a:lvl4pPr>
            <a:lvl5pPr lvl="4" algn="l">
              <a:lnSpc>
                <a:spcPct val="100000"/>
              </a:lnSpc>
              <a:spcBef>
                <a:spcPts val="0"/>
              </a:spcBef>
              <a:spcAft>
                <a:spcPts val="0"/>
              </a:spcAft>
              <a:buSzPts val="1100"/>
              <a:buNone/>
              <a:defRPr sz="1800"/>
            </a:lvl5pPr>
            <a:lvl6pPr lvl="5" algn="l">
              <a:lnSpc>
                <a:spcPct val="100000"/>
              </a:lnSpc>
              <a:spcBef>
                <a:spcPts val="0"/>
              </a:spcBef>
              <a:spcAft>
                <a:spcPts val="0"/>
              </a:spcAft>
              <a:buSzPts val="1100"/>
              <a:buNone/>
              <a:defRPr sz="1800"/>
            </a:lvl6pPr>
            <a:lvl7pPr lvl="6" algn="l">
              <a:lnSpc>
                <a:spcPct val="100000"/>
              </a:lnSpc>
              <a:spcBef>
                <a:spcPts val="0"/>
              </a:spcBef>
              <a:spcAft>
                <a:spcPts val="0"/>
              </a:spcAft>
              <a:buSzPts val="1100"/>
              <a:buNone/>
              <a:defRPr sz="1800"/>
            </a:lvl7pPr>
            <a:lvl8pPr lvl="7" algn="l">
              <a:lnSpc>
                <a:spcPct val="100000"/>
              </a:lnSpc>
              <a:spcBef>
                <a:spcPts val="0"/>
              </a:spcBef>
              <a:spcAft>
                <a:spcPts val="0"/>
              </a:spcAft>
              <a:buSzPts val="1100"/>
              <a:buNone/>
              <a:defRPr sz="1800"/>
            </a:lvl8pPr>
            <a:lvl9pPr lvl="8" algn="l">
              <a:lnSpc>
                <a:spcPct val="100000"/>
              </a:lnSpc>
              <a:spcBef>
                <a:spcPts val="0"/>
              </a:spcBef>
              <a:spcAft>
                <a:spcPts val="0"/>
              </a:spcAft>
              <a:buSzPts val="1100"/>
              <a:buNone/>
              <a:defRPr sz="1800"/>
            </a:lvl9pPr>
          </a:lstStyle>
          <a:p>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Kirsche_Half">
  <p:cSld name="Kirsche_Half">
    <p:spTree>
      <p:nvGrpSpPr>
        <p:cNvPr id="1" name="Shape 185"/>
        <p:cNvGrpSpPr/>
        <p:nvPr/>
      </p:nvGrpSpPr>
      <p:grpSpPr>
        <a:xfrm>
          <a:off x="0" y="0"/>
          <a:ext cx="0" cy="0"/>
          <a:chOff x="0" y="0"/>
          <a:chExt cx="0" cy="0"/>
        </a:xfrm>
      </p:grpSpPr>
      <p:sp>
        <p:nvSpPr>
          <p:cNvPr id="186" name="Google Shape;186;p56"/>
          <p:cNvSpPr/>
          <p:nvPr/>
        </p:nvSpPr>
        <p:spPr>
          <a:xfrm>
            <a:off x="-5800" y="-5800"/>
            <a:ext cx="4598400" cy="5179200"/>
          </a:xfrm>
          <a:prstGeom prst="rect">
            <a:avLst/>
          </a:prstGeom>
          <a:solidFill>
            <a:schemeClr val="accent4"/>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Arial"/>
              <a:buNone/>
            </a:pPr>
            <a:r>
              <a:rPr lang="en" sz="1800">
                <a:solidFill>
                  <a:schemeClr val="dk1"/>
                </a:solidFill>
                <a:latin typeface="Arial"/>
                <a:ea typeface="Arial"/>
                <a:cs typeface="Arial"/>
                <a:sym typeface="Arial"/>
              </a:rPr>
              <a:t>       </a:t>
            </a:r>
            <a:endParaRPr sz="1800">
              <a:solidFill>
                <a:schemeClr val="dk1"/>
              </a:solidFill>
              <a:latin typeface="Arial"/>
              <a:ea typeface="Arial"/>
              <a:cs typeface="Arial"/>
              <a:sym typeface="Arial"/>
            </a:endParaRPr>
          </a:p>
        </p:txBody>
      </p:sp>
      <p:sp>
        <p:nvSpPr>
          <p:cNvPr id="187" name="Google Shape;187;p56"/>
          <p:cNvSpPr txBox="1">
            <a:spLocks noGrp="1"/>
          </p:cNvSpPr>
          <p:nvPr>
            <p:ph type="title"/>
          </p:nvPr>
        </p:nvSpPr>
        <p:spPr>
          <a:xfrm>
            <a:off x="205550" y="1038950"/>
            <a:ext cx="4006800" cy="857400"/>
          </a:xfrm>
          <a:prstGeom prst="rect">
            <a:avLst/>
          </a:prstGeom>
          <a:noFill/>
          <a:ln>
            <a:noFill/>
          </a:ln>
        </p:spPr>
        <p:txBody>
          <a:bodyPr spcFirstLastPara="1" wrap="square" lIns="68575" tIns="68575" rIns="68575" bIns="68575" anchor="ctr" anchorCtr="0">
            <a:noAutofit/>
          </a:bodyPr>
          <a:lstStyle>
            <a:lvl1pPr marR="0" lvl="0" algn="l">
              <a:lnSpc>
                <a:spcPct val="100000"/>
              </a:lnSpc>
              <a:spcBef>
                <a:spcPts val="0"/>
              </a:spcBef>
              <a:spcAft>
                <a:spcPts val="0"/>
              </a:spcAft>
              <a:buClr>
                <a:srgbClr val="FFFFFF"/>
              </a:buClr>
              <a:buSzPts val="2300"/>
              <a:buFont typeface="Poppins Medium"/>
              <a:buNone/>
              <a:defRPr i="0" u="none" strike="noStrike" cap="none">
                <a:solidFill>
                  <a:srgbClr val="FFFFFF"/>
                </a:solidFill>
                <a:latin typeface="Poppins Medium"/>
                <a:ea typeface="Poppins Medium"/>
                <a:cs typeface="Poppins Medium"/>
                <a:sym typeface="Poppins Medium"/>
              </a:defRPr>
            </a:lvl1pPr>
            <a:lvl2pPr lvl="1" algn="l">
              <a:lnSpc>
                <a:spcPct val="100000"/>
              </a:lnSpc>
              <a:spcBef>
                <a:spcPts val="0"/>
              </a:spcBef>
              <a:spcAft>
                <a:spcPts val="0"/>
              </a:spcAft>
              <a:buClr>
                <a:srgbClr val="FFFFFF"/>
              </a:buClr>
              <a:buSzPts val="1100"/>
              <a:buNone/>
              <a:defRPr sz="1800">
                <a:solidFill>
                  <a:srgbClr val="FFFFFF"/>
                </a:solidFill>
              </a:defRPr>
            </a:lvl2pPr>
            <a:lvl3pPr lvl="2" algn="l">
              <a:lnSpc>
                <a:spcPct val="100000"/>
              </a:lnSpc>
              <a:spcBef>
                <a:spcPts val="0"/>
              </a:spcBef>
              <a:spcAft>
                <a:spcPts val="0"/>
              </a:spcAft>
              <a:buClr>
                <a:srgbClr val="FFFFFF"/>
              </a:buClr>
              <a:buSzPts val="1100"/>
              <a:buNone/>
              <a:defRPr sz="1800">
                <a:solidFill>
                  <a:srgbClr val="FFFFFF"/>
                </a:solidFill>
              </a:defRPr>
            </a:lvl3pPr>
            <a:lvl4pPr lvl="3" algn="l">
              <a:lnSpc>
                <a:spcPct val="100000"/>
              </a:lnSpc>
              <a:spcBef>
                <a:spcPts val="0"/>
              </a:spcBef>
              <a:spcAft>
                <a:spcPts val="0"/>
              </a:spcAft>
              <a:buClr>
                <a:srgbClr val="FFFFFF"/>
              </a:buClr>
              <a:buSzPts val="1100"/>
              <a:buNone/>
              <a:defRPr sz="1800">
                <a:solidFill>
                  <a:srgbClr val="FFFFFF"/>
                </a:solidFill>
              </a:defRPr>
            </a:lvl4pPr>
            <a:lvl5pPr lvl="4" algn="l">
              <a:lnSpc>
                <a:spcPct val="100000"/>
              </a:lnSpc>
              <a:spcBef>
                <a:spcPts val="0"/>
              </a:spcBef>
              <a:spcAft>
                <a:spcPts val="0"/>
              </a:spcAft>
              <a:buClr>
                <a:srgbClr val="FFFFFF"/>
              </a:buClr>
              <a:buSzPts val="1100"/>
              <a:buNone/>
              <a:defRPr sz="1800">
                <a:solidFill>
                  <a:srgbClr val="FFFFFF"/>
                </a:solidFill>
              </a:defRPr>
            </a:lvl5pPr>
            <a:lvl6pPr lvl="5" algn="l">
              <a:lnSpc>
                <a:spcPct val="100000"/>
              </a:lnSpc>
              <a:spcBef>
                <a:spcPts val="0"/>
              </a:spcBef>
              <a:spcAft>
                <a:spcPts val="0"/>
              </a:spcAft>
              <a:buClr>
                <a:srgbClr val="FFFFFF"/>
              </a:buClr>
              <a:buSzPts val="1100"/>
              <a:buNone/>
              <a:defRPr sz="1800">
                <a:solidFill>
                  <a:srgbClr val="FFFFFF"/>
                </a:solidFill>
              </a:defRPr>
            </a:lvl6pPr>
            <a:lvl7pPr lvl="6" algn="l">
              <a:lnSpc>
                <a:spcPct val="100000"/>
              </a:lnSpc>
              <a:spcBef>
                <a:spcPts val="0"/>
              </a:spcBef>
              <a:spcAft>
                <a:spcPts val="0"/>
              </a:spcAft>
              <a:buClr>
                <a:srgbClr val="FFFFFF"/>
              </a:buClr>
              <a:buSzPts val="1100"/>
              <a:buNone/>
              <a:defRPr sz="1800">
                <a:solidFill>
                  <a:srgbClr val="FFFFFF"/>
                </a:solidFill>
              </a:defRPr>
            </a:lvl7pPr>
            <a:lvl8pPr lvl="7" algn="l">
              <a:lnSpc>
                <a:spcPct val="100000"/>
              </a:lnSpc>
              <a:spcBef>
                <a:spcPts val="0"/>
              </a:spcBef>
              <a:spcAft>
                <a:spcPts val="0"/>
              </a:spcAft>
              <a:buClr>
                <a:srgbClr val="FFFFFF"/>
              </a:buClr>
              <a:buSzPts val="1100"/>
              <a:buNone/>
              <a:defRPr sz="1800">
                <a:solidFill>
                  <a:srgbClr val="FFFFFF"/>
                </a:solidFill>
              </a:defRPr>
            </a:lvl8pPr>
            <a:lvl9pPr lvl="8" algn="l">
              <a:lnSpc>
                <a:spcPct val="100000"/>
              </a:lnSpc>
              <a:spcBef>
                <a:spcPts val="0"/>
              </a:spcBef>
              <a:spcAft>
                <a:spcPts val="0"/>
              </a:spcAft>
              <a:buClr>
                <a:srgbClr val="FFFFFF"/>
              </a:buClr>
              <a:buSzPts val="1100"/>
              <a:buNone/>
              <a:defRPr sz="1800">
                <a:solidFill>
                  <a:srgbClr val="FFFFFF"/>
                </a:solidFill>
              </a:defRPr>
            </a:lvl9pPr>
          </a:lstStyle>
          <a:p>
            <a:endParaRPr/>
          </a:p>
        </p:txBody>
      </p:sp>
      <p:sp>
        <p:nvSpPr>
          <p:cNvPr id="188" name="Google Shape;188;p56"/>
          <p:cNvSpPr txBox="1">
            <a:spLocks noGrp="1"/>
          </p:cNvSpPr>
          <p:nvPr>
            <p:ph type="subTitle" idx="1"/>
          </p:nvPr>
        </p:nvSpPr>
        <p:spPr>
          <a:xfrm>
            <a:off x="295800" y="2167750"/>
            <a:ext cx="3293700" cy="2066700"/>
          </a:xfrm>
          <a:prstGeom prst="rect">
            <a:avLst/>
          </a:prstGeom>
          <a:noFill/>
          <a:ln>
            <a:noFill/>
          </a:ln>
        </p:spPr>
        <p:txBody>
          <a:bodyPr spcFirstLastPara="1" wrap="square" lIns="68575" tIns="68575" rIns="68575" bIns="68575" anchor="t" anchorCtr="0">
            <a:noAutofit/>
          </a:bodyPr>
          <a:lstStyle>
            <a:lvl1pPr lvl="0" algn="l">
              <a:lnSpc>
                <a:spcPct val="100000"/>
              </a:lnSpc>
              <a:spcBef>
                <a:spcPts val="600"/>
              </a:spcBef>
              <a:spcAft>
                <a:spcPts val="0"/>
              </a:spcAft>
              <a:buSzPts val="2100"/>
              <a:buNone/>
              <a:defRPr sz="1200">
                <a:solidFill>
                  <a:srgbClr val="FFFFFF"/>
                </a:solidFill>
              </a:defRPr>
            </a:lvl1pPr>
            <a:lvl2pPr lvl="1" algn="l">
              <a:lnSpc>
                <a:spcPct val="100000"/>
              </a:lnSpc>
              <a:spcBef>
                <a:spcPts val="600"/>
              </a:spcBef>
              <a:spcAft>
                <a:spcPts val="0"/>
              </a:spcAft>
              <a:buSzPts val="2100"/>
              <a:buNone/>
              <a:defRPr>
                <a:solidFill>
                  <a:srgbClr val="FFFFFF"/>
                </a:solidFill>
              </a:defRPr>
            </a:lvl2pPr>
            <a:lvl3pPr lvl="2" algn="l">
              <a:lnSpc>
                <a:spcPct val="100000"/>
              </a:lnSpc>
              <a:spcBef>
                <a:spcPts val="600"/>
              </a:spcBef>
              <a:spcAft>
                <a:spcPts val="0"/>
              </a:spcAft>
              <a:buSzPts val="1800"/>
              <a:buNone/>
              <a:defRPr>
                <a:solidFill>
                  <a:srgbClr val="FFFFFF"/>
                </a:solidFill>
              </a:defRPr>
            </a:lvl3pPr>
            <a:lvl4pPr lvl="3" algn="l">
              <a:lnSpc>
                <a:spcPct val="100000"/>
              </a:lnSpc>
              <a:spcBef>
                <a:spcPts val="600"/>
              </a:spcBef>
              <a:spcAft>
                <a:spcPts val="0"/>
              </a:spcAft>
              <a:buSzPts val="1500"/>
              <a:buNone/>
              <a:defRPr>
                <a:solidFill>
                  <a:srgbClr val="FFFFFF"/>
                </a:solidFill>
              </a:defRPr>
            </a:lvl4pPr>
            <a:lvl5pPr lvl="4" algn="l">
              <a:lnSpc>
                <a:spcPct val="100000"/>
              </a:lnSpc>
              <a:spcBef>
                <a:spcPts val="600"/>
              </a:spcBef>
              <a:spcAft>
                <a:spcPts val="0"/>
              </a:spcAft>
              <a:buSzPts val="1500"/>
              <a:buNone/>
              <a:defRPr>
                <a:solidFill>
                  <a:srgbClr val="FFFFFF"/>
                </a:solidFill>
              </a:defRPr>
            </a:lvl5pPr>
            <a:lvl6pPr lvl="5" algn="l">
              <a:lnSpc>
                <a:spcPct val="100000"/>
              </a:lnSpc>
              <a:spcBef>
                <a:spcPts val="600"/>
              </a:spcBef>
              <a:spcAft>
                <a:spcPts val="0"/>
              </a:spcAft>
              <a:buSzPts val="1500"/>
              <a:buNone/>
              <a:defRPr>
                <a:solidFill>
                  <a:srgbClr val="FFFFFF"/>
                </a:solidFill>
              </a:defRPr>
            </a:lvl6pPr>
            <a:lvl7pPr lvl="6" algn="l">
              <a:lnSpc>
                <a:spcPct val="100000"/>
              </a:lnSpc>
              <a:spcBef>
                <a:spcPts val="600"/>
              </a:spcBef>
              <a:spcAft>
                <a:spcPts val="0"/>
              </a:spcAft>
              <a:buSzPts val="1500"/>
              <a:buNone/>
              <a:defRPr>
                <a:solidFill>
                  <a:srgbClr val="FFFFFF"/>
                </a:solidFill>
              </a:defRPr>
            </a:lvl7pPr>
            <a:lvl8pPr lvl="7" algn="l">
              <a:lnSpc>
                <a:spcPct val="100000"/>
              </a:lnSpc>
              <a:spcBef>
                <a:spcPts val="600"/>
              </a:spcBef>
              <a:spcAft>
                <a:spcPts val="0"/>
              </a:spcAft>
              <a:buSzPts val="1500"/>
              <a:buNone/>
              <a:defRPr>
                <a:solidFill>
                  <a:srgbClr val="FFFFFF"/>
                </a:solidFill>
              </a:defRPr>
            </a:lvl8pPr>
            <a:lvl9pPr lvl="8" algn="l">
              <a:lnSpc>
                <a:spcPct val="100000"/>
              </a:lnSpc>
              <a:spcBef>
                <a:spcPts val="600"/>
              </a:spcBef>
              <a:spcAft>
                <a:spcPts val="0"/>
              </a:spcAft>
              <a:buSzPts val="1500"/>
              <a:buNone/>
              <a:defRPr>
                <a:solidFill>
                  <a:srgbClr val="FFFFFF"/>
                </a:solidFill>
              </a:defRPr>
            </a:lvl9pPr>
          </a:lstStyle>
          <a:p>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Kirshe_Third">
  <p:cSld name="Kirshe_Third">
    <p:spTree>
      <p:nvGrpSpPr>
        <p:cNvPr id="1" name="Shape 189"/>
        <p:cNvGrpSpPr/>
        <p:nvPr/>
      </p:nvGrpSpPr>
      <p:grpSpPr>
        <a:xfrm>
          <a:off x="0" y="0"/>
          <a:ext cx="0" cy="0"/>
          <a:chOff x="0" y="0"/>
          <a:chExt cx="0" cy="0"/>
        </a:xfrm>
      </p:grpSpPr>
      <p:sp>
        <p:nvSpPr>
          <p:cNvPr id="190" name="Google Shape;190;p57"/>
          <p:cNvSpPr/>
          <p:nvPr/>
        </p:nvSpPr>
        <p:spPr>
          <a:xfrm>
            <a:off x="-5800" y="-5800"/>
            <a:ext cx="3003900" cy="5191200"/>
          </a:xfrm>
          <a:prstGeom prst="rect">
            <a:avLst/>
          </a:prstGeom>
          <a:solidFill>
            <a:schemeClr val="accent4"/>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Arial"/>
              <a:buNone/>
            </a:pPr>
            <a:r>
              <a:rPr lang="en" sz="1800">
                <a:solidFill>
                  <a:schemeClr val="dk1"/>
                </a:solidFill>
                <a:latin typeface="Arial"/>
                <a:ea typeface="Arial"/>
                <a:cs typeface="Arial"/>
                <a:sym typeface="Arial"/>
              </a:rPr>
              <a:t>       </a:t>
            </a:r>
            <a:endParaRPr sz="1800">
              <a:solidFill>
                <a:schemeClr val="dk1"/>
              </a:solidFill>
              <a:latin typeface="Arial"/>
              <a:ea typeface="Arial"/>
              <a:cs typeface="Arial"/>
              <a:sym typeface="Arial"/>
            </a:endParaRPr>
          </a:p>
        </p:txBody>
      </p:sp>
      <p:sp>
        <p:nvSpPr>
          <p:cNvPr id="191" name="Google Shape;191;p57"/>
          <p:cNvSpPr txBox="1">
            <a:spLocks noGrp="1"/>
          </p:cNvSpPr>
          <p:nvPr>
            <p:ph type="title"/>
          </p:nvPr>
        </p:nvSpPr>
        <p:spPr>
          <a:xfrm>
            <a:off x="205550" y="886550"/>
            <a:ext cx="2653200" cy="857400"/>
          </a:xfrm>
          <a:prstGeom prst="rect">
            <a:avLst/>
          </a:prstGeom>
          <a:noFill/>
          <a:ln>
            <a:noFill/>
          </a:ln>
        </p:spPr>
        <p:txBody>
          <a:bodyPr spcFirstLastPara="1" wrap="square" lIns="68575" tIns="68575" rIns="68575" bIns="68575" anchor="ctr" anchorCtr="0">
            <a:noAutofit/>
          </a:bodyPr>
          <a:lstStyle>
            <a:lvl1pPr marR="0" lvl="0" algn="l">
              <a:lnSpc>
                <a:spcPct val="100000"/>
              </a:lnSpc>
              <a:spcBef>
                <a:spcPts val="0"/>
              </a:spcBef>
              <a:spcAft>
                <a:spcPts val="0"/>
              </a:spcAft>
              <a:buClr>
                <a:srgbClr val="FFFFFF"/>
              </a:buClr>
              <a:buSzPts val="2300"/>
              <a:buFont typeface="Poppins Medium"/>
              <a:buNone/>
              <a:defRPr i="0" u="none" strike="noStrike" cap="none">
                <a:solidFill>
                  <a:srgbClr val="FFFFFF"/>
                </a:solidFill>
                <a:latin typeface="Poppins Medium"/>
                <a:ea typeface="Poppins Medium"/>
                <a:cs typeface="Poppins Medium"/>
                <a:sym typeface="Poppins Medium"/>
              </a:defRPr>
            </a:lvl1pPr>
            <a:lvl2pPr lvl="1" algn="l">
              <a:lnSpc>
                <a:spcPct val="100000"/>
              </a:lnSpc>
              <a:spcBef>
                <a:spcPts val="0"/>
              </a:spcBef>
              <a:spcAft>
                <a:spcPts val="0"/>
              </a:spcAft>
              <a:buClr>
                <a:srgbClr val="FFFFFF"/>
              </a:buClr>
              <a:buSzPts val="1100"/>
              <a:buNone/>
              <a:defRPr sz="1800">
                <a:solidFill>
                  <a:srgbClr val="FFFFFF"/>
                </a:solidFill>
              </a:defRPr>
            </a:lvl2pPr>
            <a:lvl3pPr lvl="2" algn="l">
              <a:lnSpc>
                <a:spcPct val="100000"/>
              </a:lnSpc>
              <a:spcBef>
                <a:spcPts val="0"/>
              </a:spcBef>
              <a:spcAft>
                <a:spcPts val="0"/>
              </a:spcAft>
              <a:buClr>
                <a:srgbClr val="FFFFFF"/>
              </a:buClr>
              <a:buSzPts val="1100"/>
              <a:buNone/>
              <a:defRPr sz="1800">
                <a:solidFill>
                  <a:srgbClr val="FFFFFF"/>
                </a:solidFill>
              </a:defRPr>
            </a:lvl3pPr>
            <a:lvl4pPr lvl="3" algn="l">
              <a:lnSpc>
                <a:spcPct val="100000"/>
              </a:lnSpc>
              <a:spcBef>
                <a:spcPts val="0"/>
              </a:spcBef>
              <a:spcAft>
                <a:spcPts val="0"/>
              </a:spcAft>
              <a:buClr>
                <a:srgbClr val="FFFFFF"/>
              </a:buClr>
              <a:buSzPts val="1100"/>
              <a:buNone/>
              <a:defRPr sz="1800">
                <a:solidFill>
                  <a:srgbClr val="FFFFFF"/>
                </a:solidFill>
              </a:defRPr>
            </a:lvl4pPr>
            <a:lvl5pPr lvl="4" algn="l">
              <a:lnSpc>
                <a:spcPct val="100000"/>
              </a:lnSpc>
              <a:spcBef>
                <a:spcPts val="0"/>
              </a:spcBef>
              <a:spcAft>
                <a:spcPts val="0"/>
              </a:spcAft>
              <a:buClr>
                <a:srgbClr val="FFFFFF"/>
              </a:buClr>
              <a:buSzPts val="1100"/>
              <a:buNone/>
              <a:defRPr sz="1800">
                <a:solidFill>
                  <a:srgbClr val="FFFFFF"/>
                </a:solidFill>
              </a:defRPr>
            </a:lvl5pPr>
            <a:lvl6pPr lvl="5" algn="l">
              <a:lnSpc>
                <a:spcPct val="100000"/>
              </a:lnSpc>
              <a:spcBef>
                <a:spcPts val="0"/>
              </a:spcBef>
              <a:spcAft>
                <a:spcPts val="0"/>
              </a:spcAft>
              <a:buClr>
                <a:srgbClr val="FFFFFF"/>
              </a:buClr>
              <a:buSzPts val="1100"/>
              <a:buNone/>
              <a:defRPr sz="1800">
                <a:solidFill>
                  <a:srgbClr val="FFFFFF"/>
                </a:solidFill>
              </a:defRPr>
            </a:lvl6pPr>
            <a:lvl7pPr lvl="6" algn="l">
              <a:lnSpc>
                <a:spcPct val="100000"/>
              </a:lnSpc>
              <a:spcBef>
                <a:spcPts val="0"/>
              </a:spcBef>
              <a:spcAft>
                <a:spcPts val="0"/>
              </a:spcAft>
              <a:buClr>
                <a:srgbClr val="FFFFFF"/>
              </a:buClr>
              <a:buSzPts val="1100"/>
              <a:buNone/>
              <a:defRPr sz="1800">
                <a:solidFill>
                  <a:srgbClr val="FFFFFF"/>
                </a:solidFill>
              </a:defRPr>
            </a:lvl7pPr>
            <a:lvl8pPr lvl="7" algn="l">
              <a:lnSpc>
                <a:spcPct val="100000"/>
              </a:lnSpc>
              <a:spcBef>
                <a:spcPts val="0"/>
              </a:spcBef>
              <a:spcAft>
                <a:spcPts val="0"/>
              </a:spcAft>
              <a:buClr>
                <a:srgbClr val="FFFFFF"/>
              </a:buClr>
              <a:buSzPts val="1100"/>
              <a:buNone/>
              <a:defRPr sz="1800">
                <a:solidFill>
                  <a:srgbClr val="FFFFFF"/>
                </a:solidFill>
              </a:defRPr>
            </a:lvl8pPr>
            <a:lvl9pPr lvl="8" algn="l">
              <a:lnSpc>
                <a:spcPct val="100000"/>
              </a:lnSpc>
              <a:spcBef>
                <a:spcPts val="0"/>
              </a:spcBef>
              <a:spcAft>
                <a:spcPts val="0"/>
              </a:spcAft>
              <a:buClr>
                <a:srgbClr val="FFFFFF"/>
              </a:buClr>
              <a:buSzPts val="1100"/>
              <a:buNone/>
              <a:defRPr sz="1800">
                <a:solidFill>
                  <a:srgbClr val="FFFFFF"/>
                </a:solidFill>
              </a:defRPr>
            </a:lvl9pPr>
          </a:lstStyle>
          <a:p>
            <a:endParaRPr/>
          </a:p>
        </p:txBody>
      </p:sp>
      <p:sp>
        <p:nvSpPr>
          <p:cNvPr id="192" name="Google Shape;192;p57"/>
          <p:cNvSpPr txBox="1">
            <a:spLocks noGrp="1"/>
          </p:cNvSpPr>
          <p:nvPr>
            <p:ph type="subTitle" idx="1"/>
          </p:nvPr>
        </p:nvSpPr>
        <p:spPr>
          <a:xfrm>
            <a:off x="265314" y="2015350"/>
            <a:ext cx="2181000" cy="2066700"/>
          </a:xfrm>
          <a:prstGeom prst="rect">
            <a:avLst/>
          </a:prstGeom>
          <a:noFill/>
          <a:ln>
            <a:noFill/>
          </a:ln>
        </p:spPr>
        <p:txBody>
          <a:bodyPr spcFirstLastPara="1" wrap="square" lIns="68575" tIns="68575" rIns="68575" bIns="68575" anchor="t" anchorCtr="0">
            <a:noAutofit/>
          </a:bodyPr>
          <a:lstStyle>
            <a:lvl1pPr lvl="0" algn="l">
              <a:lnSpc>
                <a:spcPct val="100000"/>
              </a:lnSpc>
              <a:spcBef>
                <a:spcPts val="600"/>
              </a:spcBef>
              <a:spcAft>
                <a:spcPts val="0"/>
              </a:spcAft>
              <a:buSzPts val="2100"/>
              <a:buNone/>
              <a:defRPr sz="1200">
                <a:solidFill>
                  <a:srgbClr val="FFFFFF"/>
                </a:solidFill>
              </a:defRPr>
            </a:lvl1pPr>
            <a:lvl2pPr lvl="1" algn="l">
              <a:lnSpc>
                <a:spcPct val="100000"/>
              </a:lnSpc>
              <a:spcBef>
                <a:spcPts val="600"/>
              </a:spcBef>
              <a:spcAft>
                <a:spcPts val="0"/>
              </a:spcAft>
              <a:buSzPts val="2100"/>
              <a:buNone/>
              <a:defRPr>
                <a:solidFill>
                  <a:srgbClr val="FFFFFF"/>
                </a:solidFill>
              </a:defRPr>
            </a:lvl2pPr>
            <a:lvl3pPr lvl="2" algn="l">
              <a:lnSpc>
                <a:spcPct val="100000"/>
              </a:lnSpc>
              <a:spcBef>
                <a:spcPts val="600"/>
              </a:spcBef>
              <a:spcAft>
                <a:spcPts val="0"/>
              </a:spcAft>
              <a:buSzPts val="1800"/>
              <a:buNone/>
              <a:defRPr>
                <a:solidFill>
                  <a:srgbClr val="FFFFFF"/>
                </a:solidFill>
              </a:defRPr>
            </a:lvl3pPr>
            <a:lvl4pPr lvl="3" algn="l">
              <a:lnSpc>
                <a:spcPct val="100000"/>
              </a:lnSpc>
              <a:spcBef>
                <a:spcPts val="600"/>
              </a:spcBef>
              <a:spcAft>
                <a:spcPts val="0"/>
              </a:spcAft>
              <a:buSzPts val="1500"/>
              <a:buNone/>
              <a:defRPr>
                <a:solidFill>
                  <a:srgbClr val="FFFFFF"/>
                </a:solidFill>
              </a:defRPr>
            </a:lvl4pPr>
            <a:lvl5pPr lvl="4" algn="l">
              <a:lnSpc>
                <a:spcPct val="100000"/>
              </a:lnSpc>
              <a:spcBef>
                <a:spcPts val="600"/>
              </a:spcBef>
              <a:spcAft>
                <a:spcPts val="0"/>
              </a:spcAft>
              <a:buSzPts val="1500"/>
              <a:buNone/>
              <a:defRPr>
                <a:solidFill>
                  <a:srgbClr val="FFFFFF"/>
                </a:solidFill>
              </a:defRPr>
            </a:lvl5pPr>
            <a:lvl6pPr lvl="5" algn="l">
              <a:lnSpc>
                <a:spcPct val="100000"/>
              </a:lnSpc>
              <a:spcBef>
                <a:spcPts val="600"/>
              </a:spcBef>
              <a:spcAft>
                <a:spcPts val="0"/>
              </a:spcAft>
              <a:buSzPts val="1500"/>
              <a:buNone/>
              <a:defRPr>
                <a:solidFill>
                  <a:srgbClr val="FFFFFF"/>
                </a:solidFill>
              </a:defRPr>
            </a:lvl6pPr>
            <a:lvl7pPr lvl="6" algn="l">
              <a:lnSpc>
                <a:spcPct val="100000"/>
              </a:lnSpc>
              <a:spcBef>
                <a:spcPts val="600"/>
              </a:spcBef>
              <a:spcAft>
                <a:spcPts val="0"/>
              </a:spcAft>
              <a:buSzPts val="1500"/>
              <a:buNone/>
              <a:defRPr>
                <a:solidFill>
                  <a:srgbClr val="FFFFFF"/>
                </a:solidFill>
              </a:defRPr>
            </a:lvl7pPr>
            <a:lvl8pPr lvl="7" algn="l">
              <a:lnSpc>
                <a:spcPct val="100000"/>
              </a:lnSpc>
              <a:spcBef>
                <a:spcPts val="600"/>
              </a:spcBef>
              <a:spcAft>
                <a:spcPts val="0"/>
              </a:spcAft>
              <a:buSzPts val="1500"/>
              <a:buNone/>
              <a:defRPr>
                <a:solidFill>
                  <a:srgbClr val="FFFFFF"/>
                </a:solidFill>
              </a:defRPr>
            </a:lvl8pPr>
            <a:lvl9pPr lvl="8" algn="l">
              <a:lnSpc>
                <a:spcPct val="100000"/>
              </a:lnSpc>
              <a:spcBef>
                <a:spcPts val="600"/>
              </a:spcBef>
              <a:spcAft>
                <a:spcPts val="0"/>
              </a:spcAft>
              <a:buSzPts val="1500"/>
              <a:buNone/>
              <a:defRPr>
                <a:solidFill>
                  <a:srgbClr val="FFFFFF"/>
                </a:solidFill>
              </a:defRPr>
            </a:lvl9pPr>
          </a:lstStyle>
          <a:p>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Custom Layout 1 2 1">
  <p:cSld name="Custom Layout 1 2 1">
    <p:spTree>
      <p:nvGrpSpPr>
        <p:cNvPr id="1" name="Shape 193"/>
        <p:cNvGrpSpPr/>
        <p:nvPr/>
      </p:nvGrpSpPr>
      <p:grpSpPr>
        <a:xfrm>
          <a:off x="0" y="0"/>
          <a:ext cx="0" cy="0"/>
          <a:chOff x="0" y="0"/>
          <a:chExt cx="0" cy="0"/>
        </a:xfrm>
      </p:grpSpPr>
      <p:sp>
        <p:nvSpPr>
          <p:cNvPr id="194" name="Google Shape;194;p58"/>
          <p:cNvSpPr/>
          <p:nvPr/>
        </p:nvSpPr>
        <p:spPr>
          <a:xfrm>
            <a:off x="-13525" y="0"/>
            <a:ext cx="9157500" cy="829500"/>
          </a:xfrm>
          <a:prstGeom prst="rect">
            <a:avLst/>
          </a:prstGeom>
          <a:solidFill>
            <a:schemeClr val="accent4"/>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Arial"/>
              <a:buNone/>
            </a:pPr>
            <a:endParaRPr sz="1800">
              <a:solidFill>
                <a:schemeClr val="dk1"/>
              </a:solidFill>
              <a:latin typeface="Arial"/>
              <a:ea typeface="Arial"/>
              <a:cs typeface="Arial"/>
              <a:sym typeface="Arial"/>
            </a:endParaRPr>
          </a:p>
        </p:txBody>
      </p:sp>
      <p:sp>
        <p:nvSpPr>
          <p:cNvPr id="195" name="Google Shape;195;p58"/>
          <p:cNvSpPr txBox="1">
            <a:spLocks noGrp="1"/>
          </p:cNvSpPr>
          <p:nvPr>
            <p:ph type="title"/>
          </p:nvPr>
        </p:nvSpPr>
        <p:spPr>
          <a:xfrm>
            <a:off x="205550" y="127600"/>
            <a:ext cx="8229600" cy="702000"/>
          </a:xfrm>
          <a:prstGeom prst="rect">
            <a:avLst/>
          </a:prstGeom>
          <a:noFill/>
          <a:ln>
            <a:noFill/>
          </a:ln>
        </p:spPr>
        <p:txBody>
          <a:bodyPr spcFirstLastPara="1" wrap="square" lIns="68575" tIns="68575" rIns="68575" bIns="68575" anchor="t" anchorCtr="0">
            <a:noAutofit/>
          </a:bodyPr>
          <a:lstStyle>
            <a:lvl1pPr lvl="0" algn="l">
              <a:lnSpc>
                <a:spcPct val="100000"/>
              </a:lnSpc>
              <a:spcBef>
                <a:spcPts val="0"/>
              </a:spcBef>
              <a:spcAft>
                <a:spcPts val="0"/>
              </a:spcAft>
              <a:buSzPts val="2300"/>
              <a:buNone/>
              <a:defRPr>
                <a:solidFill>
                  <a:schemeClr val="lt1"/>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Kirsche_Logo">
  <p:cSld name="Kirsche_Logo">
    <p:bg>
      <p:bgPr>
        <a:solidFill>
          <a:schemeClr val="accent4"/>
        </a:solidFill>
        <a:effectLst/>
      </p:bgPr>
    </p:bg>
    <p:spTree>
      <p:nvGrpSpPr>
        <p:cNvPr id="1" name="Shape 196"/>
        <p:cNvGrpSpPr/>
        <p:nvPr/>
      </p:nvGrpSpPr>
      <p:grpSpPr>
        <a:xfrm>
          <a:off x="0" y="0"/>
          <a:ext cx="0" cy="0"/>
          <a:chOff x="0" y="0"/>
          <a:chExt cx="0" cy="0"/>
        </a:xfrm>
      </p:grpSpPr>
      <p:pic>
        <p:nvPicPr>
          <p:cNvPr id="197" name="Google Shape;197;p59" descr="Logitech_RGB_white_M.png"/>
          <p:cNvPicPr preferRelativeResize="0"/>
          <p:nvPr/>
        </p:nvPicPr>
        <p:blipFill rotWithShape="1">
          <a:blip r:embed="rId2">
            <a:alphaModFix/>
          </a:blip>
          <a:srcRect/>
          <a:stretch/>
        </p:blipFill>
        <p:spPr>
          <a:xfrm>
            <a:off x="3319925" y="2198176"/>
            <a:ext cx="2504139" cy="747175"/>
          </a:xfrm>
          <a:prstGeom prst="rect">
            <a:avLst/>
          </a:prstGeom>
          <a:noFill/>
          <a:ln>
            <a:noFill/>
          </a:ln>
        </p:spPr>
      </p:pic>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Lila_Divider">
  <p:cSld name="Lila_Divider">
    <p:bg>
      <p:bgPr>
        <a:solidFill>
          <a:schemeClr val="accent5"/>
        </a:solidFill>
        <a:effectLst/>
      </p:bgPr>
    </p:bg>
    <p:spTree>
      <p:nvGrpSpPr>
        <p:cNvPr id="1" name="Shape 198"/>
        <p:cNvGrpSpPr/>
        <p:nvPr/>
      </p:nvGrpSpPr>
      <p:grpSpPr>
        <a:xfrm>
          <a:off x="0" y="0"/>
          <a:ext cx="0" cy="0"/>
          <a:chOff x="0" y="0"/>
          <a:chExt cx="0" cy="0"/>
        </a:xfrm>
      </p:grpSpPr>
      <p:sp>
        <p:nvSpPr>
          <p:cNvPr id="199" name="Google Shape;199;p60"/>
          <p:cNvSpPr txBox="1">
            <a:spLocks noGrp="1"/>
          </p:cNvSpPr>
          <p:nvPr>
            <p:ph type="ctrTitle"/>
          </p:nvPr>
        </p:nvSpPr>
        <p:spPr>
          <a:xfrm>
            <a:off x="406000" y="1994850"/>
            <a:ext cx="8303700" cy="1102500"/>
          </a:xfrm>
          <a:prstGeom prst="rect">
            <a:avLst/>
          </a:prstGeom>
          <a:noFill/>
          <a:ln>
            <a:noFill/>
          </a:ln>
        </p:spPr>
        <p:txBody>
          <a:bodyPr spcFirstLastPara="1" wrap="square" lIns="68575" tIns="68575" rIns="68575" bIns="68575" anchor="ctr" anchorCtr="0">
            <a:noAutofit/>
          </a:bodyPr>
          <a:lstStyle>
            <a:lvl1pPr marR="0" lvl="0" algn="ctr">
              <a:lnSpc>
                <a:spcPct val="100000"/>
              </a:lnSpc>
              <a:spcBef>
                <a:spcPts val="0"/>
              </a:spcBef>
              <a:spcAft>
                <a:spcPts val="0"/>
              </a:spcAft>
              <a:buClr>
                <a:srgbClr val="FFFFFF"/>
              </a:buClr>
              <a:buSzPts val="2300"/>
              <a:buNone/>
              <a:defRPr sz="4400" i="0" u="none" strike="noStrike" cap="none">
                <a:solidFill>
                  <a:srgbClr val="FFFFFF"/>
                </a:solidFill>
              </a:defRPr>
            </a:lvl1pPr>
            <a:lvl2pPr lvl="1" algn="l">
              <a:lnSpc>
                <a:spcPct val="100000"/>
              </a:lnSpc>
              <a:spcBef>
                <a:spcPts val="0"/>
              </a:spcBef>
              <a:spcAft>
                <a:spcPts val="0"/>
              </a:spcAft>
              <a:buSzPts val="1100"/>
              <a:buNone/>
              <a:defRPr sz="1800"/>
            </a:lvl2pPr>
            <a:lvl3pPr lvl="2" algn="l">
              <a:lnSpc>
                <a:spcPct val="100000"/>
              </a:lnSpc>
              <a:spcBef>
                <a:spcPts val="0"/>
              </a:spcBef>
              <a:spcAft>
                <a:spcPts val="0"/>
              </a:spcAft>
              <a:buSzPts val="1100"/>
              <a:buNone/>
              <a:defRPr sz="1800"/>
            </a:lvl3pPr>
            <a:lvl4pPr lvl="3" algn="l">
              <a:lnSpc>
                <a:spcPct val="100000"/>
              </a:lnSpc>
              <a:spcBef>
                <a:spcPts val="0"/>
              </a:spcBef>
              <a:spcAft>
                <a:spcPts val="0"/>
              </a:spcAft>
              <a:buSzPts val="1100"/>
              <a:buNone/>
              <a:defRPr sz="1800"/>
            </a:lvl4pPr>
            <a:lvl5pPr lvl="4" algn="l">
              <a:lnSpc>
                <a:spcPct val="100000"/>
              </a:lnSpc>
              <a:spcBef>
                <a:spcPts val="0"/>
              </a:spcBef>
              <a:spcAft>
                <a:spcPts val="0"/>
              </a:spcAft>
              <a:buSzPts val="1100"/>
              <a:buNone/>
              <a:defRPr sz="1800"/>
            </a:lvl5pPr>
            <a:lvl6pPr lvl="5" algn="l">
              <a:lnSpc>
                <a:spcPct val="100000"/>
              </a:lnSpc>
              <a:spcBef>
                <a:spcPts val="0"/>
              </a:spcBef>
              <a:spcAft>
                <a:spcPts val="0"/>
              </a:spcAft>
              <a:buSzPts val="1100"/>
              <a:buNone/>
              <a:defRPr sz="1800"/>
            </a:lvl6pPr>
            <a:lvl7pPr lvl="6" algn="l">
              <a:lnSpc>
                <a:spcPct val="100000"/>
              </a:lnSpc>
              <a:spcBef>
                <a:spcPts val="0"/>
              </a:spcBef>
              <a:spcAft>
                <a:spcPts val="0"/>
              </a:spcAft>
              <a:buSzPts val="1100"/>
              <a:buNone/>
              <a:defRPr sz="1800"/>
            </a:lvl7pPr>
            <a:lvl8pPr lvl="7" algn="l">
              <a:lnSpc>
                <a:spcPct val="100000"/>
              </a:lnSpc>
              <a:spcBef>
                <a:spcPts val="0"/>
              </a:spcBef>
              <a:spcAft>
                <a:spcPts val="0"/>
              </a:spcAft>
              <a:buSzPts val="1100"/>
              <a:buNone/>
              <a:defRPr sz="1800"/>
            </a:lvl8pPr>
            <a:lvl9pPr lvl="8" algn="l">
              <a:lnSpc>
                <a:spcPct val="100000"/>
              </a:lnSpc>
              <a:spcBef>
                <a:spcPts val="0"/>
              </a:spcBef>
              <a:spcAft>
                <a:spcPts val="0"/>
              </a:spcAft>
              <a:buSzPts val="1100"/>
              <a:buNone/>
              <a:defRPr sz="1800"/>
            </a:lvl9pPr>
          </a:lstStyle>
          <a:p>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Lila_Logo">
  <p:cSld name="Lila_Logo">
    <p:bg>
      <p:bgPr>
        <a:solidFill>
          <a:schemeClr val="accent5"/>
        </a:solidFill>
        <a:effectLst/>
      </p:bgPr>
    </p:bg>
    <p:spTree>
      <p:nvGrpSpPr>
        <p:cNvPr id="1" name="Shape 200"/>
        <p:cNvGrpSpPr/>
        <p:nvPr/>
      </p:nvGrpSpPr>
      <p:grpSpPr>
        <a:xfrm>
          <a:off x="0" y="0"/>
          <a:ext cx="0" cy="0"/>
          <a:chOff x="0" y="0"/>
          <a:chExt cx="0" cy="0"/>
        </a:xfrm>
      </p:grpSpPr>
      <p:pic>
        <p:nvPicPr>
          <p:cNvPr id="201" name="Google Shape;201;p61" descr="Logitech_RGB_white_M.png"/>
          <p:cNvPicPr preferRelativeResize="0"/>
          <p:nvPr/>
        </p:nvPicPr>
        <p:blipFill rotWithShape="1">
          <a:blip r:embed="rId2">
            <a:alphaModFix/>
          </a:blip>
          <a:srcRect/>
          <a:stretch/>
        </p:blipFill>
        <p:spPr>
          <a:xfrm>
            <a:off x="3319925" y="2198176"/>
            <a:ext cx="2504139" cy="747175"/>
          </a:xfrm>
          <a:prstGeom prst="rect">
            <a:avLst/>
          </a:prstGeom>
          <a:noFill/>
          <a:ln>
            <a:noFill/>
          </a:ln>
        </p:spPr>
      </p:pic>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Helios_Divider">
  <p:cSld name="Helios_Divider">
    <p:bg>
      <p:bgPr>
        <a:solidFill>
          <a:schemeClr val="accent6"/>
        </a:solidFill>
        <a:effectLst/>
      </p:bgPr>
    </p:bg>
    <p:spTree>
      <p:nvGrpSpPr>
        <p:cNvPr id="1" name="Shape 202"/>
        <p:cNvGrpSpPr/>
        <p:nvPr/>
      </p:nvGrpSpPr>
      <p:grpSpPr>
        <a:xfrm>
          <a:off x="0" y="0"/>
          <a:ext cx="0" cy="0"/>
          <a:chOff x="0" y="0"/>
          <a:chExt cx="0" cy="0"/>
        </a:xfrm>
      </p:grpSpPr>
      <p:sp>
        <p:nvSpPr>
          <p:cNvPr id="203" name="Google Shape;203;p62"/>
          <p:cNvSpPr txBox="1">
            <a:spLocks noGrp="1"/>
          </p:cNvSpPr>
          <p:nvPr>
            <p:ph type="ctrTitle"/>
          </p:nvPr>
        </p:nvSpPr>
        <p:spPr>
          <a:xfrm>
            <a:off x="406000" y="1994850"/>
            <a:ext cx="8303700" cy="1102500"/>
          </a:xfrm>
          <a:prstGeom prst="rect">
            <a:avLst/>
          </a:prstGeom>
          <a:noFill/>
          <a:ln>
            <a:noFill/>
          </a:ln>
        </p:spPr>
        <p:txBody>
          <a:bodyPr spcFirstLastPara="1" wrap="square" lIns="68575" tIns="68575" rIns="68575" bIns="68575" anchor="ctr" anchorCtr="0">
            <a:noAutofit/>
          </a:bodyPr>
          <a:lstStyle>
            <a:lvl1pPr marR="0" lvl="0" algn="ctr">
              <a:lnSpc>
                <a:spcPct val="100000"/>
              </a:lnSpc>
              <a:spcBef>
                <a:spcPts val="0"/>
              </a:spcBef>
              <a:spcAft>
                <a:spcPts val="0"/>
              </a:spcAft>
              <a:buClr>
                <a:srgbClr val="FFFFFF"/>
              </a:buClr>
              <a:buSzPts val="2300"/>
              <a:buNone/>
              <a:defRPr sz="4400" i="0" u="none" strike="noStrike" cap="none">
                <a:solidFill>
                  <a:srgbClr val="FFFFFF"/>
                </a:solidFill>
              </a:defRPr>
            </a:lvl1pPr>
            <a:lvl2pPr lvl="1" algn="l">
              <a:lnSpc>
                <a:spcPct val="100000"/>
              </a:lnSpc>
              <a:spcBef>
                <a:spcPts val="0"/>
              </a:spcBef>
              <a:spcAft>
                <a:spcPts val="0"/>
              </a:spcAft>
              <a:buSzPts val="1100"/>
              <a:buNone/>
              <a:defRPr sz="1800"/>
            </a:lvl2pPr>
            <a:lvl3pPr lvl="2" algn="l">
              <a:lnSpc>
                <a:spcPct val="100000"/>
              </a:lnSpc>
              <a:spcBef>
                <a:spcPts val="0"/>
              </a:spcBef>
              <a:spcAft>
                <a:spcPts val="0"/>
              </a:spcAft>
              <a:buSzPts val="1100"/>
              <a:buNone/>
              <a:defRPr sz="1800"/>
            </a:lvl3pPr>
            <a:lvl4pPr lvl="3" algn="l">
              <a:lnSpc>
                <a:spcPct val="100000"/>
              </a:lnSpc>
              <a:spcBef>
                <a:spcPts val="0"/>
              </a:spcBef>
              <a:spcAft>
                <a:spcPts val="0"/>
              </a:spcAft>
              <a:buSzPts val="1100"/>
              <a:buNone/>
              <a:defRPr sz="1800"/>
            </a:lvl4pPr>
            <a:lvl5pPr lvl="4" algn="l">
              <a:lnSpc>
                <a:spcPct val="100000"/>
              </a:lnSpc>
              <a:spcBef>
                <a:spcPts val="0"/>
              </a:spcBef>
              <a:spcAft>
                <a:spcPts val="0"/>
              </a:spcAft>
              <a:buSzPts val="1100"/>
              <a:buNone/>
              <a:defRPr sz="1800"/>
            </a:lvl5pPr>
            <a:lvl6pPr lvl="5" algn="l">
              <a:lnSpc>
                <a:spcPct val="100000"/>
              </a:lnSpc>
              <a:spcBef>
                <a:spcPts val="0"/>
              </a:spcBef>
              <a:spcAft>
                <a:spcPts val="0"/>
              </a:spcAft>
              <a:buSzPts val="1100"/>
              <a:buNone/>
              <a:defRPr sz="1800"/>
            </a:lvl6pPr>
            <a:lvl7pPr lvl="6" algn="l">
              <a:lnSpc>
                <a:spcPct val="100000"/>
              </a:lnSpc>
              <a:spcBef>
                <a:spcPts val="0"/>
              </a:spcBef>
              <a:spcAft>
                <a:spcPts val="0"/>
              </a:spcAft>
              <a:buSzPts val="1100"/>
              <a:buNone/>
              <a:defRPr sz="1800"/>
            </a:lvl7pPr>
            <a:lvl8pPr lvl="7" algn="l">
              <a:lnSpc>
                <a:spcPct val="100000"/>
              </a:lnSpc>
              <a:spcBef>
                <a:spcPts val="0"/>
              </a:spcBef>
              <a:spcAft>
                <a:spcPts val="0"/>
              </a:spcAft>
              <a:buSzPts val="1100"/>
              <a:buNone/>
              <a:defRPr sz="1800"/>
            </a:lvl8pPr>
            <a:lvl9pPr lvl="8" algn="l">
              <a:lnSpc>
                <a:spcPct val="100000"/>
              </a:lnSpc>
              <a:spcBef>
                <a:spcPts val="0"/>
              </a:spcBef>
              <a:spcAft>
                <a:spcPts val="0"/>
              </a:spcAft>
              <a:buSzPts val="1100"/>
              <a:buNone/>
              <a:defRPr sz="1800"/>
            </a:lvl9pPr>
          </a:lstStyle>
          <a:p>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Helios_Half">
  <p:cSld name="Helios_Half">
    <p:spTree>
      <p:nvGrpSpPr>
        <p:cNvPr id="1" name="Shape 204"/>
        <p:cNvGrpSpPr/>
        <p:nvPr/>
      </p:nvGrpSpPr>
      <p:grpSpPr>
        <a:xfrm>
          <a:off x="0" y="0"/>
          <a:ext cx="0" cy="0"/>
          <a:chOff x="0" y="0"/>
          <a:chExt cx="0" cy="0"/>
        </a:xfrm>
      </p:grpSpPr>
      <p:sp>
        <p:nvSpPr>
          <p:cNvPr id="205" name="Google Shape;205;p63"/>
          <p:cNvSpPr/>
          <p:nvPr/>
        </p:nvSpPr>
        <p:spPr>
          <a:xfrm>
            <a:off x="-5800" y="-5800"/>
            <a:ext cx="4598400" cy="5179200"/>
          </a:xfrm>
          <a:prstGeom prst="rect">
            <a:avLst/>
          </a:prstGeom>
          <a:solidFill>
            <a:schemeClr val="accent6"/>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Arial"/>
              <a:buNone/>
            </a:pPr>
            <a:r>
              <a:rPr lang="en" sz="1800">
                <a:solidFill>
                  <a:schemeClr val="dk1"/>
                </a:solidFill>
                <a:latin typeface="Arial"/>
                <a:ea typeface="Arial"/>
                <a:cs typeface="Arial"/>
                <a:sym typeface="Arial"/>
              </a:rPr>
              <a:t>       </a:t>
            </a:r>
            <a:endParaRPr sz="1800">
              <a:solidFill>
                <a:schemeClr val="dk1"/>
              </a:solidFill>
              <a:latin typeface="Arial"/>
              <a:ea typeface="Arial"/>
              <a:cs typeface="Arial"/>
              <a:sym typeface="Arial"/>
            </a:endParaRPr>
          </a:p>
        </p:txBody>
      </p:sp>
      <p:sp>
        <p:nvSpPr>
          <p:cNvPr id="206" name="Google Shape;206;p63"/>
          <p:cNvSpPr txBox="1">
            <a:spLocks noGrp="1"/>
          </p:cNvSpPr>
          <p:nvPr>
            <p:ph type="title"/>
          </p:nvPr>
        </p:nvSpPr>
        <p:spPr>
          <a:xfrm>
            <a:off x="205550" y="1038950"/>
            <a:ext cx="4006800" cy="857400"/>
          </a:xfrm>
          <a:prstGeom prst="rect">
            <a:avLst/>
          </a:prstGeom>
          <a:noFill/>
          <a:ln>
            <a:noFill/>
          </a:ln>
        </p:spPr>
        <p:txBody>
          <a:bodyPr spcFirstLastPara="1" wrap="square" lIns="68575" tIns="68575" rIns="68575" bIns="68575" anchor="ctr" anchorCtr="0">
            <a:noAutofit/>
          </a:bodyPr>
          <a:lstStyle>
            <a:lvl1pPr marR="0" lvl="0" algn="l">
              <a:lnSpc>
                <a:spcPct val="100000"/>
              </a:lnSpc>
              <a:spcBef>
                <a:spcPts val="0"/>
              </a:spcBef>
              <a:spcAft>
                <a:spcPts val="0"/>
              </a:spcAft>
              <a:buClr>
                <a:srgbClr val="FFFFFF"/>
              </a:buClr>
              <a:buSzPts val="2300"/>
              <a:buFont typeface="Poppins Medium"/>
              <a:buNone/>
              <a:defRPr i="0" u="none" strike="noStrike" cap="none">
                <a:solidFill>
                  <a:srgbClr val="FFFFFF"/>
                </a:solidFill>
                <a:latin typeface="Poppins Medium"/>
                <a:ea typeface="Poppins Medium"/>
                <a:cs typeface="Poppins Medium"/>
                <a:sym typeface="Poppins Medium"/>
              </a:defRPr>
            </a:lvl1pPr>
            <a:lvl2pPr lvl="1" algn="l">
              <a:lnSpc>
                <a:spcPct val="100000"/>
              </a:lnSpc>
              <a:spcBef>
                <a:spcPts val="0"/>
              </a:spcBef>
              <a:spcAft>
                <a:spcPts val="0"/>
              </a:spcAft>
              <a:buClr>
                <a:srgbClr val="FFFFFF"/>
              </a:buClr>
              <a:buSzPts val="1100"/>
              <a:buNone/>
              <a:defRPr sz="1800">
                <a:solidFill>
                  <a:srgbClr val="FFFFFF"/>
                </a:solidFill>
              </a:defRPr>
            </a:lvl2pPr>
            <a:lvl3pPr lvl="2" algn="l">
              <a:lnSpc>
                <a:spcPct val="100000"/>
              </a:lnSpc>
              <a:spcBef>
                <a:spcPts val="0"/>
              </a:spcBef>
              <a:spcAft>
                <a:spcPts val="0"/>
              </a:spcAft>
              <a:buClr>
                <a:srgbClr val="FFFFFF"/>
              </a:buClr>
              <a:buSzPts val="1100"/>
              <a:buNone/>
              <a:defRPr sz="1800">
                <a:solidFill>
                  <a:srgbClr val="FFFFFF"/>
                </a:solidFill>
              </a:defRPr>
            </a:lvl3pPr>
            <a:lvl4pPr lvl="3" algn="l">
              <a:lnSpc>
                <a:spcPct val="100000"/>
              </a:lnSpc>
              <a:spcBef>
                <a:spcPts val="0"/>
              </a:spcBef>
              <a:spcAft>
                <a:spcPts val="0"/>
              </a:spcAft>
              <a:buClr>
                <a:srgbClr val="FFFFFF"/>
              </a:buClr>
              <a:buSzPts val="1100"/>
              <a:buNone/>
              <a:defRPr sz="1800">
                <a:solidFill>
                  <a:srgbClr val="FFFFFF"/>
                </a:solidFill>
              </a:defRPr>
            </a:lvl4pPr>
            <a:lvl5pPr lvl="4" algn="l">
              <a:lnSpc>
                <a:spcPct val="100000"/>
              </a:lnSpc>
              <a:spcBef>
                <a:spcPts val="0"/>
              </a:spcBef>
              <a:spcAft>
                <a:spcPts val="0"/>
              </a:spcAft>
              <a:buClr>
                <a:srgbClr val="FFFFFF"/>
              </a:buClr>
              <a:buSzPts val="1100"/>
              <a:buNone/>
              <a:defRPr sz="1800">
                <a:solidFill>
                  <a:srgbClr val="FFFFFF"/>
                </a:solidFill>
              </a:defRPr>
            </a:lvl5pPr>
            <a:lvl6pPr lvl="5" algn="l">
              <a:lnSpc>
                <a:spcPct val="100000"/>
              </a:lnSpc>
              <a:spcBef>
                <a:spcPts val="0"/>
              </a:spcBef>
              <a:spcAft>
                <a:spcPts val="0"/>
              </a:spcAft>
              <a:buClr>
                <a:srgbClr val="FFFFFF"/>
              </a:buClr>
              <a:buSzPts val="1100"/>
              <a:buNone/>
              <a:defRPr sz="1800">
                <a:solidFill>
                  <a:srgbClr val="FFFFFF"/>
                </a:solidFill>
              </a:defRPr>
            </a:lvl6pPr>
            <a:lvl7pPr lvl="6" algn="l">
              <a:lnSpc>
                <a:spcPct val="100000"/>
              </a:lnSpc>
              <a:spcBef>
                <a:spcPts val="0"/>
              </a:spcBef>
              <a:spcAft>
                <a:spcPts val="0"/>
              </a:spcAft>
              <a:buClr>
                <a:srgbClr val="FFFFFF"/>
              </a:buClr>
              <a:buSzPts val="1100"/>
              <a:buNone/>
              <a:defRPr sz="1800">
                <a:solidFill>
                  <a:srgbClr val="FFFFFF"/>
                </a:solidFill>
              </a:defRPr>
            </a:lvl7pPr>
            <a:lvl8pPr lvl="7" algn="l">
              <a:lnSpc>
                <a:spcPct val="100000"/>
              </a:lnSpc>
              <a:spcBef>
                <a:spcPts val="0"/>
              </a:spcBef>
              <a:spcAft>
                <a:spcPts val="0"/>
              </a:spcAft>
              <a:buClr>
                <a:srgbClr val="FFFFFF"/>
              </a:buClr>
              <a:buSzPts val="1100"/>
              <a:buNone/>
              <a:defRPr sz="1800">
                <a:solidFill>
                  <a:srgbClr val="FFFFFF"/>
                </a:solidFill>
              </a:defRPr>
            </a:lvl8pPr>
            <a:lvl9pPr lvl="8" algn="l">
              <a:lnSpc>
                <a:spcPct val="100000"/>
              </a:lnSpc>
              <a:spcBef>
                <a:spcPts val="0"/>
              </a:spcBef>
              <a:spcAft>
                <a:spcPts val="0"/>
              </a:spcAft>
              <a:buClr>
                <a:srgbClr val="FFFFFF"/>
              </a:buClr>
              <a:buSzPts val="1100"/>
              <a:buNone/>
              <a:defRPr sz="1800">
                <a:solidFill>
                  <a:srgbClr val="FFFFFF"/>
                </a:solidFill>
              </a:defRPr>
            </a:lvl9pPr>
          </a:lstStyle>
          <a:p>
            <a:endParaRPr/>
          </a:p>
        </p:txBody>
      </p:sp>
      <p:sp>
        <p:nvSpPr>
          <p:cNvPr id="207" name="Google Shape;207;p63"/>
          <p:cNvSpPr txBox="1">
            <a:spLocks noGrp="1"/>
          </p:cNvSpPr>
          <p:nvPr>
            <p:ph type="subTitle" idx="1"/>
          </p:nvPr>
        </p:nvSpPr>
        <p:spPr>
          <a:xfrm>
            <a:off x="295800" y="2167750"/>
            <a:ext cx="3293700" cy="2066700"/>
          </a:xfrm>
          <a:prstGeom prst="rect">
            <a:avLst/>
          </a:prstGeom>
          <a:noFill/>
          <a:ln>
            <a:noFill/>
          </a:ln>
        </p:spPr>
        <p:txBody>
          <a:bodyPr spcFirstLastPara="1" wrap="square" lIns="68575" tIns="68575" rIns="68575" bIns="68575" anchor="t" anchorCtr="0">
            <a:noAutofit/>
          </a:bodyPr>
          <a:lstStyle>
            <a:lvl1pPr lvl="0" algn="l">
              <a:lnSpc>
                <a:spcPct val="100000"/>
              </a:lnSpc>
              <a:spcBef>
                <a:spcPts val="600"/>
              </a:spcBef>
              <a:spcAft>
                <a:spcPts val="0"/>
              </a:spcAft>
              <a:buSzPts val="2100"/>
              <a:buNone/>
              <a:defRPr sz="1200">
                <a:solidFill>
                  <a:srgbClr val="FFFFFF"/>
                </a:solidFill>
              </a:defRPr>
            </a:lvl1pPr>
            <a:lvl2pPr lvl="1" algn="l">
              <a:lnSpc>
                <a:spcPct val="100000"/>
              </a:lnSpc>
              <a:spcBef>
                <a:spcPts val="600"/>
              </a:spcBef>
              <a:spcAft>
                <a:spcPts val="0"/>
              </a:spcAft>
              <a:buSzPts val="2100"/>
              <a:buNone/>
              <a:defRPr>
                <a:solidFill>
                  <a:srgbClr val="FFFFFF"/>
                </a:solidFill>
              </a:defRPr>
            </a:lvl2pPr>
            <a:lvl3pPr lvl="2" algn="l">
              <a:lnSpc>
                <a:spcPct val="100000"/>
              </a:lnSpc>
              <a:spcBef>
                <a:spcPts val="600"/>
              </a:spcBef>
              <a:spcAft>
                <a:spcPts val="0"/>
              </a:spcAft>
              <a:buSzPts val="1800"/>
              <a:buNone/>
              <a:defRPr>
                <a:solidFill>
                  <a:srgbClr val="FFFFFF"/>
                </a:solidFill>
              </a:defRPr>
            </a:lvl3pPr>
            <a:lvl4pPr lvl="3" algn="l">
              <a:lnSpc>
                <a:spcPct val="100000"/>
              </a:lnSpc>
              <a:spcBef>
                <a:spcPts val="600"/>
              </a:spcBef>
              <a:spcAft>
                <a:spcPts val="0"/>
              </a:spcAft>
              <a:buSzPts val="1500"/>
              <a:buNone/>
              <a:defRPr>
                <a:solidFill>
                  <a:srgbClr val="FFFFFF"/>
                </a:solidFill>
              </a:defRPr>
            </a:lvl4pPr>
            <a:lvl5pPr lvl="4" algn="l">
              <a:lnSpc>
                <a:spcPct val="100000"/>
              </a:lnSpc>
              <a:spcBef>
                <a:spcPts val="600"/>
              </a:spcBef>
              <a:spcAft>
                <a:spcPts val="0"/>
              </a:spcAft>
              <a:buSzPts val="1500"/>
              <a:buNone/>
              <a:defRPr>
                <a:solidFill>
                  <a:srgbClr val="FFFFFF"/>
                </a:solidFill>
              </a:defRPr>
            </a:lvl5pPr>
            <a:lvl6pPr lvl="5" algn="l">
              <a:lnSpc>
                <a:spcPct val="100000"/>
              </a:lnSpc>
              <a:spcBef>
                <a:spcPts val="600"/>
              </a:spcBef>
              <a:spcAft>
                <a:spcPts val="0"/>
              </a:spcAft>
              <a:buSzPts val="1500"/>
              <a:buNone/>
              <a:defRPr>
                <a:solidFill>
                  <a:srgbClr val="FFFFFF"/>
                </a:solidFill>
              </a:defRPr>
            </a:lvl6pPr>
            <a:lvl7pPr lvl="6" algn="l">
              <a:lnSpc>
                <a:spcPct val="100000"/>
              </a:lnSpc>
              <a:spcBef>
                <a:spcPts val="600"/>
              </a:spcBef>
              <a:spcAft>
                <a:spcPts val="0"/>
              </a:spcAft>
              <a:buSzPts val="1500"/>
              <a:buNone/>
              <a:defRPr>
                <a:solidFill>
                  <a:srgbClr val="FFFFFF"/>
                </a:solidFill>
              </a:defRPr>
            </a:lvl7pPr>
            <a:lvl8pPr lvl="7" algn="l">
              <a:lnSpc>
                <a:spcPct val="100000"/>
              </a:lnSpc>
              <a:spcBef>
                <a:spcPts val="600"/>
              </a:spcBef>
              <a:spcAft>
                <a:spcPts val="0"/>
              </a:spcAft>
              <a:buSzPts val="1500"/>
              <a:buNone/>
              <a:defRPr>
                <a:solidFill>
                  <a:srgbClr val="FFFFFF"/>
                </a:solidFill>
              </a:defRPr>
            </a:lvl8pPr>
            <a:lvl9pPr lvl="8" algn="l">
              <a:lnSpc>
                <a:spcPct val="100000"/>
              </a:lnSpc>
              <a:spcBef>
                <a:spcPts val="600"/>
              </a:spcBef>
              <a:spcAft>
                <a:spcPts val="0"/>
              </a:spcAft>
              <a:buSzPts val="1500"/>
              <a:buNone/>
              <a:defRPr>
                <a:solidFill>
                  <a:srgbClr val="FFFFFF"/>
                </a:solidFill>
              </a:defRPr>
            </a:lvl9pPr>
          </a:lstStyle>
          <a:p>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Helios_Third">
  <p:cSld name="Helios_Third">
    <p:spTree>
      <p:nvGrpSpPr>
        <p:cNvPr id="1" name="Shape 208"/>
        <p:cNvGrpSpPr/>
        <p:nvPr/>
      </p:nvGrpSpPr>
      <p:grpSpPr>
        <a:xfrm>
          <a:off x="0" y="0"/>
          <a:ext cx="0" cy="0"/>
          <a:chOff x="0" y="0"/>
          <a:chExt cx="0" cy="0"/>
        </a:xfrm>
      </p:grpSpPr>
      <p:sp>
        <p:nvSpPr>
          <p:cNvPr id="209" name="Google Shape;209;p64"/>
          <p:cNvSpPr/>
          <p:nvPr/>
        </p:nvSpPr>
        <p:spPr>
          <a:xfrm>
            <a:off x="-5800" y="-5800"/>
            <a:ext cx="3003900" cy="5191200"/>
          </a:xfrm>
          <a:prstGeom prst="rect">
            <a:avLst/>
          </a:prstGeom>
          <a:solidFill>
            <a:schemeClr val="accent6"/>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Arial"/>
              <a:buNone/>
            </a:pPr>
            <a:r>
              <a:rPr lang="en" sz="1800">
                <a:solidFill>
                  <a:schemeClr val="dk1"/>
                </a:solidFill>
                <a:latin typeface="Arial"/>
                <a:ea typeface="Arial"/>
                <a:cs typeface="Arial"/>
                <a:sym typeface="Arial"/>
              </a:rPr>
              <a:t>       </a:t>
            </a:r>
            <a:endParaRPr sz="1800">
              <a:solidFill>
                <a:schemeClr val="dk1"/>
              </a:solidFill>
              <a:latin typeface="Arial"/>
              <a:ea typeface="Arial"/>
              <a:cs typeface="Arial"/>
              <a:sym typeface="Arial"/>
            </a:endParaRPr>
          </a:p>
        </p:txBody>
      </p:sp>
      <p:sp>
        <p:nvSpPr>
          <p:cNvPr id="210" name="Google Shape;210;p64"/>
          <p:cNvSpPr txBox="1">
            <a:spLocks noGrp="1"/>
          </p:cNvSpPr>
          <p:nvPr>
            <p:ph type="title"/>
          </p:nvPr>
        </p:nvSpPr>
        <p:spPr>
          <a:xfrm>
            <a:off x="205550" y="886550"/>
            <a:ext cx="2653200" cy="857400"/>
          </a:xfrm>
          <a:prstGeom prst="rect">
            <a:avLst/>
          </a:prstGeom>
          <a:noFill/>
          <a:ln>
            <a:noFill/>
          </a:ln>
        </p:spPr>
        <p:txBody>
          <a:bodyPr spcFirstLastPara="1" wrap="square" lIns="68575" tIns="68575" rIns="68575" bIns="68575" anchor="ctr" anchorCtr="0">
            <a:noAutofit/>
          </a:bodyPr>
          <a:lstStyle>
            <a:lvl1pPr marR="0" lvl="0" algn="l">
              <a:lnSpc>
                <a:spcPct val="100000"/>
              </a:lnSpc>
              <a:spcBef>
                <a:spcPts val="0"/>
              </a:spcBef>
              <a:spcAft>
                <a:spcPts val="0"/>
              </a:spcAft>
              <a:buClr>
                <a:srgbClr val="FFFFFF"/>
              </a:buClr>
              <a:buSzPts val="2300"/>
              <a:buFont typeface="Poppins Medium"/>
              <a:buNone/>
              <a:defRPr i="0" u="none" strike="noStrike" cap="none">
                <a:solidFill>
                  <a:srgbClr val="FFFFFF"/>
                </a:solidFill>
                <a:latin typeface="Poppins Medium"/>
                <a:ea typeface="Poppins Medium"/>
                <a:cs typeface="Poppins Medium"/>
                <a:sym typeface="Poppins Medium"/>
              </a:defRPr>
            </a:lvl1pPr>
            <a:lvl2pPr lvl="1" algn="l">
              <a:lnSpc>
                <a:spcPct val="100000"/>
              </a:lnSpc>
              <a:spcBef>
                <a:spcPts val="0"/>
              </a:spcBef>
              <a:spcAft>
                <a:spcPts val="0"/>
              </a:spcAft>
              <a:buClr>
                <a:srgbClr val="FFFFFF"/>
              </a:buClr>
              <a:buSzPts val="1100"/>
              <a:buNone/>
              <a:defRPr sz="1800">
                <a:solidFill>
                  <a:srgbClr val="FFFFFF"/>
                </a:solidFill>
              </a:defRPr>
            </a:lvl2pPr>
            <a:lvl3pPr lvl="2" algn="l">
              <a:lnSpc>
                <a:spcPct val="100000"/>
              </a:lnSpc>
              <a:spcBef>
                <a:spcPts val="0"/>
              </a:spcBef>
              <a:spcAft>
                <a:spcPts val="0"/>
              </a:spcAft>
              <a:buClr>
                <a:srgbClr val="FFFFFF"/>
              </a:buClr>
              <a:buSzPts val="1100"/>
              <a:buNone/>
              <a:defRPr sz="1800">
                <a:solidFill>
                  <a:srgbClr val="FFFFFF"/>
                </a:solidFill>
              </a:defRPr>
            </a:lvl3pPr>
            <a:lvl4pPr lvl="3" algn="l">
              <a:lnSpc>
                <a:spcPct val="100000"/>
              </a:lnSpc>
              <a:spcBef>
                <a:spcPts val="0"/>
              </a:spcBef>
              <a:spcAft>
                <a:spcPts val="0"/>
              </a:spcAft>
              <a:buClr>
                <a:srgbClr val="FFFFFF"/>
              </a:buClr>
              <a:buSzPts val="1100"/>
              <a:buNone/>
              <a:defRPr sz="1800">
                <a:solidFill>
                  <a:srgbClr val="FFFFFF"/>
                </a:solidFill>
              </a:defRPr>
            </a:lvl4pPr>
            <a:lvl5pPr lvl="4" algn="l">
              <a:lnSpc>
                <a:spcPct val="100000"/>
              </a:lnSpc>
              <a:spcBef>
                <a:spcPts val="0"/>
              </a:spcBef>
              <a:spcAft>
                <a:spcPts val="0"/>
              </a:spcAft>
              <a:buClr>
                <a:srgbClr val="FFFFFF"/>
              </a:buClr>
              <a:buSzPts val="1100"/>
              <a:buNone/>
              <a:defRPr sz="1800">
                <a:solidFill>
                  <a:srgbClr val="FFFFFF"/>
                </a:solidFill>
              </a:defRPr>
            </a:lvl5pPr>
            <a:lvl6pPr lvl="5" algn="l">
              <a:lnSpc>
                <a:spcPct val="100000"/>
              </a:lnSpc>
              <a:spcBef>
                <a:spcPts val="0"/>
              </a:spcBef>
              <a:spcAft>
                <a:spcPts val="0"/>
              </a:spcAft>
              <a:buClr>
                <a:srgbClr val="FFFFFF"/>
              </a:buClr>
              <a:buSzPts val="1100"/>
              <a:buNone/>
              <a:defRPr sz="1800">
                <a:solidFill>
                  <a:srgbClr val="FFFFFF"/>
                </a:solidFill>
              </a:defRPr>
            </a:lvl6pPr>
            <a:lvl7pPr lvl="6" algn="l">
              <a:lnSpc>
                <a:spcPct val="100000"/>
              </a:lnSpc>
              <a:spcBef>
                <a:spcPts val="0"/>
              </a:spcBef>
              <a:spcAft>
                <a:spcPts val="0"/>
              </a:spcAft>
              <a:buClr>
                <a:srgbClr val="FFFFFF"/>
              </a:buClr>
              <a:buSzPts val="1100"/>
              <a:buNone/>
              <a:defRPr sz="1800">
                <a:solidFill>
                  <a:srgbClr val="FFFFFF"/>
                </a:solidFill>
              </a:defRPr>
            </a:lvl7pPr>
            <a:lvl8pPr lvl="7" algn="l">
              <a:lnSpc>
                <a:spcPct val="100000"/>
              </a:lnSpc>
              <a:spcBef>
                <a:spcPts val="0"/>
              </a:spcBef>
              <a:spcAft>
                <a:spcPts val="0"/>
              </a:spcAft>
              <a:buClr>
                <a:srgbClr val="FFFFFF"/>
              </a:buClr>
              <a:buSzPts val="1100"/>
              <a:buNone/>
              <a:defRPr sz="1800">
                <a:solidFill>
                  <a:srgbClr val="FFFFFF"/>
                </a:solidFill>
              </a:defRPr>
            </a:lvl8pPr>
            <a:lvl9pPr lvl="8" algn="l">
              <a:lnSpc>
                <a:spcPct val="100000"/>
              </a:lnSpc>
              <a:spcBef>
                <a:spcPts val="0"/>
              </a:spcBef>
              <a:spcAft>
                <a:spcPts val="0"/>
              </a:spcAft>
              <a:buClr>
                <a:srgbClr val="FFFFFF"/>
              </a:buClr>
              <a:buSzPts val="1100"/>
              <a:buNone/>
              <a:defRPr sz="1800">
                <a:solidFill>
                  <a:srgbClr val="FFFFFF"/>
                </a:solidFill>
              </a:defRPr>
            </a:lvl9pPr>
          </a:lstStyle>
          <a:p>
            <a:endParaRPr/>
          </a:p>
        </p:txBody>
      </p:sp>
      <p:sp>
        <p:nvSpPr>
          <p:cNvPr id="211" name="Google Shape;211;p64"/>
          <p:cNvSpPr txBox="1">
            <a:spLocks noGrp="1"/>
          </p:cNvSpPr>
          <p:nvPr>
            <p:ph type="subTitle" idx="1"/>
          </p:nvPr>
        </p:nvSpPr>
        <p:spPr>
          <a:xfrm>
            <a:off x="265314" y="2015350"/>
            <a:ext cx="2181000" cy="2066700"/>
          </a:xfrm>
          <a:prstGeom prst="rect">
            <a:avLst/>
          </a:prstGeom>
          <a:noFill/>
          <a:ln>
            <a:noFill/>
          </a:ln>
        </p:spPr>
        <p:txBody>
          <a:bodyPr spcFirstLastPara="1" wrap="square" lIns="68575" tIns="68575" rIns="68575" bIns="68575" anchor="t" anchorCtr="0">
            <a:noAutofit/>
          </a:bodyPr>
          <a:lstStyle>
            <a:lvl1pPr lvl="0" algn="l">
              <a:lnSpc>
                <a:spcPct val="100000"/>
              </a:lnSpc>
              <a:spcBef>
                <a:spcPts val="600"/>
              </a:spcBef>
              <a:spcAft>
                <a:spcPts val="0"/>
              </a:spcAft>
              <a:buSzPts val="2100"/>
              <a:buNone/>
              <a:defRPr sz="1200">
                <a:solidFill>
                  <a:srgbClr val="FFFFFF"/>
                </a:solidFill>
              </a:defRPr>
            </a:lvl1pPr>
            <a:lvl2pPr lvl="1" algn="l">
              <a:lnSpc>
                <a:spcPct val="100000"/>
              </a:lnSpc>
              <a:spcBef>
                <a:spcPts val="600"/>
              </a:spcBef>
              <a:spcAft>
                <a:spcPts val="0"/>
              </a:spcAft>
              <a:buSzPts val="2100"/>
              <a:buNone/>
              <a:defRPr>
                <a:solidFill>
                  <a:srgbClr val="FFFFFF"/>
                </a:solidFill>
              </a:defRPr>
            </a:lvl2pPr>
            <a:lvl3pPr lvl="2" algn="l">
              <a:lnSpc>
                <a:spcPct val="100000"/>
              </a:lnSpc>
              <a:spcBef>
                <a:spcPts val="600"/>
              </a:spcBef>
              <a:spcAft>
                <a:spcPts val="0"/>
              </a:spcAft>
              <a:buSzPts val="1800"/>
              <a:buNone/>
              <a:defRPr>
                <a:solidFill>
                  <a:srgbClr val="FFFFFF"/>
                </a:solidFill>
              </a:defRPr>
            </a:lvl3pPr>
            <a:lvl4pPr lvl="3" algn="l">
              <a:lnSpc>
                <a:spcPct val="100000"/>
              </a:lnSpc>
              <a:spcBef>
                <a:spcPts val="600"/>
              </a:spcBef>
              <a:spcAft>
                <a:spcPts val="0"/>
              </a:spcAft>
              <a:buSzPts val="1500"/>
              <a:buNone/>
              <a:defRPr>
                <a:solidFill>
                  <a:srgbClr val="FFFFFF"/>
                </a:solidFill>
              </a:defRPr>
            </a:lvl4pPr>
            <a:lvl5pPr lvl="4" algn="l">
              <a:lnSpc>
                <a:spcPct val="100000"/>
              </a:lnSpc>
              <a:spcBef>
                <a:spcPts val="600"/>
              </a:spcBef>
              <a:spcAft>
                <a:spcPts val="0"/>
              </a:spcAft>
              <a:buSzPts val="1500"/>
              <a:buNone/>
              <a:defRPr>
                <a:solidFill>
                  <a:srgbClr val="FFFFFF"/>
                </a:solidFill>
              </a:defRPr>
            </a:lvl5pPr>
            <a:lvl6pPr lvl="5" algn="l">
              <a:lnSpc>
                <a:spcPct val="100000"/>
              </a:lnSpc>
              <a:spcBef>
                <a:spcPts val="600"/>
              </a:spcBef>
              <a:spcAft>
                <a:spcPts val="0"/>
              </a:spcAft>
              <a:buSzPts val="1500"/>
              <a:buNone/>
              <a:defRPr>
                <a:solidFill>
                  <a:srgbClr val="FFFFFF"/>
                </a:solidFill>
              </a:defRPr>
            </a:lvl6pPr>
            <a:lvl7pPr lvl="6" algn="l">
              <a:lnSpc>
                <a:spcPct val="100000"/>
              </a:lnSpc>
              <a:spcBef>
                <a:spcPts val="600"/>
              </a:spcBef>
              <a:spcAft>
                <a:spcPts val="0"/>
              </a:spcAft>
              <a:buSzPts val="1500"/>
              <a:buNone/>
              <a:defRPr>
                <a:solidFill>
                  <a:srgbClr val="FFFFFF"/>
                </a:solidFill>
              </a:defRPr>
            </a:lvl7pPr>
            <a:lvl8pPr lvl="7" algn="l">
              <a:lnSpc>
                <a:spcPct val="100000"/>
              </a:lnSpc>
              <a:spcBef>
                <a:spcPts val="600"/>
              </a:spcBef>
              <a:spcAft>
                <a:spcPts val="0"/>
              </a:spcAft>
              <a:buSzPts val="1500"/>
              <a:buNone/>
              <a:defRPr>
                <a:solidFill>
                  <a:srgbClr val="FFFFFF"/>
                </a:solidFill>
              </a:defRPr>
            </a:lvl8pPr>
            <a:lvl9pPr lvl="8" algn="l">
              <a:lnSpc>
                <a:spcPct val="100000"/>
              </a:lnSpc>
              <a:spcBef>
                <a:spcPts val="600"/>
              </a:spcBef>
              <a:spcAft>
                <a:spcPts val="0"/>
              </a:spcAft>
              <a:buSzPts val="1500"/>
              <a:buNone/>
              <a:defRPr>
                <a:solidFill>
                  <a:srgbClr val="FFFFFF"/>
                </a:solidFill>
              </a:defRPr>
            </a:lvl9pPr>
          </a:lstStyle>
          <a:p>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Custom Layout 1 2 3">
  <p:cSld name="Custom Layout 1 2 3">
    <p:spTree>
      <p:nvGrpSpPr>
        <p:cNvPr id="1" name="Shape 212"/>
        <p:cNvGrpSpPr/>
        <p:nvPr/>
      </p:nvGrpSpPr>
      <p:grpSpPr>
        <a:xfrm>
          <a:off x="0" y="0"/>
          <a:ext cx="0" cy="0"/>
          <a:chOff x="0" y="0"/>
          <a:chExt cx="0" cy="0"/>
        </a:xfrm>
      </p:grpSpPr>
      <p:sp>
        <p:nvSpPr>
          <p:cNvPr id="213" name="Google Shape;213;p65"/>
          <p:cNvSpPr/>
          <p:nvPr/>
        </p:nvSpPr>
        <p:spPr>
          <a:xfrm>
            <a:off x="-13525" y="0"/>
            <a:ext cx="9157500" cy="829500"/>
          </a:xfrm>
          <a:prstGeom prst="rect">
            <a:avLst/>
          </a:prstGeom>
          <a:solidFill>
            <a:schemeClr val="accent6"/>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Arial"/>
              <a:buNone/>
            </a:pPr>
            <a:endParaRPr sz="1800">
              <a:solidFill>
                <a:schemeClr val="dk1"/>
              </a:solidFill>
              <a:latin typeface="Arial"/>
              <a:ea typeface="Arial"/>
              <a:cs typeface="Arial"/>
              <a:sym typeface="Arial"/>
            </a:endParaRPr>
          </a:p>
        </p:txBody>
      </p:sp>
      <p:sp>
        <p:nvSpPr>
          <p:cNvPr id="214" name="Google Shape;214;p65"/>
          <p:cNvSpPr txBox="1">
            <a:spLocks noGrp="1"/>
          </p:cNvSpPr>
          <p:nvPr>
            <p:ph type="title"/>
          </p:nvPr>
        </p:nvSpPr>
        <p:spPr>
          <a:xfrm>
            <a:off x="205550" y="127600"/>
            <a:ext cx="8229600" cy="702000"/>
          </a:xfrm>
          <a:prstGeom prst="rect">
            <a:avLst/>
          </a:prstGeom>
          <a:noFill/>
          <a:ln>
            <a:noFill/>
          </a:ln>
        </p:spPr>
        <p:txBody>
          <a:bodyPr spcFirstLastPara="1" wrap="square" lIns="68575" tIns="68575" rIns="68575" bIns="68575" anchor="t" anchorCtr="0">
            <a:noAutofit/>
          </a:bodyPr>
          <a:lstStyle>
            <a:lvl1pPr lvl="0" algn="l">
              <a:lnSpc>
                <a:spcPct val="100000"/>
              </a:lnSpc>
              <a:spcBef>
                <a:spcPts val="0"/>
              </a:spcBef>
              <a:spcAft>
                <a:spcPts val="0"/>
              </a:spcAft>
              <a:buSzPts val="2300"/>
              <a:buNone/>
              <a:defRPr>
                <a:solidFill>
                  <a:schemeClr val="lt1"/>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Helios_Logo">
  <p:cSld name="Helios_Logo">
    <p:bg>
      <p:bgPr>
        <a:solidFill>
          <a:schemeClr val="accent6"/>
        </a:solidFill>
        <a:effectLst/>
      </p:bgPr>
    </p:bg>
    <p:spTree>
      <p:nvGrpSpPr>
        <p:cNvPr id="1" name="Shape 215"/>
        <p:cNvGrpSpPr/>
        <p:nvPr/>
      </p:nvGrpSpPr>
      <p:grpSpPr>
        <a:xfrm>
          <a:off x="0" y="0"/>
          <a:ext cx="0" cy="0"/>
          <a:chOff x="0" y="0"/>
          <a:chExt cx="0" cy="0"/>
        </a:xfrm>
      </p:grpSpPr>
      <p:pic>
        <p:nvPicPr>
          <p:cNvPr id="216" name="Google Shape;216;p66" descr="Logitech_RGB_white_M.png"/>
          <p:cNvPicPr preferRelativeResize="0"/>
          <p:nvPr/>
        </p:nvPicPr>
        <p:blipFill rotWithShape="1">
          <a:blip r:embed="rId2">
            <a:alphaModFix/>
          </a:blip>
          <a:srcRect/>
          <a:stretch/>
        </p:blipFill>
        <p:spPr>
          <a:xfrm>
            <a:off x="3319925" y="2198176"/>
            <a:ext cx="2504139" cy="747175"/>
          </a:xfrm>
          <a:prstGeom prst="rect">
            <a:avLst/>
          </a:prstGeom>
          <a:noFill/>
          <a:ln>
            <a:noFill/>
          </a:ln>
        </p:spPr>
      </p:pic>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Kohle_Divider 1">
  <p:cSld name="Kohle_Divider 1">
    <p:bg>
      <p:bgPr>
        <a:solidFill>
          <a:srgbClr val="E1E2E3"/>
        </a:solidFill>
        <a:effectLst/>
      </p:bgPr>
    </p:bg>
    <p:spTree>
      <p:nvGrpSpPr>
        <p:cNvPr id="1" name="Shape 217"/>
        <p:cNvGrpSpPr/>
        <p:nvPr/>
      </p:nvGrpSpPr>
      <p:grpSpPr>
        <a:xfrm>
          <a:off x="0" y="0"/>
          <a:ext cx="0" cy="0"/>
          <a:chOff x="0" y="0"/>
          <a:chExt cx="0" cy="0"/>
        </a:xfrm>
      </p:grpSpPr>
      <p:sp>
        <p:nvSpPr>
          <p:cNvPr id="218" name="Google Shape;218;p67"/>
          <p:cNvSpPr txBox="1">
            <a:spLocks noGrp="1"/>
          </p:cNvSpPr>
          <p:nvPr>
            <p:ph type="ctrTitle"/>
          </p:nvPr>
        </p:nvSpPr>
        <p:spPr>
          <a:xfrm>
            <a:off x="406000" y="1994850"/>
            <a:ext cx="8303700" cy="1102500"/>
          </a:xfrm>
          <a:prstGeom prst="rect">
            <a:avLst/>
          </a:prstGeom>
          <a:noFill/>
          <a:ln>
            <a:noFill/>
          </a:ln>
        </p:spPr>
        <p:txBody>
          <a:bodyPr spcFirstLastPara="1" wrap="square" lIns="68575" tIns="68575" rIns="68575" bIns="68575" anchor="ctr" anchorCtr="0">
            <a:noAutofit/>
          </a:bodyPr>
          <a:lstStyle>
            <a:lvl1pPr marR="0" lvl="0" algn="ctr">
              <a:lnSpc>
                <a:spcPct val="100000"/>
              </a:lnSpc>
              <a:spcBef>
                <a:spcPts val="0"/>
              </a:spcBef>
              <a:spcAft>
                <a:spcPts val="0"/>
              </a:spcAft>
              <a:buSzPts val="2300"/>
              <a:buNone/>
              <a:defRPr sz="4400" i="0" u="none" strike="noStrike" cap="none"/>
            </a:lvl1pPr>
            <a:lvl2pPr lvl="1" algn="l">
              <a:lnSpc>
                <a:spcPct val="100000"/>
              </a:lnSpc>
              <a:spcBef>
                <a:spcPts val="0"/>
              </a:spcBef>
              <a:spcAft>
                <a:spcPts val="0"/>
              </a:spcAft>
              <a:buSzPts val="1100"/>
              <a:buNone/>
              <a:defRPr sz="1800"/>
            </a:lvl2pPr>
            <a:lvl3pPr lvl="2" algn="l">
              <a:lnSpc>
                <a:spcPct val="100000"/>
              </a:lnSpc>
              <a:spcBef>
                <a:spcPts val="0"/>
              </a:spcBef>
              <a:spcAft>
                <a:spcPts val="0"/>
              </a:spcAft>
              <a:buSzPts val="1100"/>
              <a:buNone/>
              <a:defRPr sz="1800"/>
            </a:lvl3pPr>
            <a:lvl4pPr lvl="3" algn="l">
              <a:lnSpc>
                <a:spcPct val="100000"/>
              </a:lnSpc>
              <a:spcBef>
                <a:spcPts val="0"/>
              </a:spcBef>
              <a:spcAft>
                <a:spcPts val="0"/>
              </a:spcAft>
              <a:buSzPts val="1100"/>
              <a:buNone/>
              <a:defRPr sz="1800"/>
            </a:lvl4pPr>
            <a:lvl5pPr lvl="4" algn="l">
              <a:lnSpc>
                <a:spcPct val="100000"/>
              </a:lnSpc>
              <a:spcBef>
                <a:spcPts val="0"/>
              </a:spcBef>
              <a:spcAft>
                <a:spcPts val="0"/>
              </a:spcAft>
              <a:buSzPts val="1100"/>
              <a:buNone/>
              <a:defRPr sz="1800"/>
            </a:lvl5pPr>
            <a:lvl6pPr lvl="5" algn="l">
              <a:lnSpc>
                <a:spcPct val="100000"/>
              </a:lnSpc>
              <a:spcBef>
                <a:spcPts val="0"/>
              </a:spcBef>
              <a:spcAft>
                <a:spcPts val="0"/>
              </a:spcAft>
              <a:buSzPts val="1100"/>
              <a:buNone/>
              <a:defRPr sz="1800"/>
            </a:lvl6pPr>
            <a:lvl7pPr lvl="6" algn="l">
              <a:lnSpc>
                <a:spcPct val="100000"/>
              </a:lnSpc>
              <a:spcBef>
                <a:spcPts val="0"/>
              </a:spcBef>
              <a:spcAft>
                <a:spcPts val="0"/>
              </a:spcAft>
              <a:buSzPts val="1100"/>
              <a:buNone/>
              <a:defRPr sz="1800"/>
            </a:lvl7pPr>
            <a:lvl8pPr lvl="7" algn="l">
              <a:lnSpc>
                <a:spcPct val="100000"/>
              </a:lnSpc>
              <a:spcBef>
                <a:spcPts val="0"/>
              </a:spcBef>
              <a:spcAft>
                <a:spcPts val="0"/>
              </a:spcAft>
              <a:buSzPts val="1100"/>
              <a:buNone/>
              <a:defRPr sz="1800"/>
            </a:lvl8pPr>
            <a:lvl9pPr lvl="8" algn="l">
              <a:lnSpc>
                <a:spcPct val="100000"/>
              </a:lnSpc>
              <a:spcBef>
                <a:spcPts val="0"/>
              </a:spcBef>
              <a:spcAft>
                <a:spcPts val="0"/>
              </a:spcAft>
              <a:buSzPts val="1100"/>
              <a:buNone/>
              <a:defRPr sz="1800"/>
            </a:lvl9pPr>
          </a:lstStyle>
          <a:p>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Kohle_Half 1">
  <p:cSld name="Kohle_Half 1">
    <p:spTree>
      <p:nvGrpSpPr>
        <p:cNvPr id="1" name="Shape 219"/>
        <p:cNvGrpSpPr/>
        <p:nvPr/>
      </p:nvGrpSpPr>
      <p:grpSpPr>
        <a:xfrm>
          <a:off x="0" y="0"/>
          <a:ext cx="0" cy="0"/>
          <a:chOff x="0" y="0"/>
          <a:chExt cx="0" cy="0"/>
        </a:xfrm>
      </p:grpSpPr>
      <p:sp>
        <p:nvSpPr>
          <p:cNvPr id="220" name="Google Shape;220;p68"/>
          <p:cNvSpPr/>
          <p:nvPr/>
        </p:nvSpPr>
        <p:spPr>
          <a:xfrm>
            <a:off x="-5800" y="-5800"/>
            <a:ext cx="4598400" cy="5179200"/>
          </a:xfrm>
          <a:prstGeom prst="rect">
            <a:avLst/>
          </a:prstGeom>
          <a:solidFill>
            <a:srgbClr val="E1E2E3"/>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Arial"/>
              <a:buNone/>
            </a:pPr>
            <a:r>
              <a:rPr lang="en" sz="1800">
                <a:solidFill>
                  <a:schemeClr val="dk1"/>
                </a:solidFill>
                <a:latin typeface="Arial"/>
                <a:ea typeface="Arial"/>
                <a:cs typeface="Arial"/>
                <a:sym typeface="Arial"/>
              </a:rPr>
              <a:t>       </a:t>
            </a:r>
            <a:endParaRPr sz="1800">
              <a:solidFill>
                <a:schemeClr val="dk1"/>
              </a:solidFill>
              <a:latin typeface="Arial"/>
              <a:ea typeface="Arial"/>
              <a:cs typeface="Arial"/>
              <a:sym typeface="Arial"/>
            </a:endParaRPr>
          </a:p>
        </p:txBody>
      </p:sp>
      <p:sp>
        <p:nvSpPr>
          <p:cNvPr id="221" name="Google Shape;221;p68"/>
          <p:cNvSpPr txBox="1">
            <a:spLocks noGrp="1"/>
          </p:cNvSpPr>
          <p:nvPr>
            <p:ph type="title"/>
          </p:nvPr>
        </p:nvSpPr>
        <p:spPr>
          <a:xfrm>
            <a:off x="205550" y="1038950"/>
            <a:ext cx="4006800" cy="857400"/>
          </a:xfrm>
          <a:prstGeom prst="rect">
            <a:avLst/>
          </a:prstGeom>
          <a:noFill/>
          <a:ln>
            <a:noFill/>
          </a:ln>
        </p:spPr>
        <p:txBody>
          <a:bodyPr spcFirstLastPara="1" wrap="square" lIns="68575" tIns="68575" rIns="68575" bIns="68575" anchor="ctr" anchorCtr="0">
            <a:noAutofit/>
          </a:bodyPr>
          <a:lstStyle>
            <a:lvl1pPr marR="0" lvl="0" algn="l">
              <a:lnSpc>
                <a:spcPct val="100000"/>
              </a:lnSpc>
              <a:spcBef>
                <a:spcPts val="0"/>
              </a:spcBef>
              <a:spcAft>
                <a:spcPts val="0"/>
              </a:spcAft>
              <a:buClr>
                <a:srgbClr val="000000"/>
              </a:buClr>
              <a:buSzPts val="2300"/>
              <a:buFont typeface="Poppins Medium"/>
              <a:buNone/>
              <a:defRPr i="0" u="none" strike="noStrike" cap="none">
                <a:solidFill>
                  <a:srgbClr val="000000"/>
                </a:solidFill>
                <a:latin typeface="Poppins Medium"/>
                <a:ea typeface="Poppins Medium"/>
                <a:cs typeface="Poppins Medium"/>
                <a:sym typeface="Poppins Medium"/>
              </a:defRPr>
            </a:lvl1pPr>
            <a:lvl2pPr lvl="1" algn="l">
              <a:lnSpc>
                <a:spcPct val="100000"/>
              </a:lnSpc>
              <a:spcBef>
                <a:spcPts val="0"/>
              </a:spcBef>
              <a:spcAft>
                <a:spcPts val="0"/>
              </a:spcAft>
              <a:buSzPts val="1100"/>
              <a:buNone/>
              <a:defRPr sz="1800"/>
            </a:lvl2pPr>
            <a:lvl3pPr lvl="2" algn="l">
              <a:lnSpc>
                <a:spcPct val="100000"/>
              </a:lnSpc>
              <a:spcBef>
                <a:spcPts val="0"/>
              </a:spcBef>
              <a:spcAft>
                <a:spcPts val="0"/>
              </a:spcAft>
              <a:buSzPts val="1100"/>
              <a:buNone/>
              <a:defRPr sz="1800"/>
            </a:lvl3pPr>
            <a:lvl4pPr lvl="3" algn="l">
              <a:lnSpc>
                <a:spcPct val="100000"/>
              </a:lnSpc>
              <a:spcBef>
                <a:spcPts val="0"/>
              </a:spcBef>
              <a:spcAft>
                <a:spcPts val="0"/>
              </a:spcAft>
              <a:buSzPts val="1100"/>
              <a:buNone/>
              <a:defRPr sz="1800"/>
            </a:lvl4pPr>
            <a:lvl5pPr lvl="4" algn="l">
              <a:lnSpc>
                <a:spcPct val="100000"/>
              </a:lnSpc>
              <a:spcBef>
                <a:spcPts val="0"/>
              </a:spcBef>
              <a:spcAft>
                <a:spcPts val="0"/>
              </a:spcAft>
              <a:buSzPts val="1100"/>
              <a:buNone/>
              <a:defRPr sz="1800"/>
            </a:lvl5pPr>
            <a:lvl6pPr lvl="5" algn="l">
              <a:lnSpc>
                <a:spcPct val="100000"/>
              </a:lnSpc>
              <a:spcBef>
                <a:spcPts val="0"/>
              </a:spcBef>
              <a:spcAft>
                <a:spcPts val="0"/>
              </a:spcAft>
              <a:buSzPts val="1100"/>
              <a:buNone/>
              <a:defRPr sz="1800"/>
            </a:lvl6pPr>
            <a:lvl7pPr lvl="6" algn="l">
              <a:lnSpc>
                <a:spcPct val="100000"/>
              </a:lnSpc>
              <a:spcBef>
                <a:spcPts val="0"/>
              </a:spcBef>
              <a:spcAft>
                <a:spcPts val="0"/>
              </a:spcAft>
              <a:buSzPts val="1100"/>
              <a:buNone/>
              <a:defRPr sz="1800"/>
            </a:lvl7pPr>
            <a:lvl8pPr lvl="7" algn="l">
              <a:lnSpc>
                <a:spcPct val="100000"/>
              </a:lnSpc>
              <a:spcBef>
                <a:spcPts val="0"/>
              </a:spcBef>
              <a:spcAft>
                <a:spcPts val="0"/>
              </a:spcAft>
              <a:buSzPts val="1100"/>
              <a:buNone/>
              <a:defRPr sz="1800"/>
            </a:lvl8pPr>
            <a:lvl9pPr lvl="8" algn="l">
              <a:lnSpc>
                <a:spcPct val="100000"/>
              </a:lnSpc>
              <a:spcBef>
                <a:spcPts val="0"/>
              </a:spcBef>
              <a:spcAft>
                <a:spcPts val="0"/>
              </a:spcAft>
              <a:buSzPts val="1100"/>
              <a:buNone/>
              <a:defRPr sz="1800"/>
            </a:lvl9pPr>
          </a:lstStyle>
          <a:p>
            <a:endParaRPr/>
          </a:p>
        </p:txBody>
      </p:sp>
      <p:sp>
        <p:nvSpPr>
          <p:cNvPr id="222" name="Google Shape;222;p68"/>
          <p:cNvSpPr txBox="1">
            <a:spLocks noGrp="1"/>
          </p:cNvSpPr>
          <p:nvPr>
            <p:ph type="subTitle" idx="1"/>
          </p:nvPr>
        </p:nvSpPr>
        <p:spPr>
          <a:xfrm>
            <a:off x="295800" y="2167750"/>
            <a:ext cx="3293700" cy="2066700"/>
          </a:xfrm>
          <a:prstGeom prst="rect">
            <a:avLst/>
          </a:prstGeom>
          <a:noFill/>
          <a:ln>
            <a:noFill/>
          </a:ln>
        </p:spPr>
        <p:txBody>
          <a:bodyPr spcFirstLastPara="1" wrap="square" lIns="68575" tIns="68575" rIns="68575" bIns="68575" anchor="t" anchorCtr="0">
            <a:noAutofit/>
          </a:bodyPr>
          <a:lstStyle>
            <a:lvl1pPr lvl="0" algn="l">
              <a:lnSpc>
                <a:spcPct val="100000"/>
              </a:lnSpc>
              <a:spcBef>
                <a:spcPts val="600"/>
              </a:spcBef>
              <a:spcAft>
                <a:spcPts val="0"/>
              </a:spcAft>
              <a:buSzPts val="2100"/>
              <a:buNone/>
              <a:defRPr sz="1200">
                <a:solidFill>
                  <a:srgbClr val="000000"/>
                </a:solidFill>
              </a:defRPr>
            </a:lvl1pPr>
            <a:lvl2pPr lvl="1" algn="l">
              <a:lnSpc>
                <a:spcPct val="100000"/>
              </a:lnSpc>
              <a:spcBef>
                <a:spcPts val="600"/>
              </a:spcBef>
              <a:spcAft>
                <a:spcPts val="0"/>
              </a:spcAft>
              <a:buSzPts val="2100"/>
              <a:buNone/>
              <a:defRPr>
                <a:solidFill>
                  <a:srgbClr val="000000"/>
                </a:solidFill>
              </a:defRPr>
            </a:lvl2pPr>
            <a:lvl3pPr lvl="2" algn="l">
              <a:lnSpc>
                <a:spcPct val="100000"/>
              </a:lnSpc>
              <a:spcBef>
                <a:spcPts val="600"/>
              </a:spcBef>
              <a:spcAft>
                <a:spcPts val="0"/>
              </a:spcAft>
              <a:buSzPts val="1800"/>
              <a:buNone/>
              <a:defRPr>
                <a:solidFill>
                  <a:srgbClr val="000000"/>
                </a:solidFill>
              </a:defRPr>
            </a:lvl3pPr>
            <a:lvl4pPr lvl="3" algn="l">
              <a:lnSpc>
                <a:spcPct val="100000"/>
              </a:lnSpc>
              <a:spcBef>
                <a:spcPts val="600"/>
              </a:spcBef>
              <a:spcAft>
                <a:spcPts val="0"/>
              </a:spcAft>
              <a:buSzPts val="1500"/>
              <a:buNone/>
              <a:defRPr>
                <a:solidFill>
                  <a:srgbClr val="000000"/>
                </a:solidFill>
              </a:defRPr>
            </a:lvl4pPr>
            <a:lvl5pPr lvl="4" algn="l">
              <a:lnSpc>
                <a:spcPct val="100000"/>
              </a:lnSpc>
              <a:spcBef>
                <a:spcPts val="600"/>
              </a:spcBef>
              <a:spcAft>
                <a:spcPts val="0"/>
              </a:spcAft>
              <a:buSzPts val="1500"/>
              <a:buNone/>
              <a:defRPr>
                <a:solidFill>
                  <a:srgbClr val="000000"/>
                </a:solidFill>
              </a:defRPr>
            </a:lvl5pPr>
            <a:lvl6pPr lvl="5" algn="l">
              <a:lnSpc>
                <a:spcPct val="100000"/>
              </a:lnSpc>
              <a:spcBef>
                <a:spcPts val="600"/>
              </a:spcBef>
              <a:spcAft>
                <a:spcPts val="0"/>
              </a:spcAft>
              <a:buSzPts val="1500"/>
              <a:buNone/>
              <a:defRPr>
                <a:solidFill>
                  <a:srgbClr val="000000"/>
                </a:solidFill>
              </a:defRPr>
            </a:lvl6pPr>
            <a:lvl7pPr lvl="6" algn="l">
              <a:lnSpc>
                <a:spcPct val="100000"/>
              </a:lnSpc>
              <a:spcBef>
                <a:spcPts val="600"/>
              </a:spcBef>
              <a:spcAft>
                <a:spcPts val="0"/>
              </a:spcAft>
              <a:buSzPts val="1500"/>
              <a:buNone/>
              <a:defRPr>
                <a:solidFill>
                  <a:srgbClr val="000000"/>
                </a:solidFill>
              </a:defRPr>
            </a:lvl7pPr>
            <a:lvl8pPr lvl="7" algn="l">
              <a:lnSpc>
                <a:spcPct val="100000"/>
              </a:lnSpc>
              <a:spcBef>
                <a:spcPts val="600"/>
              </a:spcBef>
              <a:spcAft>
                <a:spcPts val="0"/>
              </a:spcAft>
              <a:buSzPts val="1500"/>
              <a:buNone/>
              <a:defRPr>
                <a:solidFill>
                  <a:srgbClr val="000000"/>
                </a:solidFill>
              </a:defRPr>
            </a:lvl8pPr>
            <a:lvl9pPr lvl="8" algn="l">
              <a:lnSpc>
                <a:spcPct val="100000"/>
              </a:lnSpc>
              <a:spcBef>
                <a:spcPts val="600"/>
              </a:spcBef>
              <a:spcAft>
                <a:spcPts val="0"/>
              </a:spcAft>
              <a:buSzPts val="1500"/>
              <a:buNone/>
              <a:defRPr>
                <a:solidFill>
                  <a:srgbClr val="000000"/>
                </a:solidFill>
              </a:defRPr>
            </a:lvl9pPr>
          </a:lstStyle>
          <a:p>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Kohle_Third 1">
  <p:cSld name="Kohle_Third 1">
    <p:spTree>
      <p:nvGrpSpPr>
        <p:cNvPr id="1" name="Shape 223"/>
        <p:cNvGrpSpPr/>
        <p:nvPr/>
      </p:nvGrpSpPr>
      <p:grpSpPr>
        <a:xfrm>
          <a:off x="0" y="0"/>
          <a:ext cx="0" cy="0"/>
          <a:chOff x="0" y="0"/>
          <a:chExt cx="0" cy="0"/>
        </a:xfrm>
      </p:grpSpPr>
      <p:sp>
        <p:nvSpPr>
          <p:cNvPr id="224" name="Google Shape;224;p69"/>
          <p:cNvSpPr/>
          <p:nvPr/>
        </p:nvSpPr>
        <p:spPr>
          <a:xfrm>
            <a:off x="-5800" y="-5800"/>
            <a:ext cx="3003900" cy="5191200"/>
          </a:xfrm>
          <a:prstGeom prst="rect">
            <a:avLst/>
          </a:prstGeom>
          <a:solidFill>
            <a:srgbClr val="E1E2E3"/>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Arial"/>
              <a:buNone/>
            </a:pPr>
            <a:r>
              <a:rPr lang="en" sz="1800">
                <a:solidFill>
                  <a:schemeClr val="dk1"/>
                </a:solidFill>
                <a:latin typeface="Arial"/>
                <a:ea typeface="Arial"/>
                <a:cs typeface="Arial"/>
                <a:sym typeface="Arial"/>
              </a:rPr>
              <a:t>       </a:t>
            </a:r>
            <a:endParaRPr sz="1800">
              <a:solidFill>
                <a:schemeClr val="dk1"/>
              </a:solidFill>
              <a:latin typeface="Arial"/>
              <a:ea typeface="Arial"/>
              <a:cs typeface="Arial"/>
              <a:sym typeface="Arial"/>
            </a:endParaRPr>
          </a:p>
        </p:txBody>
      </p:sp>
      <p:sp>
        <p:nvSpPr>
          <p:cNvPr id="225" name="Google Shape;225;p69"/>
          <p:cNvSpPr txBox="1">
            <a:spLocks noGrp="1"/>
          </p:cNvSpPr>
          <p:nvPr>
            <p:ph type="title"/>
          </p:nvPr>
        </p:nvSpPr>
        <p:spPr>
          <a:xfrm>
            <a:off x="205550" y="886550"/>
            <a:ext cx="2653200" cy="857400"/>
          </a:xfrm>
          <a:prstGeom prst="rect">
            <a:avLst/>
          </a:prstGeom>
          <a:noFill/>
          <a:ln>
            <a:noFill/>
          </a:ln>
        </p:spPr>
        <p:txBody>
          <a:bodyPr spcFirstLastPara="1" wrap="square" lIns="68575" tIns="68575" rIns="68575" bIns="68575" anchor="ctr" anchorCtr="0">
            <a:noAutofit/>
          </a:bodyPr>
          <a:lstStyle>
            <a:lvl1pPr marR="0" lvl="0" algn="l">
              <a:lnSpc>
                <a:spcPct val="100000"/>
              </a:lnSpc>
              <a:spcBef>
                <a:spcPts val="0"/>
              </a:spcBef>
              <a:spcAft>
                <a:spcPts val="0"/>
              </a:spcAft>
              <a:buClr>
                <a:srgbClr val="000000"/>
              </a:buClr>
              <a:buSzPts val="2300"/>
              <a:buFont typeface="Poppins Medium"/>
              <a:buNone/>
              <a:defRPr i="0" u="none" strike="noStrike" cap="none">
                <a:solidFill>
                  <a:srgbClr val="000000"/>
                </a:solidFill>
                <a:latin typeface="Poppins Medium"/>
                <a:ea typeface="Poppins Medium"/>
                <a:cs typeface="Poppins Medium"/>
                <a:sym typeface="Poppins Medium"/>
              </a:defRPr>
            </a:lvl1pPr>
            <a:lvl2pPr lvl="1" algn="l">
              <a:lnSpc>
                <a:spcPct val="100000"/>
              </a:lnSpc>
              <a:spcBef>
                <a:spcPts val="0"/>
              </a:spcBef>
              <a:spcAft>
                <a:spcPts val="0"/>
              </a:spcAft>
              <a:buSzPts val="1100"/>
              <a:buNone/>
              <a:defRPr sz="1800"/>
            </a:lvl2pPr>
            <a:lvl3pPr lvl="2" algn="l">
              <a:lnSpc>
                <a:spcPct val="100000"/>
              </a:lnSpc>
              <a:spcBef>
                <a:spcPts val="0"/>
              </a:spcBef>
              <a:spcAft>
                <a:spcPts val="0"/>
              </a:spcAft>
              <a:buSzPts val="1100"/>
              <a:buNone/>
              <a:defRPr sz="1800"/>
            </a:lvl3pPr>
            <a:lvl4pPr lvl="3" algn="l">
              <a:lnSpc>
                <a:spcPct val="100000"/>
              </a:lnSpc>
              <a:spcBef>
                <a:spcPts val="0"/>
              </a:spcBef>
              <a:spcAft>
                <a:spcPts val="0"/>
              </a:spcAft>
              <a:buSzPts val="1100"/>
              <a:buNone/>
              <a:defRPr sz="1800"/>
            </a:lvl4pPr>
            <a:lvl5pPr lvl="4" algn="l">
              <a:lnSpc>
                <a:spcPct val="100000"/>
              </a:lnSpc>
              <a:spcBef>
                <a:spcPts val="0"/>
              </a:spcBef>
              <a:spcAft>
                <a:spcPts val="0"/>
              </a:spcAft>
              <a:buSzPts val="1100"/>
              <a:buNone/>
              <a:defRPr sz="1800"/>
            </a:lvl5pPr>
            <a:lvl6pPr lvl="5" algn="l">
              <a:lnSpc>
                <a:spcPct val="100000"/>
              </a:lnSpc>
              <a:spcBef>
                <a:spcPts val="0"/>
              </a:spcBef>
              <a:spcAft>
                <a:spcPts val="0"/>
              </a:spcAft>
              <a:buSzPts val="1100"/>
              <a:buNone/>
              <a:defRPr sz="1800"/>
            </a:lvl6pPr>
            <a:lvl7pPr lvl="6" algn="l">
              <a:lnSpc>
                <a:spcPct val="100000"/>
              </a:lnSpc>
              <a:spcBef>
                <a:spcPts val="0"/>
              </a:spcBef>
              <a:spcAft>
                <a:spcPts val="0"/>
              </a:spcAft>
              <a:buSzPts val="1100"/>
              <a:buNone/>
              <a:defRPr sz="1800"/>
            </a:lvl7pPr>
            <a:lvl8pPr lvl="7" algn="l">
              <a:lnSpc>
                <a:spcPct val="100000"/>
              </a:lnSpc>
              <a:spcBef>
                <a:spcPts val="0"/>
              </a:spcBef>
              <a:spcAft>
                <a:spcPts val="0"/>
              </a:spcAft>
              <a:buSzPts val="1100"/>
              <a:buNone/>
              <a:defRPr sz="1800"/>
            </a:lvl8pPr>
            <a:lvl9pPr lvl="8" algn="l">
              <a:lnSpc>
                <a:spcPct val="100000"/>
              </a:lnSpc>
              <a:spcBef>
                <a:spcPts val="0"/>
              </a:spcBef>
              <a:spcAft>
                <a:spcPts val="0"/>
              </a:spcAft>
              <a:buSzPts val="1100"/>
              <a:buNone/>
              <a:defRPr sz="1800"/>
            </a:lvl9pPr>
          </a:lstStyle>
          <a:p>
            <a:endParaRPr/>
          </a:p>
        </p:txBody>
      </p:sp>
      <p:sp>
        <p:nvSpPr>
          <p:cNvPr id="226" name="Google Shape;226;p69"/>
          <p:cNvSpPr txBox="1">
            <a:spLocks noGrp="1"/>
          </p:cNvSpPr>
          <p:nvPr>
            <p:ph type="subTitle" idx="1"/>
          </p:nvPr>
        </p:nvSpPr>
        <p:spPr>
          <a:xfrm>
            <a:off x="265314" y="2015350"/>
            <a:ext cx="2181000" cy="2066700"/>
          </a:xfrm>
          <a:prstGeom prst="rect">
            <a:avLst/>
          </a:prstGeom>
          <a:noFill/>
          <a:ln>
            <a:noFill/>
          </a:ln>
        </p:spPr>
        <p:txBody>
          <a:bodyPr spcFirstLastPara="1" wrap="square" lIns="68575" tIns="68575" rIns="68575" bIns="68575" anchor="t" anchorCtr="0">
            <a:noAutofit/>
          </a:bodyPr>
          <a:lstStyle>
            <a:lvl1pPr lvl="0" algn="l">
              <a:lnSpc>
                <a:spcPct val="100000"/>
              </a:lnSpc>
              <a:spcBef>
                <a:spcPts val="600"/>
              </a:spcBef>
              <a:spcAft>
                <a:spcPts val="0"/>
              </a:spcAft>
              <a:buSzPts val="2100"/>
              <a:buNone/>
              <a:defRPr sz="1200">
                <a:solidFill>
                  <a:srgbClr val="000000"/>
                </a:solidFill>
              </a:defRPr>
            </a:lvl1pPr>
            <a:lvl2pPr lvl="1" algn="l">
              <a:lnSpc>
                <a:spcPct val="100000"/>
              </a:lnSpc>
              <a:spcBef>
                <a:spcPts val="600"/>
              </a:spcBef>
              <a:spcAft>
                <a:spcPts val="0"/>
              </a:spcAft>
              <a:buSzPts val="2100"/>
              <a:buNone/>
              <a:defRPr>
                <a:solidFill>
                  <a:srgbClr val="000000"/>
                </a:solidFill>
              </a:defRPr>
            </a:lvl2pPr>
            <a:lvl3pPr lvl="2" algn="l">
              <a:lnSpc>
                <a:spcPct val="100000"/>
              </a:lnSpc>
              <a:spcBef>
                <a:spcPts val="600"/>
              </a:spcBef>
              <a:spcAft>
                <a:spcPts val="0"/>
              </a:spcAft>
              <a:buSzPts val="1800"/>
              <a:buNone/>
              <a:defRPr>
                <a:solidFill>
                  <a:srgbClr val="000000"/>
                </a:solidFill>
              </a:defRPr>
            </a:lvl3pPr>
            <a:lvl4pPr lvl="3" algn="l">
              <a:lnSpc>
                <a:spcPct val="100000"/>
              </a:lnSpc>
              <a:spcBef>
                <a:spcPts val="600"/>
              </a:spcBef>
              <a:spcAft>
                <a:spcPts val="0"/>
              </a:spcAft>
              <a:buSzPts val="1500"/>
              <a:buNone/>
              <a:defRPr>
                <a:solidFill>
                  <a:srgbClr val="000000"/>
                </a:solidFill>
              </a:defRPr>
            </a:lvl4pPr>
            <a:lvl5pPr lvl="4" algn="l">
              <a:lnSpc>
                <a:spcPct val="100000"/>
              </a:lnSpc>
              <a:spcBef>
                <a:spcPts val="600"/>
              </a:spcBef>
              <a:spcAft>
                <a:spcPts val="0"/>
              </a:spcAft>
              <a:buSzPts val="1500"/>
              <a:buNone/>
              <a:defRPr>
                <a:solidFill>
                  <a:srgbClr val="000000"/>
                </a:solidFill>
              </a:defRPr>
            </a:lvl5pPr>
            <a:lvl6pPr lvl="5" algn="l">
              <a:lnSpc>
                <a:spcPct val="100000"/>
              </a:lnSpc>
              <a:spcBef>
                <a:spcPts val="600"/>
              </a:spcBef>
              <a:spcAft>
                <a:spcPts val="0"/>
              </a:spcAft>
              <a:buSzPts val="1500"/>
              <a:buNone/>
              <a:defRPr>
                <a:solidFill>
                  <a:srgbClr val="000000"/>
                </a:solidFill>
              </a:defRPr>
            </a:lvl6pPr>
            <a:lvl7pPr lvl="6" algn="l">
              <a:lnSpc>
                <a:spcPct val="100000"/>
              </a:lnSpc>
              <a:spcBef>
                <a:spcPts val="600"/>
              </a:spcBef>
              <a:spcAft>
                <a:spcPts val="0"/>
              </a:spcAft>
              <a:buSzPts val="1500"/>
              <a:buNone/>
              <a:defRPr>
                <a:solidFill>
                  <a:srgbClr val="000000"/>
                </a:solidFill>
              </a:defRPr>
            </a:lvl7pPr>
            <a:lvl8pPr lvl="7" algn="l">
              <a:lnSpc>
                <a:spcPct val="100000"/>
              </a:lnSpc>
              <a:spcBef>
                <a:spcPts val="600"/>
              </a:spcBef>
              <a:spcAft>
                <a:spcPts val="0"/>
              </a:spcAft>
              <a:buSzPts val="1500"/>
              <a:buNone/>
              <a:defRPr>
                <a:solidFill>
                  <a:srgbClr val="000000"/>
                </a:solidFill>
              </a:defRPr>
            </a:lvl8pPr>
            <a:lvl9pPr lvl="8" algn="l">
              <a:lnSpc>
                <a:spcPct val="100000"/>
              </a:lnSpc>
              <a:spcBef>
                <a:spcPts val="600"/>
              </a:spcBef>
              <a:spcAft>
                <a:spcPts val="0"/>
              </a:spcAft>
              <a:buSzPts val="1500"/>
              <a:buNone/>
              <a:defRPr>
                <a:solidFill>
                  <a:srgbClr val="000000"/>
                </a:solidFill>
              </a:defRPr>
            </a:lvl9pPr>
          </a:lstStyle>
          <a:p>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Kohle_logo 1">
  <p:cSld name="Kohle_logo 1">
    <p:bg>
      <p:bgPr>
        <a:solidFill>
          <a:srgbClr val="E1E2E3"/>
        </a:solidFill>
        <a:effectLst/>
      </p:bgPr>
    </p:bg>
    <p:spTree>
      <p:nvGrpSpPr>
        <p:cNvPr id="1" name="Shape 227"/>
        <p:cNvGrpSpPr/>
        <p:nvPr/>
      </p:nvGrpSpPr>
      <p:grpSpPr>
        <a:xfrm>
          <a:off x="0" y="0"/>
          <a:ext cx="0" cy="0"/>
          <a:chOff x="0" y="0"/>
          <a:chExt cx="0" cy="0"/>
        </a:xfrm>
      </p:grpSpPr>
      <p:pic>
        <p:nvPicPr>
          <p:cNvPr id="228" name="Google Shape;228;p70" descr="Logitech_RGB_black_M.png"/>
          <p:cNvPicPr preferRelativeResize="0"/>
          <p:nvPr/>
        </p:nvPicPr>
        <p:blipFill rotWithShape="1">
          <a:blip r:embed="rId2">
            <a:alphaModFix/>
          </a:blip>
          <a:srcRect/>
          <a:stretch/>
        </p:blipFill>
        <p:spPr>
          <a:xfrm>
            <a:off x="3319925" y="2198164"/>
            <a:ext cx="2504152" cy="747175"/>
          </a:xfrm>
          <a:prstGeom prst="rect">
            <a:avLst/>
          </a:prstGeom>
          <a:noFill/>
          <a:ln>
            <a:noFill/>
          </a:ln>
        </p:spPr>
      </p:pic>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Kohle_Divider 1 1">
  <p:cSld name="Kohle_Divider 1 1">
    <p:bg>
      <p:bgPr>
        <a:solidFill>
          <a:srgbClr val="C3C6C8"/>
        </a:solidFill>
        <a:effectLst/>
      </p:bgPr>
    </p:bg>
    <p:spTree>
      <p:nvGrpSpPr>
        <p:cNvPr id="1" name="Shape 229"/>
        <p:cNvGrpSpPr/>
        <p:nvPr/>
      </p:nvGrpSpPr>
      <p:grpSpPr>
        <a:xfrm>
          <a:off x="0" y="0"/>
          <a:ext cx="0" cy="0"/>
          <a:chOff x="0" y="0"/>
          <a:chExt cx="0" cy="0"/>
        </a:xfrm>
      </p:grpSpPr>
      <p:sp>
        <p:nvSpPr>
          <p:cNvPr id="230" name="Google Shape;230;p71"/>
          <p:cNvSpPr txBox="1">
            <a:spLocks noGrp="1"/>
          </p:cNvSpPr>
          <p:nvPr>
            <p:ph type="ctrTitle"/>
          </p:nvPr>
        </p:nvSpPr>
        <p:spPr>
          <a:xfrm>
            <a:off x="406000" y="1994850"/>
            <a:ext cx="8303700" cy="1102500"/>
          </a:xfrm>
          <a:prstGeom prst="rect">
            <a:avLst/>
          </a:prstGeom>
          <a:noFill/>
          <a:ln>
            <a:noFill/>
          </a:ln>
        </p:spPr>
        <p:txBody>
          <a:bodyPr spcFirstLastPara="1" wrap="square" lIns="68575" tIns="68575" rIns="68575" bIns="68575" anchor="ctr" anchorCtr="0">
            <a:noAutofit/>
          </a:bodyPr>
          <a:lstStyle>
            <a:lvl1pPr marR="0" lvl="0" algn="ctr">
              <a:lnSpc>
                <a:spcPct val="100000"/>
              </a:lnSpc>
              <a:spcBef>
                <a:spcPts val="0"/>
              </a:spcBef>
              <a:spcAft>
                <a:spcPts val="0"/>
              </a:spcAft>
              <a:buSzPts val="2300"/>
              <a:buNone/>
              <a:defRPr sz="4400" i="0" u="none" strike="noStrike" cap="none"/>
            </a:lvl1pPr>
            <a:lvl2pPr lvl="1" algn="l">
              <a:lnSpc>
                <a:spcPct val="100000"/>
              </a:lnSpc>
              <a:spcBef>
                <a:spcPts val="0"/>
              </a:spcBef>
              <a:spcAft>
                <a:spcPts val="0"/>
              </a:spcAft>
              <a:buSzPts val="1100"/>
              <a:buNone/>
              <a:defRPr sz="1800"/>
            </a:lvl2pPr>
            <a:lvl3pPr lvl="2" algn="l">
              <a:lnSpc>
                <a:spcPct val="100000"/>
              </a:lnSpc>
              <a:spcBef>
                <a:spcPts val="0"/>
              </a:spcBef>
              <a:spcAft>
                <a:spcPts val="0"/>
              </a:spcAft>
              <a:buSzPts val="1100"/>
              <a:buNone/>
              <a:defRPr sz="1800"/>
            </a:lvl3pPr>
            <a:lvl4pPr lvl="3" algn="l">
              <a:lnSpc>
                <a:spcPct val="100000"/>
              </a:lnSpc>
              <a:spcBef>
                <a:spcPts val="0"/>
              </a:spcBef>
              <a:spcAft>
                <a:spcPts val="0"/>
              </a:spcAft>
              <a:buSzPts val="1100"/>
              <a:buNone/>
              <a:defRPr sz="1800"/>
            </a:lvl4pPr>
            <a:lvl5pPr lvl="4" algn="l">
              <a:lnSpc>
                <a:spcPct val="100000"/>
              </a:lnSpc>
              <a:spcBef>
                <a:spcPts val="0"/>
              </a:spcBef>
              <a:spcAft>
                <a:spcPts val="0"/>
              </a:spcAft>
              <a:buSzPts val="1100"/>
              <a:buNone/>
              <a:defRPr sz="1800"/>
            </a:lvl5pPr>
            <a:lvl6pPr lvl="5" algn="l">
              <a:lnSpc>
                <a:spcPct val="100000"/>
              </a:lnSpc>
              <a:spcBef>
                <a:spcPts val="0"/>
              </a:spcBef>
              <a:spcAft>
                <a:spcPts val="0"/>
              </a:spcAft>
              <a:buSzPts val="1100"/>
              <a:buNone/>
              <a:defRPr sz="1800"/>
            </a:lvl6pPr>
            <a:lvl7pPr lvl="6" algn="l">
              <a:lnSpc>
                <a:spcPct val="100000"/>
              </a:lnSpc>
              <a:spcBef>
                <a:spcPts val="0"/>
              </a:spcBef>
              <a:spcAft>
                <a:spcPts val="0"/>
              </a:spcAft>
              <a:buSzPts val="1100"/>
              <a:buNone/>
              <a:defRPr sz="1800"/>
            </a:lvl7pPr>
            <a:lvl8pPr lvl="7" algn="l">
              <a:lnSpc>
                <a:spcPct val="100000"/>
              </a:lnSpc>
              <a:spcBef>
                <a:spcPts val="0"/>
              </a:spcBef>
              <a:spcAft>
                <a:spcPts val="0"/>
              </a:spcAft>
              <a:buSzPts val="1100"/>
              <a:buNone/>
              <a:defRPr sz="1800"/>
            </a:lvl8pPr>
            <a:lvl9pPr lvl="8" algn="l">
              <a:lnSpc>
                <a:spcPct val="100000"/>
              </a:lnSpc>
              <a:spcBef>
                <a:spcPts val="0"/>
              </a:spcBef>
              <a:spcAft>
                <a:spcPts val="0"/>
              </a:spcAft>
              <a:buSzPts val="1100"/>
              <a:buNone/>
              <a:defRPr sz="1800"/>
            </a:lvl9pPr>
          </a:lstStyle>
          <a:p>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Kohle_Half 1 1">
  <p:cSld name="Kohle_Half 1 1">
    <p:spTree>
      <p:nvGrpSpPr>
        <p:cNvPr id="1" name="Shape 231"/>
        <p:cNvGrpSpPr/>
        <p:nvPr/>
      </p:nvGrpSpPr>
      <p:grpSpPr>
        <a:xfrm>
          <a:off x="0" y="0"/>
          <a:ext cx="0" cy="0"/>
          <a:chOff x="0" y="0"/>
          <a:chExt cx="0" cy="0"/>
        </a:xfrm>
      </p:grpSpPr>
      <p:sp>
        <p:nvSpPr>
          <p:cNvPr id="232" name="Google Shape;232;p72"/>
          <p:cNvSpPr/>
          <p:nvPr/>
        </p:nvSpPr>
        <p:spPr>
          <a:xfrm>
            <a:off x="-5800" y="-5800"/>
            <a:ext cx="4598400" cy="5179200"/>
          </a:xfrm>
          <a:prstGeom prst="rect">
            <a:avLst/>
          </a:prstGeom>
          <a:solidFill>
            <a:srgbClr val="C3C6C8"/>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Arial"/>
              <a:buNone/>
            </a:pPr>
            <a:r>
              <a:rPr lang="en" sz="1800">
                <a:solidFill>
                  <a:schemeClr val="dk1"/>
                </a:solidFill>
                <a:latin typeface="Arial"/>
                <a:ea typeface="Arial"/>
                <a:cs typeface="Arial"/>
                <a:sym typeface="Arial"/>
              </a:rPr>
              <a:t>       </a:t>
            </a:r>
            <a:endParaRPr sz="1800">
              <a:solidFill>
                <a:schemeClr val="dk1"/>
              </a:solidFill>
              <a:latin typeface="Arial"/>
              <a:ea typeface="Arial"/>
              <a:cs typeface="Arial"/>
              <a:sym typeface="Arial"/>
            </a:endParaRPr>
          </a:p>
        </p:txBody>
      </p:sp>
      <p:sp>
        <p:nvSpPr>
          <p:cNvPr id="233" name="Google Shape;233;p72"/>
          <p:cNvSpPr txBox="1">
            <a:spLocks noGrp="1"/>
          </p:cNvSpPr>
          <p:nvPr>
            <p:ph type="title"/>
          </p:nvPr>
        </p:nvSpPr>
        <p:spPr>
          <a:xfrm>
            <a:off x="205550" y="1038950"/>
            <a:ext cx="4006800" cy="857400"/>
          </a:xfrm>
          <a:prstGeom prst="rect">
            <a:avLst/>
          </a:prstGeom>
          <a:noFill/>
          <a:ln>
            <a:noFill/>
          </a:ln>
        </p:spPr>
        <p:txBody>
          <a:bodyPr spcFirstLastPara="1" wrap="square" lIns="68575" tIns="68575" rIns="68575" bIns="68575" anchor="ctr" anchorCtr="0">
            <a:noAutofit/>
          </a:bodyPr>
          <a:lstStyle>
            <a:lvl1pPr marR="0" lvl="0" algn="l">
              <a:lnSpc>
                <a:spcPct val="100000"/>
              </a:lnSpc>
              <a:spcBef>
                <a:spcPts val="0"/>
              </a:spcBef>
              <a:spcAft>
                <a:spcPts val="0"/>
              </a:spcAft>
              <a:buClr>
                <a:srgbClr val="000000"/>
              </a:buClr>
              <a:buSzPts val="2300"/>
              <a:buFont typeface="Poppins Medium"/>
              <a:buNone/>
              <a:defRPr i="0" u="none" strike="noStrike" cap="none">
                <a:solidFill>
                  <a:srgbClr val="000000"/>
                </a:solidFill>
                <a:latin typeface="Poppins Medium"/>
                <a:ea typeface="Poppins Medium"/>
                <a:cs typeface="Poppins Medium"/>
                <a:sym typeface="Poppins Medium"/>
              </a:defRPr>
            </a:lvl1pPr>
            <a:lvl2pPr lvl="1" algn="l">
              <a:lnSpc>
                <a:spcPct val="100000"/>
              </a:lnSpc>
              <a:spcBef>
                <a:spcPts val="0"/>
              </a:spcBef>
              <a:spcAft>
                <a:spcPts val="0"/>
              </a:spcAft>
              <a:buSzPts val="1100"/>
              <a:buNone/>
              <a:defRPr sz="1800"/>
            </a:lvl2pPr>
            <a:lvl3pPr lvl="2" algn="l">
              <a:lnSpc>
                <a:spcPct val="100000"/>
              </a:lnSpc>
              <a:spcBef>
                <a:spcPts val="0"/>
              </a:spcBef>
              <a:spcAft>
                <a:spcPts val="0"/>
              </a:spcAft>
              <a:buSzPts val="1100"/>
              <a:buNone/>
              <a:defRPr sz="1800"/>
            </a:lvl3pPr>
            <a:lvl4pPr lvl="3" algn="l">
              <a:lnSpc>
                <a:spcPct val="100000"/>
              </a:lnSpc>
              <a:spcBef>
                <a:spcPts val="0"/>
              </a:spcBef>
              <a:spcAft>
                <a:spcPts val="0"/>
              </a:spcAft>
              <a:buSzPts val="1100"/>
              <a:buNone/>
              <a:defRPr sz="1800"/>
            </a:lvl4pPr>
            <a:lvl5pPr lvl="4" algn="l">
              <a:lnSpc>
                <a:spcPct val="100000"/>
              </a:lnSpc>
              <a:spcBef>
                <a:spcPts val="0"/>
              </a:spcBef>
              <a:spcAft>
                <a:spcPts val="0"/>
              </a:spcAft>
              <a:buSzPts val="1100"/>
              <a:buNone/>
              <a:defRPr sz="1800"/>
            </a:lvl5pPr>
            <a:lvl6pPr lvl="5" algn="l">
              <a:lnSpc>
                <a:spcPct val="100000"/>
              </a:lnSpc>
              <a:spcBef>
                <a:spcPts val="0"/>
              </a:spcBef>
              <a:spcAft>
                <a:spcPts val="0"/>
              </a:spcAft>
              <a:buSzPts val="1100"/>
              <a:buNone/>
              <a:defRPr sz="1800"/>
            </a:lvl6pPr>
            <a:lvl7pPr lvl="6" algn="l">
              <a:lnSpc>
                <a:spcPct val="100000"/>
              </a:lnSpc>
              <a:spcBef>
                <a:spcPts val="0"/>
              </a:spcBef>
              <a:spcAft>
                <a:spcPts val="0"/>
              </a:spcAft>
              <a:buSzPts val="1100"/>
              <a:buNone/>
              <a:defRPr sz="1800"/>
            </a:lvl7pPr>
            <a:lvl8pPr lvl="7" algn="l">
              <a:lnSpc>
                <a:spcPct val="100000"/>
              </a:lnSpc>
              <a:spcBef>
                <a:spcPts val="0"/>
              </a:spcBef>
              <a:spcAft>
                <a:spcPts val="0"/>
              </a:spcAft>
              <a:buSzPts val="1100"/>
              <a:buNone/>
              <a:defRPr sz="1800"/>
            </a:lvl8pPr>
            <a:lvl9pPr lvl="8" algn="l">
              <a:lnSpc>
                <a:spcPct val="100000"/>
              </a:lnSpc>
              <a:spcBef>
                <a:spcPts val="0"/>
              </a:spcBef>
              <a:spcAft>
                <a:spcPts val="0"/>
              </a:spcAft>
              <a:buSzPts val="1100"/>
              <a:buNone/>
              <a:defRPr sz="1800"/>
            </a:lvl9pPr>
          </a:lstStyle>
          <a:p>
            <a:endParaRPr/>
          </a:p>
        </p:txBody>
      </p:sp>
      <p:sp>
        <p:nvSpPr>
          <p:cNvPr id="234" name="Google Shape;234;p72"/>
          <p:cNvSpPr txBox="1">
            <a:spLocks noGrp="1"/>
          </p:cNvSpPr>
          <p:nvPr>
            <p:ph type="subTitle" idx="1"/>
          </p:nvPr>
        </p:nvSpPr>
        <p:spPr>
          <a:xfrm>
            <a:off x="295800" y="2167750"/>
            <a:ext cx="3293700" cy="2066700"/>
          </a:xfrm>
          <a:prstGeom prst="rect">
            <a:avLst/>
          </a:prstGeom>
          <a:noFill/>
          <a:ln>
            <a:noFill/>
          </a:ln>
        </p:spPr>
        <p:txBody>
          <a:bodyPr spcFirstLastPara="1" wrap="square" lIns="68575" tIns="68575" rIns="68575" bIns="68575" anchor="t" anchorCtr="0">
            <a:noAutofit/>
          </a:bodyPr>
          <a:lstStyle>
            <a:lvl1pPr lvl="0" algn="l">
              <a:lnSpc>
                <a:spcPct val="100000"/>
              </a:lnSpc>
              <a:spcBef>
                <a:spcPts val="600"/>
              </a:spcBef>
              <a:spcAft>
                <a:spcPts val="0"/>
              </a:spcAft>
              <a:buSzPts val="2100"/>
              <a:buNone/>
              <a:defRPr sz="1200">
                <a:solidFill>
                  <a:srgbClr val="000000"/>
                </a:solidFill>
              </a:defRPr>
            </a:lvl1pPr>
            <a:lvl2pPr lvl="1" algn="l">
              <a:lnSpc>
                <a:spcPct val="100000"/>
              </a:lnSpc>
              <a:spcBef>
                <a:spcPts val="600"/>
              </a:spcBef>
              <a:spcAft>
                <a:spcPts val="0"/>
              </a:spcAft>
              <a:buSzPts val="2100"/>
              <a:buNone/>
              <a:defRPr>
                <a:solidFill>
                  <a:srgbClr val="000000"/>
                </a:solidFill>
              </a:defRPr>
            </a:lvl2pPr>
            <a:lvl3pPr lvl="2" algn="l">
              <a:lnSpc>
                <a:spcPct val="100000"/>
              </a:lnSpc>
              <a:spcBef>
                <a:spcPts val="600"/>
              </a:spcBef>
              <a:spcAft>
                <a:spcPts val="0"/>
              </a:spcAft>
              <a:buSzPts val="1800"/>
              <a:buNone/>
              <a:defRPr>
                <a:solidFill>
                  <a:srgbClr val="000000"/>
                </a:solidFill>
              </a:defRPr>
            </a:lvl3pPr>
            <a:lvl4pPr lvl="3" algn="l">
              <a:lnSpc>
                <a:spcPct val="100000"/>
              </a:lnSpc>
              <a:spcBef>
                <a:spcPts val="600"/>
              </a:spcBef>
              <a:spcAft>
                <a:spcPts val="0"/>
              </a:spcAft>
              <a:buSzPts val="1500"/>
              <a:buNone/>
              <a:defRPr>
                <a:solidFill>
                  <a:srgbClr val="000000"/>
                </a:solidFill>
              </a:defRPr>
            </a:lvl4pPr>
            <a:lvl5pPr lvl="4" algn="l">
              <a:lnSpc>
                <a:spcPct val="100000"/>
              </a:lnSpc>
              <a:spcBef>
                <a:spcPts val="600"/>
              </a:spcBef>
              <a:spcAft>
                <a:spcPts val="0"/>
              </a:spcAft>
              <a:buSzPts val="1500"/>
              <a:buNone/>
              <a:defRPr>
                <a:solidFill>
                  <a:srgbClr val="000000"/>
                </a:solidFill>
              </a:defRPr>
            </a:lvl5pPr>
            <a:lvl6pPr lvl="5" algn="l">
              <a:lnSpc>
                <a:spcPct val="100000"/>
              </a:lnSpc>
              <a:spcBef>
                <a:spcPts val="600"/>
              </a:spcBef>
              <a:spcAft>
                <a:spcPts val="0"/>
              </a:spcAft>
              <a:buSzPts val="1500"/>
              <a:buNone/>
              <a:defRPr>
                <a:solidFill>
                  <a:srgbClr val="000000"/>
                </a:solidFill>
              </a:defRPr>
            </a:lvl6pPr>
            <a:lvl7pPr lvl="6" algn="l">
              <a:lnSpc>
                <a:spcPct val="100000"/>
              </a:lnSpc>
              <a:spcBef>
                <a:spcPts val="600"/>
              </a:spcBef>
              <a:spcAft>
                <a:spcPts val="0"/>
              </a:spcAft>
              <a:buSzPts val="1500"/>
              <a:buNone/>
              <a:defRPr>
                <a:solidFill>
                  <a:srgbClr val="000000"/>
                </a:solidFill>
              </a:defRPr>
            </a:lvl7pPr>
            <a:lvl8pPr lvl="7" algn="l">
              <a:lnSpc>
                <a:spcPct val="100000"/>
              </a:lnSpc>
              <a:spcBef>
                <a:spcPts val="600"/>
              </a:spcBef>
              <a:spcAft>
                <a:spcPts val="0"/>
              </a:spcAft>
              <a:buSzPts val="1500"/>
              <a:buNone/>
              <a:defRPr>
                <a:solidFill>
                  <a:srgbClr val="000000"/>
                </a:solidFill>
              </a:defRPr>
            </a:lvl8pPr>
            <a:lvl9pPr lvl="8" algn="l">
              <a:lnSpc>
                <a:spcPct val="100000"/>
              </a:lnSpc>
              <a:spcBef>
                <a:spcPts val="600"/>
              </a:spcBef>
              <a:spcAft>
                <a:spcPts val="0"/>
              </a:spcAft>
              <a:buSzPts val="1500"/>
              <a:buNone/>
              <a:defRPr>
                <a:solidFill>
                  <a:srgbClr val="000000"/>
                </a:solidFill>
              </a:defRPr>
            </a:lvl9pPr>
          </a:lstStyle>
          <a:p>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Kohle_Third 1 1">
  <p:cSld name="Kohle_Third 1 1">
    <p:spTree>
      <p:nvGrpSpPr>
        <p:cNvPr id="1" name="Shape 235"/>
        <p:cNvGrpSpPr/>
        <p:nvPr/>
      </p:nvGrpSpPr>
      <p:grpSpPr>
        <a:xfrm>
          <a:off x="0" y="0"/>
          <a:ext cx="0" cy="0"/>
          <a:chOff x="0" y="0"/>
          <a:chExt cx="0" cy="0"/>
        </a:xfrm>
      </p:grpSpPr>
      <p:sp>
        <p:nvSpPr>
          <p:cNvPr id="236" name="Google Shape;236;p73"/>
          <p:cNvSpPr/>
          <p:nvPr/>
        </p:nvSpPr>
        <p:spPr>
          <a:xfrm>
            <a:off x="-5800" y="-5800"/>
            <a:ext cx="3003900" cy="5191200"/>
          </a:xfrm>
          <a:prstGeom prst="rect">
            <a:avLst/>
          </a:prstGeom>
          <a:solidFill>
            <a:srgbClr val="C3C6C8"/>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Arial"/>
              <a:buNone/>
            </a:pPr>
            <a:r>
              <a:rPr lang="en" sz="1800">
                <a:solidFill>
                  <a:schemeClr val="dk1"/>
                </a:solidFill>
                <a:latin typeface="Arial"/>
                <a:ea typeface="Arial"/>
                <a:cs typeface="Arial"/>
                <a:sym typeface="Arial"/>
              </a:rPr>
              <a:t>       </a:t>
            </a:r>
            <a:endParaRPr sz="1800">
              <a:solidFill>
                <a:schemeClr val="dk1"/>
              </a:solidFill>
              <a:latin typeface="Arial"/>
              <a:ea typeface="Arial"/>
              <a:cs typeface="Arial"/>
              <a:sym typeface="Arial"/>
            </a:endParaRPr>
          </a:p>
        </p:txBody>
      </p:sp>
      <p:sp>
        <p:nvSpPr>
          <p:cNvPr id="237" name="Google Shape;237;p73"/>
          <p:cNvSpPr txBox="1">
            <a:spLocks noGrp="1"/>
          </p:cNvSpPr>
          <p:nvPr>
            <p:ph type="title"/>
          </p:nvPr>
        </p:nvSpPr>
        <p:spPr>
          <a:xfrm>
            <a:off x="205550" y="886550"/>
            <a:ext cx="2653200" cy="857400"/>
          </a:xfrm>
          <a:prstGeom prst="rect">
            <a:avLst/>
          </a:prstGeom>
          <a:noFill/>
          <a:ln>
            <a:noFill/>
          </a:ln>
        </p:spPr>
        <p:txBody>
          <a:bodyPr spcFirstLastPara="1" wrap="square" lIns="68575" tIns="68575" rIns="68575" bIns="68575" anchor="ctr" anchorCtr="0">
            <a:noAutofit/>
          </a:bodyPr>
          <a:lstStyle>
            <a:lvl1pPr marR="0" lvl="0" algn="l">
              <a:lnSpc>
                <a:spcPct val="100000"/>
              </a:lnSpc>
              <a:spcBef>
                <a:spcPts val="0"/>
              </a:spcBef>
              <a:spcAft>
                <a:spcPts val="0"/>
              </a:spcAft>
              <a:buClr>
                <a:srgbClr val="000000"/>
              </a:buClr>
              <a:buSzPts val="2300"/>
              <a:buFont typeface="Poppins Medium"/>
              <a:buNone/>
              <a:defRPr i="0" u="none" strike="noStrike" cap="none">
                <a:solidFill>
                  <a:srgbClr val="000000"/>
                </a:solidFill>
                <a:latin typeface="Poppins Medium"/>
                <a:ea typeface="Poppins Medium"/>
                <a:cs typeface="Poppins Medium"/>
                <a:sym typeface="Poppins Medium"/>
              </a:defRPr>
            </a:lvl1pPr>
            <a:lvl2pPr lvl="1" algn="l">
              <a:lnSpc>
                <a:spcPct val="100000"/>
              </a:lnSpc>
              <a:spcBef>
                <a:spcPts val="0"/>
              </a:spcBef>
              <a:spcAft>
                <a:spcPts val="0"/>
              </a:spcAft>
              <a:buSzPts val="1100"/>
              <a:buNone/>
              <a:defRPr sz="1800"/>
            </a:lvl2pPr>
            <a:lvl3pPr lvl="2" algn="l">
              <a:lnSpc>
                <a:spcPct val="100000"/>
              </a:lnSpc>
              <a:spcBef>
                <a:spcPts val="0"/>
              </a:spcBef>
              <a:spcAft>
                <a:spcPts val="0"/>
              </a:spcAft>
              <a:buSzPts val="1100"/>
              <a:buNone/>
              <a:defRPr sz="1800"/>
            </a:lvl3pPr>
            <a:lvl4pPr lvl="3" algn="l">
              <a:lnSpc>
                <a:spcPct val="100000"/>
              </a:lnSpc>
              <a:spcBef>
                <a:spcPts val="0"/>
              </a:spcBef>
              <a:spcAft>
                <a:spcPts val="0"/>
              </a:spcAft>
              <a:buSzPts val="1100"/>
              <a:buNone/>
              <a:defRPr sz="1800"/>
            </a:lvl4pPr>
            <a:lvl5pPr lvl="4" algn="l">
              <a:lnSpc>
                <a:spcPct val="100000"/>
              </a:lnSpc>
              <a:spcBef>
                <a:spcPts val="0"/>
              </a:spcBef>
              <a:spcAft>
                <a:spcPts val="0"/>
              </a:spcAft>
              <a:buSzPts val="1100"/>
              <a:buNone/>
              <a:defRPr sz="1800"/>
            </a:lvl5pPr>
            <a:lvl6pPr lvl="5" algn="l">
              <a:lnSpc>
                <a:spcPct val="100000"/>
              </a:lnSpc>
              <a:spcBef>
                <a:spcPts val="0"/>
              </a:spcBef>
              <a:spcAft>
                <a:spcPts val="0"/>
              </a:spcAft>
              <a:buSzPts val="1100"/>
              <a:buNone/>
              <a:defRPr sz="1800"/>
            </a:lvl6pPr>
            <a:lvl7pPr lvl="6" algn="l">
              <a:lnSpc>
                <a:spcPct val="100000"/>
              </a:lnSpc>
              <a:spcBef>
                <a:spcPts val="0"/>
              </a:spcBef>
              <a:spcAft>
                <a:spcPts val="0"/>
              </a:spcAft>
              <a:buSzPts val="1100"/>
              <a:buNone/>
              <a:defRPr sz="1800"/>
            </a:lvl7pPr>
            <a:lvl8pPr lvl="7" algn="l">
              <a:lnSpc>
                <a:spcPct val="100000"/>
              </a:lnSpc>
              <a:spcBef>
                <a:spcPts val="0"/>
              </a:spcBef>
              <a:spcAft>
                <a:spcPts val="0"/>
              </a:spcAft>
              <a:buSzPts val="1100"/>
              <a:buNone/>
              <a:defRPr sz="1800"/>
            </a:lvl8pPr>
            <a:lvl9pPr lvl="8" algn="l">
              <a:lnSpc>
                <a:spcPct val="100000"/>
              </a:lnSpc>
              <a:spcBef>
                <a:spcPts val="0"/>
              </a:spcBef>
              <a:spcAft>
                <a:spcPts val="0"/>
              </a:spcAft>
              <a:buSzPts val="1100"/>
              <a:buNone/>
              <a:defRPr sz="1800"/>
            </a:lvl9pPr>
          </a:lstStyle>
          <a:p>
            <a:endParaRPr/>
          </a:p>
        </p:txBody>
      </p:sp>
      <p:sp>
        <p:nvSpPr>
          <p:cNvPr id="238" name="Google Shape;238;p73"/>
          <p:cNvSpPr txBox="1">
            <a:spLocks noGrp="1"/>
          </p:cNvSpPr>
          <p:nvPr>
            <p:ph type="subTitle" idx="1"/>
          </p:nvPr>
        </p:nvSpPr>
        <p:spPr>
          <a:xfrm>
            <a:off x="265314" y="2015350"/>
            <a:ext cx="2181000" cy="2066700"/>
          </a:xfrm>
          <a:prstGeom prst="rect">
            <a:avLst/>
          </a:prstGeom>
          <a:noFill/>
          <a:ln>
            <a:noFill/>
          </a:ln>
        </p:spPr>
        <p:txBody>
          <a:bodyPr spcFirstLastPara="1" wrap="square" lIns="68575" tIns="68575" rIns="68575" bIns="68575" anchor="t" anchorCtr="0">
            <a:noAutofit/>
          </a:bodyPr>
          <a:lstStyle>
            <a:lvl1pPr lvl="0" algn="l">
              <a:lnSpc>
                <a:spcPct val="100000"/>
              </a:lnSpc>
              <a:spcBef>
                <a:spcPts val="600"/>
              </a:spcBef>
              <a:spcAft>
                <a:spcPts val="0"/>
              </a:spcAft>
              <a:buSzPts val="2100"/>
              <a:buNone/>
              <a:defRPr sz="1200">
                <a:solidFill>
                  <a:srgbClr val="000000"/>
                </a:solidFill>
              </a:defRPr>
            </a:lvl1pPr>
            <a:lvl2pPr lvl="1" algn="l">
              <a:lnSpc>
                <a:spcPct val="100000"/>
              </a:lnSpc>
              <a:spcBef>
                <a:spcPts val="600"/>
              </a:spcBef>
              <a:spcAft>
                <a:spcPts val="0"/>
              </a:spcAft>
              <a:buSzPts val="2100"/>
              <a:buNone/>
              <a:defRPr>
                <a:solidFill>
                  <a:srgbClr val="000000"/>
                </a:solidFill>
              </a:defRPr>
            </a:lvl2pPr>
            <a:lvl3pPr lvl="2" algn="l">
              <a:lnSpc>
                <a:spcPct val="100000"/>
              </a:lnSpc>
              <a:spcBef>
                <a:spcPts val="600"/>
              </a:spcBef>
              <a:spcAft>
                <a:spcPts val="0"/>
              </a:spcAft>
              <a:buSzPts val="1800"/>
              <a:buNone/>
              <a:defRPr>
                <a:solidFill>
                  <a:srgbClr val="000000"/>
                </a:solidFill>
              </a:defRPr>
            </a:lvl3pPr>
            <a:lvl4pPr lvl="3" algn="l">
              <a:lnSpc>
                <a:spcPct val="100000"/>
              </a:lnSpc>
              <a:spcBef>
                <a:spcPts val="600"/>
              </a:spcBef>
              <a:spcAft>
                <a:spcPts val="0"/>
              </a:spcAft>
              <a:buSzPts val="1500"/>
              <a:buNone/>
              <a:defRPr>
                <a:solidFill>
                  <a:srgbClr val="000000"/>
                </a:solidFill>
              </a:defRPr>
            </a:lvl4pPr>
            <a:lvl5pPr lvl="4" algn="l">
              <a:lnSpc>
                <a:spcPct val="100000"/>
              </a:lnSpc>
              <a:spcBef>
                <a:spcPts val="600"/>
              </a:spcBef>
              <a:spcAft>
                <a:spcPts val="0"/>
              </a:spcAft>
              <a:buSzPts val="1500"/>
              <a:buNone/>
              <a:defRPr>
                <a:solidFill>
                  <a:srgbClr val="000000"/>
                </a:solidFill>
              </a:defRPr>
            </a:lvl5pPr>
            <a:lvl6pPr lvl="5" algn="l">
              <a:lnSpc>
                <a:spcPct val="100000"/>
              </a:lnSpc>
              <a:spcBef>
                <a:spcPts val="600"/>
              </a:spcBef>
              <a:spcAft>
                <a:spcPts val="0"/>
              </a:spcAft>
              <a:buSzPts val="1500"/>
              <a:buNone/>
              <a:defRPr>
                <a:solidFill>
                  <a:srgbClr val="000000"/>
                </a:solidFill>
              </a:defRPr>
            </a:lvl6pPr>
            <a:lvl7pPr lvl="6" algn="l">
              <a:lnSpc>
                <a:spcPct val="100000"/>
              </a:lnSpc>
              <a:spcBef>
                <a:spcPts val="600"/>
              </a:spcBef>
              <a:spcAft>
                <a:spcPts val="0"/>
              </a:spcAft>
              <a:buSzPts val="1500"/>
              <a:buNone/>
              <a:defRPr>
                <a:solidFill>
                  <a:srgbClr val="000000"/>
                </a:solidFill>
              </a:defRPr>
            </a:lvl7pPr>
            <a:lvl8pPr lvl="7" algn="l">
              <a:lnSpc>
                <a:spcPct val="100000"/>
              </a:lnSpc>
              <a:spcBef>
                <a:spcPts val="600"/>
              </a:spcBef>
              <a:spcAft>
                <a:spcPts val="0"/>
              </a:spcAft>
              <a:buSzPts val="1500"/>
              <a:buNone/>
              <a:defRPr>
                <a:solidFill>
                  <a:srgbClr val="000000"/>
                </a:solidFill>
              </a:defRPr>
            </a:lvl8pPr>
            <a:lvl9pPr lvl="8" algn="l">
              <a:lnSpc>
                <a:spcPct val="100000"/>
              </a:lnSpc>
              <a:spcBef>
                <a:spcPts val="600"/>
              </a:spcBef>
              <a:spcAft>
                <a:spcPts val="0"/>
              </a:spcAft>
              <a:buSzPts val="1500"/>
              <a:buNone/>
              <a:defRPr>
                <a:solidFill>
                  <a:srgbClr val="000000"/>
                </a:solidFill>
              </a:defRPr>
            </a:lvl9pPr>
          </a:lstStyle>
          <a:p>
            <a:endParaRP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Kohle_logo 1 1">
  <p:cSld name="Kohle_logo 1 1">
    <p:bg>
      <p:bgPr>
        <a:solidFill>
          <a:srgbClr val="C3C6C8"/>
        </a:solidFill>
        <a:effectLst/>
      </p:bgPr>
    </p:bg>
    <p:spTree>
      <p:nvGrpSpPr>
        <p:cNvPr id="1" name="Shape 239"/>
        <p:cNvGrpSpPr/>
        <p:nvPr/>
      </p:nvGrpSpPr>
      <p:grpSpPr>
        <a:xfrm>
          <a:off x="0" y="0"/>
          <a:ext cx="0" cy="0"/>
          <a:chOff x="0" y="0"/>
          <a:chExt cx="0" cy="0"/>
        </a:xfrm>
      </p:grpSpPr>
      <p:pic>
        <p:nvPicPr>
          <p:cNvPr id="240" name="Google Shape;240;p74" descr="Logitech_RGB_black_M.png"/>
          <p:cNvPicPr preferRelativeResize="0"/>
          <p:nvPr/>
        </p:nvPicPr>
        <p:blipFill rotWithShape="1">
          <a:blip r:embed="rId2">
            <a:alphaModFix/>
          </a:blip>
          <a:srcRect/>
          <a:stretch/>
        </p:blipFill>
        <p:spPr>
          <a:xfrm>
            <a:off x="3319925" y="2198164"/>
            <a:ext cx="2504152" cy="747175"/>
          </a:xfrm>
          <a:prstGeom prst="rect">
            <a:avLst/>
          </a:prstGeom>
          <a:noFill/>
          <a:ln>
            <a:noFill/>
          </a:ln>
        </p:spPr>
      </p:pic>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Kohle_Divider">
  <p:cSld name="Kohle_Divider">
    <p:bg>
      <p:bgPr>
        <a:solidFill>
          <a:srgbClr val="2F3132"/>
        </a:solidFill>
        <a:effectLst/>
      </p:bgPr>
    </p:bg>
    <p:spTree>
      <p:nvGrpSpPr>
        <p:cNvPr id="1" name="Shape 241"/>
        <p:cNvGrpSpPr/>
        <p:nvPr/>
      </p:nvGrpSpPr>
      <p:grpSpPr>
        <a:xfrm>
          <a:off x="0" y="0"/>
          <a:ext cx="0" cy="0"/>
          <a:chOff x="0" y="0"/>
          <a:chExt cx="0" cy="0"/>
        </a:xfrm>
      </p:grpSpPr>
      <p:sp>
        <p:nvSpPr>
          <p:cNvPr id="242" name="Google Shape;242;p75"/>
          <p:cNvSpPr txBox="1">
            <a:spLocks noGrp="1"/>
          </p:cNvSpPr>
          <p:nvPr>
            <p:ph type="ctrTitle"/>
          </p:nvPr>
        </p:nvSpPr>
        <p:spPr>
          <a:xfrm>
            <a:off x="406000" y="1994850"/>
            <a:ext cx="8303700" cy="1102500"/>
          </a:xfrm>
          <a:prstGeom prst="rect">
            <a:avLst/>
          </a:prstGeom>
          <a:noFill/>
          <a:ln>
            <a:noFill/>
          </a:ln>
        </p:spPr>
        <p:txBody>
          <a:bodyPr spcFirstLastPara="1" wrap="square" lIns="68575" tIns="68575" rIns="68575" bIns="68575" anchor="ctr" anchorCtr="0">
            <a:noAutofit/>
          </a:bodyPr>
          <a:lstStyle>
            <a:lvl1pPr marR="0" lvl="0" algn="ctr">
              <a:lnSpc>
                <a:spcPct val="100000"/>
              </a:lnSpc>
              <a:spcBef>
                <a:spcPts val="0"/>
              </a:spcBef>
              <a:spcAft>
                <a:spcPts val="0"/>
              </a:spcAft>
              <a:buClr>
                <a:srgbClr val="FFFFFF"/>
              </a:buClr>
              <a:buSzPts val="2300"/>
              <a:buNone/>
              <a:defRPr sz="4400" i="0" u="none" strike="noStrike" cap="none">
                <a:solidFill>
                  <a:srgbClr val="FFFFFF"/>
                </a:solidFill>
              </a:defRPr>
            </a:lvl1pPr>
            <a:lvl2pPr lvl="1" algn="l">
              <a:lnSpc>
                <a:spcPct val="100000"/>
              </a:lnSpc>
              <a:spcBef>
                <a:spcPts val="0"/>
              </a:spcBef>
              <a:spcAft>
                <a:spcPts val="0"/>
              </a:spcAft>
              <a:buSzPts val="1100"/>
              <a:buNone/>
              <a:defRPr sz="1800"/>
            </a:lvl2pPr>
            <a:lvl3pPr lvl="2" algn="l">
              <a:lnSpc>
                <a:spcPct val="100000"/>
              </a:lnSpc>
              <a:spcBef>
                <a:spcPts val="0"/>
              </a:spcBef>
              <a:spcAft>
                <a:spcPts val="0"/>
              </a:spcAft>
              <a:buSzPts val="1100"/>
              <a:buNone/>
              <a:defRPr sz="1800"/>
            </a:lvl3pPr>
            <a:lvl4pPr lvl="3" algn="l">
              <a:lnSpc>
                <a:spcPct val="100000"/>
              </a:lnSpc>
              <a:spcBef>
                <a:spcPts val="0"/>
              </a:spcBef>
              <a:spcAft>
                <a:spcPts val="0"/>
              </a:spcAft>
              <a:buSzPts val="1100"/>
              <a:buNone/>
              <a:defRPr sz="1800"/>
            </a:lvl4pPr>
            <a:lvl5pPr lvl="4" algn="l">
              <a:lnSpc>
                <a:spcPct val="100000"/>
              </a:lnSpc>
              <a:spcBef>
                <a:spcPts val="0"/>
              </a:spcBef>
              <a:spcAft>
                <a:spcPts val="0"/>
              </a:spcAft>
              <a:buSzPts val="1100"/>
              <a:buNone/>
              <a:defRPr sz="1800"/>
            </a:lvl5pPr>
            <a:lvl6pPr lvl="5" algn="l">
              <a:lnSpc>
                <a:spcPct val="100000"/>
              </a:lnSpc>
              <a:spcBef>
                <a:spcPts val="0"/>
              </a:spcBef>
              <a:spcAft>
                <a:spcPts val="0"/>
              </a:spcAft>
              <a:buSzPts val="1100"/>
              <a:buNone/>
              <a:defRPr sz="1800"/>
            </a:lvl6pPr>
            <a:lvl7pPr lvl="6" algn="l">
              <a:lnSpc>
                <a:spcPct val="100000"/>
              </a:lnSpc>
              <a:spcBef>
                <a:spcPts val="0"/>
              </a:spcBef>
              <a:spcAft>
                <a:spcPts val="0"/>
              </a:spcAft>
              <a:buSzPts val="1100"/>
              <a:buNone/>
              <a:defRPr sz="1800"/>
            </a:lvl7pPr>
            <a:lvl8pPr lvl="7" algn="l">
              <a:lnSpc>
                <a:spcPct val="100000"/>
              </a:lnSpc>
              <a:spcBef>
                <a:spcPts val="0"/>
              </a:spcBef>
              <a:spcAft>
                <a:spcPts val="0"/>
              </a:spcAft>
              <a:buSzPts val="1100"/>
              <a:buNone/>
              <a:defRPr sz="1800"/>
            </a:lvl8pPr>
            <a:lvl9pPr lvl="8" algn="l">
              <a:lnSpc>
                <a:spcPct val="100000"/>
              </a:lnSpc>
              <a:spcBef>
                <a:spcPts val="0"/>
              </a:spcBef>
              <a:spcAft>
                <a:spcPts val="0"/>
              </a:spcAft>
              <a:buSzPts val="1100"/>
              <a:buNone/>
              <a:defRPr sz="1800"/>
            </a:lvl9pPr>
          </a:lstStyle>
          <a:p>
            <a:endParaRPr/>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Kohle_Half">
  <p:cSld name="Kohle_Half">
    <p:spTree>
      <p:nvGrpSpPr>
        <p:cNvPr id="1" name="Shape 243"/>
        <p:cNvGrpSpPr/>
        <p:nvPr/>
      </p:nvGrpSpPr>
      <p:grpSpPr>
        <a:xfrm>
          <a:off x="0" y="0"/>
          <a:ext cx="0" cy="0"/>
          <a:chOff x="0" y="0"/>
          <a:chExt cx="0" cy="0"/>
        </a:xfrm>
      </p:grpSpPr>
      <p:sp>
        <p:nvSpPr>
          <p:cNvPr id="244" name="Google Shape;244;p76"/>
          <p:cNvSpPr/>
          <p:nvPr/>
        </p:nvSpPr>
        <p:spPr>
          <a:xfrm>
            <a:off x="-5800" y="-5800"/>
            <a:ext cx="4598400" cy="5179200"/>
          </a:xfrm>
          <a:prstGeom prst="rect">
            <a:avLst/>
          </a:prstGeom>
          <a:solidFill>
            <a:srgbClr val="2F3132"/>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Arial"/>
              <a:buNone/>
            </a:pPr>
            <a:r>
              <a:rPr lang="en" sz="1800">
                <a:solidFill>
                  <a:schemeClr val="dk1"/>
                </a:solidFill>
                <a:latin typeface="Arial"/>
                <a:ea typeface="Arial"/>
                <a:cs typeface="Arial"/>
                <a:sym typeface="Arial"/>
              </a:rPr>
              <a:t>       </a:t>
            </a:r>
            <a:endParaRPr sz="1800">
              <a:solidFill>
                <a:schemeClr val="dk1"/>
              </a:solidFill>
              <a:latin typeface="Arial"/>
              <a:ea typeface="Arial"/>
              <a:cs typeface="Arial"/>
              <a:sym typeface="Arial"/>
            </a:endParaRPr>
          </a:p>
        </p:txBody>
      </p:sp>
      <p:sp>
        <p:nvSpPr>
          <p:cNvPr id="245" name="Google Shape;245;p76"/>
          <p:cNvSpPr txBox="1">
            <a:spLocks noGrp="1"/>
          </p:cNvSpPr>
          <p:nvPr>
            <p:ph type="title"/>
          </p:nvPr>
        </p:nvSpPr>
        <p:spPr>
          <a:xfrm>
            <a:off x="205550" y="1038950"/>
            <a:ext cx="4006800" cy="857400"/>
          </a:xfrm>
          <a:prstGeom prst="rect">
            <a:avLst/>
          </a:prstGeom>
          <a:noFill/>
          <a:ln>
            <a:noFill/>
          </a:ln>
        </p:spPr>
        <p:txBody>
          <a:bodyPr spcFirstLastPara="1" wrap="square" lIns="68575" tIns="68575" rIns="68575" bIns="68575" anchor="ctr" anchorCtr="0">
            <a:noAutofit/>
          </a:bodyPr>
          <a:lstStyle>
            <a:lvl1pPr marR="0" lvl="0" algn="l">
              <a:lnSpc>
                <a:spcPct val="100000"/>
              </a:lnSpc>
              <a:spcBef>
                <a:spcPts val="0"/>
              </a:spcBef>
              <a:spcAft>
                <a:spcPts val="0"/>
              </a:spcAft>
              <a:buClr>
                <a:srgbClr val="FFFFFF"/>
              </a:buClr>
              <a:buSzPts val="2300"/>
              <a:buFont typeface="Poppins Medium"/>
              <a:buNone/>
              <a:defRPr i="0" u="none" strike="noStrike" cap="none">
                <a:solidFill>
                  <a:srgbClr val="FFFFFF"/>
                </a:solidFill>
                <a:latin typeface="Poppins Medium"/>
                <a:ea typeface="Poppins Medium"/>
                <a:cs typeface="Poppins Medium"/>
                <a:sym typeface="Poppins Medium"/>
              </a:defRPr>
            </a:lvl1pPr>
            <a:lvl2pPr lvl="1" algn="l">
              <a:lnSpc>
                <a:spcPct val="100000"/>
              </a:lnSpc>
              <a:spcBef>
                <a:spcPts val="0"/>
              </a:spcBef>
              <a:spcAft>
                <a:spcPts val="0"/>
              </a:spcAft>
              <a:buClr>
                <a:srgbClr val="FFFFFF"/>
              </a:buClr>
              <a:buSzPts val="1100"/>
              <a:buNone/>
              <a:defRPr sz="1800">
                <a:solidFill>
                  <a:srgbClr val="FFFFFF"/>
                </a:solidFill>
              </a:defRPr>
            </a:lvl2pPr>
            <a:lvl3pPr lvl="2" algn="l">
              <a:lnSpc>
                <a:spcPct val="100000"/>
              </a:lnSpc>
              <a:spcBef>
                <a:spcPts val="0"/>
              </a:spcBef>
              <a:spcAft>
                <a:spcPts val="0"/>
              </a:spcAft>
              <a:buClr>
                <a:srgbClr val="FFFFFF"/>
              </a:buClr>
              <a:buSzPts val="1100"/>
              <a:buNone/>
              <a:defRPr sz="1800">
                <a:solidFill>
                  <a:srgbClr val="FFFFFF"/>
                </a:solidFill>
              </a:defRPr>
            </a:lvl3pPr>
            <a:lvl4pPr lvl="3" algn="l">
              <a:lnSpc>
                <a:spcPct val="100000"/>
              </a:lnSpc>
              <a:spcBef>
                <a:spcPts val="0"/>
              </a:spcBef>
              <a:spcAft>
                <a:spcPts val="0"/>
              </a:spcAft>
              <a:buClr>
                <a:srgbClr val="FFFFFF"/>
              </a:buClr>
              <a:buSzPts val="1100"/>
              <a:buNone/>
              <a:defRPr sz="1800">
                <a:solidFill>
                  <a:srgbClr val="FFFFFF"/>
                </a:solidFill>
              </a:defRPr>
            </a:lvl4pPr>
            <a:lvl5pPr lvl="4" algn="l">
              <a:lnSpc>
                <a:spcPct val="100000"/>
              </a:lnSpc>
              <a:spcBef>
                <a:spcPts val="0"/>
              </a:spcBef>
              <a:spcAft>
                <a:spcPts val="0"/>
              </a:spcAft>
              <a:buClr>
                <a:srgbClr val="FFFFFF"/>
              </a:buClr>
              <a:buSzPts val="1100"/>
              <a:buNone/>
              <a:defRPr sz="1800">
                <a:solidFill>
                  <a:srgbClr val="FFFFFF"/>
                </a:solidFill>
              </a:defRPr>
            </a:lvl5pPr>
            <a:lvl6pPr lvl="5" algn="l">
              <a:lnSpc>
                <a:spcPct val="100000"/>
              </a:lnSpc>
              <a:spcBef>
                <a:spcPts val="0"/>
              </a:spcBef>
              <a:spcAft>
                <a:spcPts val="0"/>
              </a:spcAft>
              <a:buClr>
                <a:srgbClr val="FFFFFF"/>
              </a:buClr>
              <a:buSzPts val="1100"/>
              <a:buNone/>
              <a:defRPr sz="1800">
                <a:solidFill>
                  <a:srgbClr val="FFFFFF"/>
                </a:solidFill>
              </a:defRPr>
            </a:lvl6pPr>
            <a:lvl7pPr lvl="6" algn="l">
              <a:lnSpc>
                <a:spcPct val="100000"/>
              </a:lnSpc>
              <a:spcBef>
                <a:spcPts val="0"/>
              </a:spcBef>
              <a:spcAft>
                <a:spcPts val="0"/>
              </a:spcAft>
              <a:buClr>
                <a:srgbClr val="FFFFFF"/>
              </a:buClr>
              <a:buSzPts val="1100"/>
              <a:buNone/>
              <a:defRPr sz="1800">
                <a:solidFill>
                  <a:srgbClr val="FFFFFF"/>
                </a:solidFill>
              </a:defRPr>
            </a:lvl7pPr>
            <a:lvl8pPr lvl="7" algn="l">
              <a:lnSpc>
                <a:spcPct val="100000"/>
              </a:lnSpc>
              <a:spcBef>
                <a:spcPts val="0"/>
              </a:spcBef>
              <a:spcAft>
                <a:spcPts val="0"/>
              </a:spcAft>
              <a:buClr>
                <a:srgbClr val="FFFFFF"/>
              </a:buClr>
              <a:buSzPts val="1100"/>
              <a:buNone/>
              <a:defRPr sz="1800">
                <a:solidFill>
                  <a:srgbClr val="FFFFFF"/>
                </a:solidFill>
              </a:defRPr>
            </a:lvl8pPr>
            <a:lvl9pPr lvl="8" algn="l">
              <a:lnSpc>
                <a:spcPct val="100000"/>
              </a:lnSpc>
              <a:spcBef>
                <a:spcPts val="0"/>
              </a:spcBef>
              <a:spcAft>
                <a:spcPts val="0"/>
              </a:spcAft>
              <a:buClr>
                <a:srgbClr val="FFFFFF"/>
              </a:buClr>
              <a:buSzPts val="1100"/>
              <a:buNone/>
              <a:defRPr sz="1800">
                <a:solidFill>
                  <a:srgbClr val="FFFFFF"/>
                </a:solidFill>
              </a:defRPr>
            </a:lvl9pPr>
          </a:lstStyle>
          <a:p>
            <a:endParaRPr/>
          </a:p>
        </p:txBody>
      </p:sp>
      <p:sp>
        <p:nvSpPr>
          <p:cNvPr id="246" name="Google Shape;246;p76"/>
          <p:cNvSpPr txBox="1">
            <a:spLocks noGrp="1"/>
          </p:cNvSpPr>
          <p:nvPr>
            <p:ph type="subTitle" idx="1"/>
          </p:nvPr>
        </p:nvSpPr>
        <p:spPr>
          <a:xfrm>
            <a:off x="295800" y="2167750"/>
            <a:ext cx="3293700" cy="2066700"/>
          </a:xfrm>
          <a:prstGeom prst="rect">
            <a:avLst/>
          </a:prstGeom>
          <a:noFill/>
          <a:ln>
            <a:noFill/>
          </a:ln>
        </p:spPr>
        <p:txBody>
          <a:bodyPr spcFirstLastPara="1" wrap="square" lIns="68575" tIns="68575" rIns="68575" bIns="68575" anchor="t" anchorCtr="0">
            <a:noAutofit/>
          </a:bodyPr>
          <a:lstStyle>
            <a:lvl1pPr lvl="0" algn="l">
              <a:lnSpc>
                <a:spcPct val="100000"/>
              </a:lnSpc>
              <a:spcBef>
                <a:spcPts val="600"/>
              </a:spcBef>
              <a:spcAft>
                <a:spcPts val="0"/>
              </a:spcAft>
              <a:buSzPts val="2100"/>
              <a:buNone/>
              <a:defRPr sz="1200">
                <a:solidFill>
                  <a:srgbClr val="FFFFFF"/>
                </a:solidFill>
              </a:defRPr>
            </a:lvl1pPr>
            <a:lvl2pPr lvl="1" algn="l">
              <a:lnSpc>
                <a:spcPct val="100000"/>
              </a:lnSpc>
              <a:spcBef>
                <a:spcPts val="600"/>
              </a:spcBef>
              <a:spcAft>
                <a:spcPts val="0"/>
              </a:spcAft>
              <a:buSzPts val="2100"/>
              <a:buNone/>
              <a:defRPr>
                <a:solidFill>
                  <a:srgbClr val="FFFFFF"/>
                </a:solidFill>
              </a:defRPr>
            </a:lvl2pPr>
            <a:lvl3pPr lvl="2" algn="l">
              <a:lnSpc>
                <a:spcPct val="100000"/>
              </a:lnSpc>
              <a:spcBef>
                <a:spcPts val="600"/>
              </a:spcBef>
              <a:spcAft>
                <a:spcPts val="0"/>
              </a:spcAft>
              <a:buSzPts val="1800"/>
              <a:buNone/>
              <a:defRPr>
                <a:solidFill>
                  <a:srgbClr val="FFFFFF"/>
                </a:solidFill>
              </a:defRPr>
            </a:lvl3pPr>
            <a:lvl4pPr lvl="3" algn="l">
              <a:lnSpc>
                <a:spcPct val="100000"/>
              </a:lnSpc>
              <a:spcBef>
                <a:spcPts val="600"/>
              </a:spcBef>
              <a:spcAft>
                <a:spcPts val="0"/>
              </a:spcAft>
              <a:buSzPts val="1500"/>
              <a:buNone/>
              <a:defRPr>
                <a:solidFill>
                  <a:srgbClr val="FFFFFF"/>
                </a:solidFill>
              </a:defRPr>
            </a:lvl4pPr>
            <a:lvl5pPr lvl="4" algn="l">
              <a:lnSpc>
                <a:spcPct val="100000"/>
              </a:lnSpc>
              <a:spcBef>
                <a:spcPts val="600"/>
              </a:spcBef>
              <a:spcAft>
                <a:spcPts val="0"/>
              </a:spcAft>
              <a:buSzPts val="1500"/>
              <a:buNone/>
              <a:defRPr>
                <a:solidFill>
                  <a:srgbClr val="FFFFFF"/>
                </a:solidFill>
              </a:defRPr>
            </a:lvl5pPr>
            <a:lvl6pPr lvl="5" algn="l">
              <a:lnSpc>
                <a:spcPct val="100000"/>
              </a:lnSpc>
              <a:spcBef>
                <a:spcPts val="600"/>
              </a:spcBef>
              <a:spcAft>
                <a:spcPts val="0"/>
              </a:spcAft>
              <a:buSzPts val="1500"/>
              <a:buNone/>
              <a:defRPr>
                <a:solidFill>
                  <a:srgbClr val="FFFFFF"/>
                </a:solidFill>
              </a:defRPr>
            </a:lvl6pPr>
            <a:lvl7pPr lvl="6" algn="l">
              <a:lnSpc>
                <a:spcPct val="100000"/>
              </a:lnSpc>
              <a:spcBef>
                <a:spcPts val="600"/>
              </a:spcBef>
              <a:spcAft>
                <a:spcPts val="0"/>
              </a:spcAft>
              <a:buSzPts val="1500"/>
              <a:buNone/>
              <a:defRPr>
                <a:solidFill>
                  <a:srgbClr val="FFFFFF"/>
                </a:solidFill>
              </a:defRPr>
            </a:lvl7pPr>
            <a:lvl8pPr lvl="7" algn="l">
              <a:lnSpc>
                <a:spcPct val="100000"/>
              </a:lnSpc>
              <a:spcBef>
                <a:spcPts val="600"/>
              </a:spcBef>
              <a:spcAft>
                <a:spcPts val="0"/>
              </a:spcAft>
              <a:buSzPts val="1500"/>
              <a:buNone/>
              <a:defRPr>
                <a:solidFill>
                  <a:srgbClr val="FFFFFF"/>
                </a:solidFill>
              </a:defRPr>
            </a:lvl8pPr>
            <a:lvl9pPr lvl="8" algn="l">
              <a:lnSpc>
                <a:spcPct val="100000"/>
              </a:lnSpc>
              <a:spcBef>
                <a:spcPts val="600"/>
              </a:spcBef>
              <a:spcAft>
                <a:spcPts val="0"/>
              </a:spcAft>
              <a:buSzPts val="1500"/>
              <a:buNone/>
              <a:defRPr>
                <a:solidFill>
                  <a:srgbClr val="FFFFFF"/>
                </a:solidFill>
              </a:defRPr>
            </a:lvl9pPr>
          </a:lstStyle>
          <a:p>
            <a:endParaRPr/>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Kohle_Third">
  <p:cSld name="Kohle_Third">
    <p:spTree>
      <p:nvGrpSpPr>
        <p:cNvPr id="1" name="Shape 247"/>
        <p:cNvGrpSpPr/>
        <p:nvPr/>
      </p:nvGrpSpPr>
      <p:grpSpPr>
        <a:xfrm>
          <a:off x="0" y="0"/>
          <a:ext cx="0" cy="0"/>
          <a:chOff x="0" y="0"/>
          <a:chExt cx="0" cy="0"/>
        </a:xfrm>
      </p:grpSpPr>
      <p:sp>
        <p:nvSpPr>
          <p:cNvPr id="248" name="Google Shape;248;p77"/>
          <p:cNvSpPr/>
          <p:nvPr/>
        </p:nvSpPr>
        <p:spPr>
          <a:xfrm>
            <a:off x="-5800" y="-5800"/>
            <a:ext cx="3003900" cy="5191200"/>
          </a:xfrm>
          <a:prstGeom prst="rect">
            <a:avLst/>
          </a:prstGeom>
          <a:solidFill>
            <a:srgbClr val="2F3132"/>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Arial"/>
              <a:buNone/>
            </a:pPr>
            <a:r>
              <a:rPr lang="en" sz="1800">
                <a:solidFill>
                  <a:schemeClr val="dk1"/>
                </a:solidFill>
                <a:latin typeface="Arial"/>
                <a:ea typeface="Arial"/>
                <a:cs typeface="Arial"/>
                <a:sym typeface="Arial"/>
              </a:rPr>
              <a:t>       </a:t>
            </a:r>
            <a:endParaRPr sz="1800">
              <a:solidFill>
                <a:schemeClr val="dk1"/>
              </a:solidFill>
              <a:latin typeface="Arial"/>
              <a:ea typeface="Arial"/>
              <a:cs typeface="Arial"/>
              <a:sym typeface="Arial"/>
            </a:endParaRPr>
          </a:p>
        </p:txBody>
      </p:sp>
      <p:sp>
        <p:nvSpPr>
          <p:cNvPr id="249" name="Google Shape;249;p77"/>
          <p:cNvSpPr txBox="1">
            <a:spLocks noGrp="1"/>
          </p:cNvSpPr>
          <p:nvPr>
            <p:ph type="title"/>
          </p:nvPr>
        </p:nvSpPr>
        <p:spPr>
          <a:xfrm>
            <a:off x="205550" y="886550"/>
            <a:ext cx="2653200" cy="857400"/>
          </a:xfrm>
          <a:prstGeom prst="rect">
            <a:avLst/>
          </a:prstGeom>
          <a:noFill/>
          <a:ln>
            <a:noFill/>
          </a:ln>
        </p:spPr>
        <p:txBody>
          <a:bodyPr spcFirstLastPara="1" wrap="square" lIns="68575" tIns="68575" rIns="68575" bIns="68575" anchor="ctr" anchorCtr="0">
            <a:noAutofit/>
          </a:bodyPr>
          <a:lstStyle>
            <a:lvl1pPr marR="0" lvl="0" algn="l">
              <a:lnSpc>
                <a:spcPct val="100000"/>
              </a:lnSpc>
              <a:spcBef>
                <a:spcPts val="0"/>
              </a:spcBef>
              <a:spcAft>
                <a:spcPts val="0"/>
              </a:spcAft>
              <a:buClr>
                <a:srgbClr val="FFFFFF"/>
              </a:buClr>
              <a:buSzPts val="2300"/>
              <a:buFont typeface="Poppins Medium"/>
              <a:buNone/>
              <a:defRPr i="0" u="none" strike="noStrike" cap="none">
                <a:solidFill>
                  <a:srgbClr val="FFFFFF"/>
                </a:solidFill>
                <a:latin typeface="Poppins Medium"/>
                <a:ea typeface="Poppins Medium"/>
                <a:cs typeface="Poppins Medium"/>
                <a:sym typeface="Poppins Medium"/>
              </a:defRPr>
            </a:lvl1pPr>
            <a:lvl2pPr lvl="1" algn="l">
              <a:lnSpc>
                <a:spcPct val="100000"/>
              </a:lnSpc>
              <a:spcBef>
                <a:spcPts val="0"/>
              </a:spcBef>
              <a:spcAft>
                <a:spcPts val="0"/>
              </a:spcAft>
              <a:buClr>
                <a:srgbClr val="FFFFFF"/>
              </a:buClr>
              <a:buSzPts val="1100"/>
              <a:buNone/>
              <a:defRPr sz="1800">
                <a:solidFill>
                  <a:srgbClr val="FFFFFF"/>
                </a:solidFill>
              </a:defRPr>
            </a:lvl2pPr>
            <a:lvl3pPr lvl="2" algn="l">
              <a:lnSpc>
                <a:spcPct val="100000"/>
              </a:lnSpc>
              <a:spcBef>
                <a:spcPts val="0"/>
              </a:spcBef>
              <a:spcAft>
                <a:spcPts val="0"/>
              </a:spcAft>
              <a:buClr>
                <a:srgbClr val="FFFFFF"/>
              </a:buClr>
              <a:buSzPts val="1100"/>
              <a:buNone/>
              <a:defRPr sz="1800">
                <a:solidFill>
                  <a:srgbClr val="FFFFFF"/>
                </a:solidFill>
              </a:defRPr>
            </a:lvl3pPr>
            <a:lvl4pPr lvl="3" algn="l">
              <a:lnSpc>
                <a:spcPct val="100000"/>
              </a:lnSpc>
              <a:spcBef>
                <a:spcPts val="0"/>
              </a:spcBef>
              <a:spcAft>
                <a:spcPts val="0"/>
              </a:spcAft>
              <a:buClr>
                <a:srgbClr val="FFFFFF"/>
              </a:buClr>
              <a:buSzPts val="1100"/>
              <a:buNone/>
              <a:defRPr sz="1800">
                <a:solidFill>
                  <a:srgbClr val="FFFFFF"/>
                </a:solidFill>
              </a:defRPr>
            </a:lvl4pPr>
            <a:lvl5pPr lvl="4" algn="l">
              <a:lnSpc>
                <a:spcPct val="100000"/>
              </a:lnSpc>
              <a:spcBef>
                <a:spcPts val="0"/>
              </a:spcBef>
              <a:spcAft>
                <a:spcPts val="0"/>
              </a:spcAft>
              <a:buClr>
                <a:srgbClr val="FFFFFF"/>
              </a:buClr>
              <a:buSzPts val="1100"/>
              <a:buNone/>
              <a:defRPr sz="1800">
                <a:solidFill>
                  <a:srgbClr val="FFFFFF"/>
                </a:solidFill>
              </a:defRPr>
            </a:lvl5pPr>
            <a:lvl6pPr lvl="5" algn="l">
              <a:lnSpc>
                <a:spcPct val="100000"/>
              </a:lnSpc>
              <a:spcBef>
                <a:spcPts val="0"/>
              </a:spcBef>
              <a:spcAft>
                <a:spcPts val="0"/>
              </a:spcAft>
              <a:buClr>
                <a:srgbClr val="FFFFFF"/>
              </a:buClr>
              <a:buSzPts val="1100"/>
              <a:buNone/>
              <a:defRPr sz="1800">
                <a:solidFill>
                  <a:srgbClr val="FFFFFF"/>
                </a:solidFill>
              </a:defRPr>
            </a:lvl6pPr>
            <a:lvl7pPr lvl="6" algn="l">
              <a:lnSpc>
                <a:spcPct val="100000"/>
              </a:lnSpc>
              <a:spcBef>
                <a:spcPts val="0"/>
              </a:spcBef>
              <a:spcAft>
                <a:spcPts val="0"/>
              </a:spcAft>
              <a:buClr>
                <a:srgbClr val="FFFFFF"/>
              </a:buClr>
              <a:buSzPts val="1100"/>
              <a:buNone/>
              <a:defRPr sz="1800">
                <a:solidFill>
                  <a:srgbClr val="FFFFFF"/>
                </a:solidFill>
              </a:defRPr>
            </a:lvl7pPr>
            <a:lvl8pPr lvl="7" algn="l">
              <a:lnSpc>
                <a:spcPct val="100000"/>
              </a:lnSpc>
              <a:spcBef>
                <a:spcPts val="0"/>
              </a:spcBef>
              <a:spcAft>
                <a:spcPts val="0"/>
              </a:spcAft>
              <a:buClr>
                <a:srgbClr val="FFFFFF"/>
              </a:buClr>
              <a:buSzPts val="1100"/>
              <a:buNone/>
              <a:defRPr sz="1800">
                <a:solidFill>
                  <a:srgbClr val="FFFFFF"/>
                </a:solidFill>
              </a:defRPr>
            </a:lvl8pPr>
            <a:lvl9pPr lvl="8" algn="l">
              <a:lnSpc>
                <a:spcPct val="100000"/>
              </a:lnSpc>
              <a:spcBef>
                <a:spcPts val="0"/>
              </a:spcBef>
              <a:spcAft>
                <a:spcPts val="0"/>
              </a:spcAft>
              <a:buClr>
                <a:srgbClr val="FFFFFF"/>
              </a:buClr>
              <a:buSzPts val="1100"/>
              <a:buNone/>
              <a:defRPr sz="1800">
                <a:solidFill>
                  <a:srgbClr val="FFFFFF"/>
                </a:solidFill>
              </a:defRPr>
            </a:lvl9pPr>
          </a:lstStyle>
          <a:p>
            <a:endParaRPr/>
          </a:p>
        </p:txBody>
      </p:sp>
      <p:sp>
        <p:nvSpPr>
          <p:cNvPr id="250" name="Google Shape;250;p77"/>
          <p:cNvSpPr txBox="1">
            <a:spLocks noGrp="1"/>
          </p:cNvSpPr>
          <p:nvPr>
            <p:ph type="subTitle" idx="1"/>
          </p:nvPr>
        </p:nvSpPr>
        <p:spPr>
          <a:xfrm>
            <a:off x="265314" y="2015350"/>
            <a:ext cx="2181000" cy="2066700"/>
          </a:xfrm>
          <a:prstGeom prst="rect">
            <a:avLst/>
          </a:prstGeom>
          <a:noFill/>
          <a:ln>
            <a:noFill/>
          </a:ln>
        </p:spPr>
        <p:txBody>
          <a:bodyPr spcFirstLastPara="1" wrap="square" lIns="68575" tIns="68575" rIns="68575" bIns="68575" anchor="t" anchorCtr="0">
            <a:noAutofit/>
          </a:bodyPr>
          <a:lstStyle>
            <a:lvl1pPr lvl="0" algn="l">
              <a:lnSpc>
                <a:spcPct val="100000"/>
              </a:lnSpc>
              <a:spcBef>
                <a:spcPts val="600"/>
              </a:spcBef>
              <a:spcAft>
                <a:spcPts val="0"/>
              </a:spcAft>
              <a:buSzPts val="2100"/>
              <a:buNone/>
              <a:defRPr sz="1200">
                <a:solidFill>
                  <a:srgbClr val="FFFFFF"/>
                </a:solidFill>
              </a:defRPr>
            </a:lvl1pPr>
            <a:lvl2pPr lvl="1" algn="l">
              <a:lnSpc>
                <a:spcPct val="100000"/>
              </a:lnSpc>
              <a:spcBef>
                <a:spcPts val="600"/>
              </a:spcBef>
              <a:spcAft>
                <a:spcPts val="0"/>
              </a:spcAft>
              <a:buSzPts val="2100"/>
              <a:buNone/>
              <a:defRPr>
                <a:solidFill>
                  <a:srgbClr val="FFFFFF"/>
                </a:solidFill>
              </a:defRPr>
            </a:lvl2pPr>
            <a:lvl3pPr lvl="2" algn="l">
              <a:lnSpc>
                <a:spcPct val="100000"/>
              </a:lnSpc>
              <a:spcBef>
                <a:spcPts val="600"/>
              </a:spcBef>
              <a:spcAft>
                <a:spcPts val="0"/>
              </a:spcAft>
              <a:buSzPts val="1800"/>
              <a:buNone/>
              <a:defRPr>
                <a:solidFill>
                  <a:srgbClr val="FFFFFF"/>
                </a:solidFill>
              </a:defRPr>
            </a:lvl3pPr>
            <a:lvl4pPr lvl="3" algn="l">
              <a:lnSpc>
                <a:spcPct val="100000"/>
              </a:lnSpc>
              <a:spcBef>
                <a:spcPts val="600"/>
              </a:spcBef>
              <a:spcAft>
                <a:spcPts val="0"/>
              </a:spcAft>
              <a:buSzPts val="1500"/>
              <a:buNone/>
              <a:defRPr>
                <a:solidFill>
                  <a:srgbClr val="FFFFFF"/>
                </a:solidFill>
              </a:defRPr>
            </a:lvl4pPr>
            <a:lvl5pPr lvl="4" algn="l">
              <a:lnSpc>
                <a:spcPct val="100000"/>
              </a:lnSpc>
              <a:spcBef>
                <a:spcPts val="600"/>
              </a:spcBef>
              <a:spcAft>
                <a:spcPts val="0"/>
              </a:spcAft>
              <a:buSzPts val="1500"/>
              <a:buNone/>
              <a:defRPr>
                <a:solidFill>
                  <a:srgbClr val="FFFFFF"/>
                </a:solidFill>
              </a:defRPr>
            </a:lvl5pPr>
            <a:lvl6pPr lvl="5" algn="l">
              <a:lnSpc>
                <a:spcPct val="100000"/>
              </a:lnSpc>
              <a:spcBef>
                <a:spcPts val="600"/>
              </a:spcBef>
              <a:spcAft>
                <a:spcPts val="0"/>
              </a:spcAft>
              <a:buSzPts val="1500"/>
              <a:buNone/>
              <a:defRPr>
                <a:solidFill>
                  <a:srgbClr val="FFFFFF"/>
                </a:solidFill>
              </a:defRPr>
            </a:lvl6pPr>
            <a:lvl7pPr lvl="6" algn="l">
              <a:lnSpc>
                <a:spcPct val="100000"/>
              </a:lnSpc>
              <a:spcBef>
                <a:spcPts val="600"/>
              </a:spcBef>
              <a:spcAft>
                <a:spcPts val="0"/>
              </a:spcAft>
              <a:buSzPts val="1500"/>
              <a:buNone/>
              <a:defRPr>
                <a:solidFill>
                  <a:srgbClr val="FFFFFF"/>
                </a:solidFill>
              </a:defRPr>
            </a:lvl7pPr>
            <a:lvl8pPr lvl="7" algn="l">
              <a:lnSpc>
                <a:spcPct val="100000"/>
              </a:lnSpc>
              <a:spcBef>
                <a:spcPts val="600"/>
              </a:spcBef>
              <a:spcAft>
                <a:spcPts val="0"/>
              </a:spcAft>
              <a:buSzPts val="1500"/>
              <a:buNone/>
              <a:defRPr>
                <a:solidFill>
                  <a:srgbClr val="FFFFFF"/>
                </a:solidFill>
              </a:defRPr>
            </a:lvl8pPr>
            <a:lvl9pPr lvl="8" algn="l">
              <a:lnSpc>
                <a:spcPct val="100000"/>
              </a:lnSpc>
              <a:spcBef>
                <a:spcPts val="600"/>
              </a:spcBef>
              <a:spcAft>
                <a:spcPts val="0"/>
              </a:spcAft>
              <a:buSzPts val="1500"/>
              <a:buNone/>
              <a:defRPr>
                <a:solidFill>
                  <a:srgbClr val="FFFFFF"/>
                </a:solidFill>
              </a:defRPr>
            </a:lvl9pPr>
          </a:lstStyle>
          <a:p>
            <a:endParaRP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Custom Layout 1 2 4">
  <p:cSld name="Custom Layout 1 2 4">
    <p:spTree>
      <p:nvGrpSpPr>
        <p:cNvPr id="1" name="Shape 251"/>
        <p:cNvGrpSpPr/>
        <p:nvPr/>
      </p:nvGrpSpPr>
      <p:grpSpPr>
        <a:xfrm>
          <a:off x="0" y="0"/>
          <a:ext cx="0" cy="0"/>
          <a:chOff x="0" y="0"/>
          <a:chExt cx="0" cy="0"/>
        </a:xfrm>
      </p:grpSpPr>
      <p:sp>
        <p:nvSpPr>
          <p:cNvPr id="252" name="Google Shape;252;p78"/>
          <p:cNvSpPr/>
          <p:nvPr/>
        </p:nvSpPr>
        <p:spPr>
          <a:xfrm>
            <a:off x="-13525" y="0"/>
            <a:ext cx="9157500" cy="829500"/>
          </a:xfrm>
          <a:prstGeom prst="rect">
            <a:avLst/>
          </a:prstGeom>
          <a:solidFill>
            <a:srgbClr val="2F3132"/>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Arial"/>
              <a:buNone/>
            </a:pPr>
            <a:endParaRPr sz="1800">
              <a:solidFill>
                <a:schemeClr val="dk1"/>
              </a:solidFill>
              <a:latin typeface="Arial"/>
              <a:ea typeface="Arial"/>
              <a:cs typeface="Arial"/>
              <a:sym typeface="Arial"/>
            </a:endParaRPr>
          </a:p>
        </p:txBody>
      </p:sp>
      <p:sp>
        <p:nvSpPr>
          <p:cNvPr id="253" name="Google Shape;253;p78"/>
          <p:cNvSpPr txBox="1">
            <a:spLocks noGrp="1"/>
          </p:cNvSpPr>
          <p:nvPr>
            <p:ph type="title"/>
          </p:nvPr>
        </p:nvSpPr>
        <p:spPr>
          <a:xfrm>
            <a:off x="205550" y="127600"/>
            <a:ext cx="8229600" cy="702000"/>
          </a:xfrm>
          <a:prstGeom prst="rect">
            <a:avLst/>
          </a:prstGeom>
          <a:noFill/>
          <a:ln>
            <a:noFill/>
          </a:ln>
        </p:spPr>
        <p:txBody>
          <a:bodyPr spcFirstLastPara="1" wrap="square" lIns="68575" tIns="68575" rIns="68575" bIns="68575" anchor="t" anchorCtr="0">
            <a:noAutofit/>
          </a:bodyPr>
          <a:lstStyle>
            <a:lvl1pPr lvl="0" algn="l">
              <a:lnSpc>
                <a:spcPct val="100000"/>
              </a:lnSpc>
              <a:spcBef>
                <a:spcPts val="0"/>
              </a:spcBef>
              <a:spcAft>
                <a:spcPts val="0"/>
              </a:spcAft>
              <a:buSzPts val="2300"/>
              <a:buNone/>
              <a:defRPr>
                <a:solidFill>
                  <a:schemeClr val="lt1"/>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Kohle_logo">
  <p:cSld name="Kohle_logo">
    <p:bg>
      <p:bgPr>
        <a:solidFill>
          <a:srgbClr val="2F3132"/>
        </a:solidFill>
        <a:effectLst/>
      </p:bgPr>
    </p:bg>
    <p:spTree>
      <p:nvGrpSpPr>
        <p:cNvPr id="1" name="Shape 254"/>
        <p:cNvGrpSpPr/>
        <p:nvPr/>
      </p:nvGrpSpPr>
      <p:grpSpPr>
        <a:xfrm>
          <a:off x="0" y="0"/>
          <a:ext cx="0" cy="0"/>
          <a:chOff x="0" y="0"/>
          <a:chExt cx="0" cy="0"/>
        </a:xfrm>
      </p:grpSpPr>
      <p:pic>
        <p:nvPicPr>
          <p:cNvPr id="255" name="Google Shape;255;p79" descr="Logitech_RGB_white_M.png"/>
          <p:cNvPicPr preferRelativeResize="0"/>
          <p:nvPr/>
        </p:nvPicPr>
        <p:blipFill rotWithShape="1">
          <a:blip r:embed="rId2">
            <a:alphaModFix/>
          </a:blip>
          <a:srcRect/>
          <a:stretch/>
        </p:blipFill>
        <p:spPr>
          <a:xfrm>
            <a:off x="3319925" y="2198176"/>
            <a:ext cx="2504139" cy="747175"/>
          </a:xfrm>
          <a:prstGeom prst="rect">
            <a:avLst/>
          </a:prstGeom>
          <a:noFill/>
          <a:ln>
            <a:noFill/>
          </a:ln>
        </p:spPr>
      </p:pic>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2_Blank" type="blank">
  <p:cSld name="BLANK">
    <p:bg>
      <p:bgPr>
        <a:solidFill>
          <a:schemeClr val="lt1"/>
        </a:solidFill>
        <a:effectLst/>
      </p:bgPr>
    </p:bg>
    <p:spTree>
      <p:nvGrpSpPr>
        <p:cNvPr id="1" name="Shape 256"/>
        <p:cNvGrpSpPr/>
        <p:nvPr/>
      </p:nvGrpSpPr>
      <p:grpSpPr>
        <a:xfrm>
          <a:off x="0" y="0"/>
          <a:ext cx="0" cy="0"/>
          <a:chOff x="0" y="0"/>
          <a:chExt cx="0" cy="0"/>
        </a:xfrm>
      </p:grpSpPr>
      <p:pic>
        <p:nvPicPr>
          <p:cNvPr id="257" name="Google Shape;257;p80" descr="A circuit board&#10;&#10;Description automatically generated"/>
          <p:cNvPicPr preferRelativeResize="0"/>
          <p:nvPr/>
        </p:nvPicPr>
        <p:blipFill rotWithShape="1">
          <a:blip r:embed="rId2">
            <a:alphaModFix/>
          </a:blip>
          <a:srcRect/>
          <a:stretch/>
        </p:blipFill>
        <p:spPr>
          <a:xfrm>
            <a:off x="-13447" y="-15232"/>
            <a:ext cx="9157447" cy="3640791"/>
          </a:xfrm>
          <a:prstGeom prst="rect">
            <a:avLst/>
          </a:prstGeom>
          <a:noFill/>
          <a:ln>
            <a:noFill/>
          </a:ln>
        </p:spPr>
      </p:pic>
      <p:sp>
        <p:nvSpPr>
          <p:cNvPr id="258" name="Google Shape;258;p80"/>
          <p:cNvSpPr/>
          <p:nvPr/>
        </p:nvSpPr>
        <p:spPr>
          <a:xfrm>
            <a:off x="-1" y="1790615"/>
            <a:ext cx="9144000" cy="3364127"/>
          </a:xfrm>
          <a:prstGeom prst="rect">
            <a:avLst/>
          </a:prstGeom>
          <a:gradFill>
            <a:gsLst>
              <a:gs pos="0">
                <a:srgbClr val="8CCCC9"/>
              </a:gs>
              <a:gs pos="45000">
                <a:srgbClr val="8CCCC9"/>
              </a:gs>
              <a:gs pos="100000">
                <a:srgbClr val="8CCCC9">
                  <a:alpha val="0"/>
                </a:srgbClr>
              </a:gs>
            </a:gsLst>
            <a:lin ang="16200000" scaled="0"/>
          </a:gra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a:solidFill>
                <a:schemeClr val="lt1"/>
              </a:solidFill>
              <a:latin typeface="Arial"/>
              <a:ea typeface="Arial"/>
              <a:cs typeface="Arial"/>
              <a:sym typeface="Arial"/>
            </a:endParaRPr>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Kohle_Divider 1">
  <p:cSld name="1_Kohle_Divider 1">
    <p:bg>
      <p:bgPr>
        <a:solidFill>
          <a:srgbClr val="8CCCC9"/>
        </a:solidFill>
        <a:effectLst/>
      </p:bgPr>
    </p:bg>
    <p:spTree>
      <p:nvGrpSpPr>
        <p:cNvPr id="1" name="Shape 259"/>
        <p:cNvGrpSpPr/>
        <p:nvPr/>
      </p:nvGrpSpPr>
      <p:grpSpPr>
        <a:xfrm>
          <a:off x="0" y="0"/>
          <a:ext cx="0" cy="0"/>
          <a:chOff x="0" y="0"/>
          <a:chExt cx="0" cy="0"/>
        </a:xfrm>
      </p:grpSpPr>
      <p:sp>
        <p:nvSpPr>
          <p:cNvPr id="260" name="Google Shape;260;p81"/>
          <p:cNvSpPr txBox="1">
            <a:spLocks noGrp="1"/>
          </p:cNvSpPr>
          <p:nvPr>
            <p:ph type="ctrTitle"/>
          </p:nvPr>
        </p:nvSpPr>
        <p:spPr>
          <a:xfrm>
            <a:off x="406000" y="1994850"/>
            <a:ext cx="8303700" cy="1102500"/>
          </a:xfrm>
          <a:prstGeom prst="rect">
            <a:avLst/>
          </a:prstGeom>
          <a:noFill/>
          <a:ln>
            <a:noFill/>
          </a:ln>
        </p:spPr>
        <p:txBody>
          <a:bodyPr spcFirstLastPara="1" wrap="square" lIns="68575" tIns="68575" rIns="68575" bIns="68575" anchor="ctr" anchorCtr="0">
            <a:noAutofit/>
          </a:bodyPr>
          <a:lstStyle>
            <a:lvl1pPr marR="0" lvl="0" algn="ctr">
              <a:lnSpc>
                <a:spcPct val="100000"/>
              </a:lnSpc>
              <a:spcBef>
                <a:spcPts val="0"/>
              </a:spcBef>
              <a:spcAft>
                <a:spcPts val="0"/>
              </a:spcAft>
              <a:buSzPts val="2300"/>
              <a:buNone/>
              <a:defRPr sz="4400" i="0" u="none" strike="noStrike" cap="none">
                <a:solidFill>
                  <a:schemeClr val="lt1"/>
                </a:solidFill>
              </a:defRPr>
            </a:lvl1pPr>
            <a:lvl2pPr lvl="1" algn="l">
              <a:lnSpc>
                <a:spcPct val="100000"/>
              </a:lnSpc>
              <a:spcBef>
                <a:spcPts val="0"/>
              </a:spcBef>
              <a:spcAft>
                <a:spcPts val="0"/>
              </a:spcAft>
              <a:buSzPts val="1100"/>
              <a:buNone/>
              <a:defRPr sz="1800"/>
            </a:lvl2pPr>
            <a:lvl3pPr lvl="2" algn="l">
              <a:lnSpc>
                <a:spcPct val="100000"/>
              </a:lnSpc>
              <a:spcBef>
                <a:spcPts val="0"/>
              </a:spcBef>
              <a:spcAft>
                <a:spcPts val="0"/>
              </a:spcAft>
              <a:buSzPts val="1100"/>
              <a:buNone/>
              <a:defRPr sz="1800"/>
            </a:lvl3pPr>
            <a:lvl4pPr lvl="3" algn="l">
              <a:lnSpc>
                <a:spcPct val="100000"/>
              </a:lnSpc>
              <a:spcBef>
                <a:spcPts val="0"/>
              </a:spcBef>
              <a:spcAft>
                <a:spcPts val="0"/>
              </a:spcAft>
              <a:buSzPts val="1100"/>
              <a:buNone/>
              <a:defRPr sz="1800"/>
            </a:lvl4pPr>
            <a:lvl5pPr lvl="4" algn="l">
              <a:lnSpc>
                <a:spcPct val="100000"/>
              </a:lnSpc>
              <a:spcBef>
                <a:spcPts val="0"/>
              </a:spcBef>
              <a:spcAft>
                <a:spcPts val="0"/>
              </a:spcAft>
              <a:buSzPts val="1100"/>
              <a:buNone/>
              <a:defRPr sz="1800"/>
            </a:lvl5pPr>
            <a:lvl6pPr lvl="5" algn="l">
              <a:lnSpc>
                <a:spcPct val="100000"/>
              </a:lnSpc>
              <a:spcBef>
                <a:spcPts val="0"/>
              </a:spcBef>
              <a:spcAft>
                <a:spcPts val="0"/>
              </a:spcAft>
              <a:buSzPts val="1100"/>
              <a:buNone/>
              <a:defRPr sz="1800"/>
            </a:lvl6pPr>
            <a:lvl7pPr lvl="6" algn="l">
              <a:lnSpc>
                <a:spcPct val="100000"/>
              </a:lnSpc>
              <a:spcBef>
                <a:spcPts val="0"/>
              </a:spcBef>
              <a:spcAft>
                <a:spcPts val="0"/>
              </a:spcAft>
              <a:buSzPts val="1100"/>
              <a:buNone/>
              <a:defRPr sz="1800"/>
            </a:lvl7pPr>
            <a:lvl8pPr lvl="7" algn="l">
              <a:lnSpc>
                <a:spcPct val="100000"/>
              </a:lnSpc>
              <a:spcBef>
                <a:spcPts val="0"/>
              </a:spcBef>
              <a:spcAft>
                <a:spcPts val="0"/>
              </a:spcAft>
              <a:buSzPts val="1100"/>
              <a:buNone/>
              <a:defRPr sz="1800"/>
            </a:lvl8pPr>
            <a:lvl9pPr lvl="8" algn="l">
              <a:lnSpc>
                <a:spcPct val="100000"/>
              </a:lnSpc>
              <a:spcBef>
                <a:spcPts val="0"/>
              </a:spcBef>
              <a:spcAft>
                <a:spcPts val="0"/>
              </a:spcAft>
              <a:buSzPts val="1100"/>
              <a:buNone/>
              <a:defRPr sz="1800"/>
            </a:lvl9pPr>
          </a:lstStyle>
          <a:p>
            <a:endParaRPr/>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Kohle_Half 1">
  <p:cSld name="1_Kohle_Half 1">
    <p:spTree>
      <p:nvGrpSpPr>
        <p:cNvPr id="1" name="Shape 261"/>
        <p:cNvGrpSpPr/>
        <p:nvPr/>
      </p:nvGrpSpPr>
      <p:grpSpPr>
        <a:xfrm>
          <a:off x="0" y="0"/>
          <a:ext cx="0" cy="0"/>
          <a:chOff x="0" y="0"/>
          <a:chExt cx="0" cy="0"/>
        </a:xfrm>
      </p:grpSpPr>
      <p:sp>
        <p:nvSpPr>
          <p:cNvPr id="262" name="Google Shape;262;p82"/>
          <p:cNvSpPr/>
          <p:nvPr/>
        </p:nvSpPr>
        <p:spPr>
          <a:xfrm>
            <a:off x="-5800" y="-5800"/>
            <a:ext cx="4598400" cy="5179200"/>
          </a:xfrm>
          <a:prstGeom prst="rect">
            <a:avLst/>
          </a:prstGeom>
          <a:solidFill>
            <a:srgbClr val="8CCCC9"/>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lt1"/>
              </a:buClr>
              <a:buSzPts val="1800"/>
              <a:buFont typeface="Arial"/>
              <a:buNone/>
            </a:pPr>
            <a:r>
              <a:rPr lang="en" sz="1800">
                <a:solidFill>
                  <a:schemeClr val="lt1"/>
                </a:solidFill>
                <a:latin typeface="Arial"/>
                <a:ea typeface="Arial"/>
                <a:cs typeface="Arial"/>
                <a:sym typeface="Arial"/>
              </a:rPr>
              <a:t>       </a:t>
            </a:r>
            <a:endParaRPr sz="1800">
              <a:solidFill>
                <a:schemeClr val="lt1"/>
              </a:solidFill>
              <a:latin typeface="Arial"/>
              <a:ea typeface="Arial"/>
              <a:cs typeface="Arial"/>
              <a:sym typeface="Arial"/>
            </a:endParaRPr>
          </a:p>
        </p:txBody>
      </p:sp>
      <p:sp>
        <p:nvSpPr>
          <p:cNvPr id="263" name="Google Shape;263;p82"/>
          <p:cNvSpPr txBox="1">
            <a:spLocks noGrp="1"/>
          </p:cNvSpPr>
          <p:nvPr>
            <p:ph type="title"/>
          </p:nvPr>
        </p:nvSpPr>
        <p:spPr>
          <a:xfrm>
            <a:off x="205550" y="1038950"/>
            <a:ext cx="4006800" cy="857400"/>
          </a:xfrm>
          <a:prstGeom prst="rect">
            <a:avLst/>
          </a:prstGeom>
          <a:noFill/>
          <a:ln>
            <a:noFill/>
          </a:ln>
        </p:spPr>
        <p:txBody>
          <a:bodyPr spcFirstLastPara="1" wrap="square" lIns="68575" tIns="68575" rIns="68575" bIns="68575" anchor="ctr" anchorCtr="0">
            <a:noAutofit/>
          </a:bodyPr>
          <a:lstStyle>
            <a:lvl1pPr marR="0" lvl="0" algn="l">
              <a:lnSpc>
                <a:spcPct val="100000"/>
              </a:lnSpc>
              <a:spcBef>
                <a:spcPts val="0"/>
              </a:spcBef>
              <a:spcAft>
                <a:spcPts val="0"/>
              </a:spcAft>
              <a:buClr>
                <a:srgbClr val="000000"/>
              </a:buClr>
              <a:buSzPts val="2300"/>
              <a:buFont typeface="Poppins Medium"/>
              <a:buNone/>
              <a:defRPr i="0" u="none" strike="noStrike" cap="none">
                <a:solidFill>
                  <a:schemeClr val="lt1"/>
                </a:solidFill>
                <a:latin typeface="Poppins Medium"/>
                <a:ea typeface="Poppins Medium"/>
                <a:cs typeface="Poppins Medium"/>
                <a:sym typeface="Poppins Medium"/>
              </a:defRPr>
            </a:lvl1pPr>
            <a:lvl2pPr lvl="1" algn="l">
              <a:lnSpc>
                <a:spcPct val="100000"/>
              </a:lnSpc>
              <a:spcBef>
                <a:spcPts val="0"/>
              </a:spcBef>
              <a:spcAft>
                <a:spcPts val="0"/>
              </a:spcAft>
              <a:buSzPts val="1100"/>
              <a:buNone/>
              <a:defRPr sz="1800"/>
            </a:lvl2pPr>
            <a:lvl3pPr lvl="2" algn="l">
              <a:lnSpc>
                <a:spcPct val="100000"/>
              </a:lnSpc>
              <a:spcBef>
                <a:spcPts val="0"/>
              </a:spcBef>
              <a:spcAft>
                <a:spcPts val="0"/>
              </a:spcAft>
              <a:buSzPts val="1100"/>
              <a:buNone/>
              <a:defRPr sz="1800"/>
            </a:lvl3pPr>
            <a:lvl4pPr lvl="3" algn="l">
              <a:lnSpc>
                <a:spcPct val="100000"/>
              </a:lnSpc>
              <a:spcBef>
                <a:spcPts val="0"/>
              </a:spcBef>
              <a:spcAft>
                <a:spcPts val="0"/>
              </a:spcAft>
              <a:buSzPts val="1100"/>
              <a:buNone/>
              <a:defRPr sz="1800"/>
            </a:lvl4pPr>
            <a:lvl5pPr lvl="4" algn="l">
              <a:lnSpc>
                <a:spcPct val="100000"/>
              </a:lnSpc>
              <a:spcBef>
                <a:spcPts val="0"/>
              </a:spcBef>
              <a:spcAft>
                <a:spcPts val="0"/>
              </a:spcAft>
              <a:buSzPts val="1100"/>
              <a:buNone/>
              <a:defRPr sz="1800"/>
            </a:lvl5pPr>
            <a:lvl6pPr lvl="5" algn="l">
              <a:lnSpc>
                <a:spcPct val="100000"/>
              </a:lnSpc>
              <a:spcBef>
                <a:spcPts val="0"/>
              </a:spcBef>
              <a:spcAft>
                <a:spcPts val="0"/>
              </a:spcAft>
              <a:buSzPts val="1100"/>
              <a:buNone/>
              <a:defRPr sz="1800"/>
            </a:lvl6pPr>
            <a:lvl7pPr lvl="6" algn="l">
              <a:lnSpc>
                <a:spcPct val="100000"/>
              </a:lnSpc>
              <a:spcBef>
                <a:spcPts val="0"/>
              </a:spcBef>
              <a:spcAft>
                <a:spcPts val="0"/>
              </a:spcAft>
              <a:buSzPts val="1100"/>
              <a:buNone/>
              <a:defRPr sz="1800"/>
            </a:lvl7pPr>
            <a:lvl8pPr lvl="7" algn="l">
              <a:lnSpc>
                <a:spcPct val="100000"/>
              </a:lnSpc>
              <a:spcBef>
                <a:spcPts val="0"/>
              </a:spcBef>
              <a:spcAft>
                <a:spcPts val="0"/>
              </a:spcAft>
              <a:buSzPts val="1100"/>
              <a:buNone/>
              <a:defRPr sz="1800"/>
            </a:lvl8pPr>
            <a:lvl9pPr lvl="8" algn="l">
              <a:lnSpc>
                <a:spcPct val="100000"/>
              </a:lnSpc>
              <a:spcBef>
                <a:spcPts val="0"/>
              </a:spcBef>
              <a:spcAft>
                <a:spcPts val="0"/>
              </a:spcAft>
              <a:buSzPts val="1100"/>
              <a:buNone/>
              <a:defRPr sz="1800"/>
            </a:lvl9pPr>
          </a:lstStyle>
          <a:p>
            <a:endParaRPr/>
          </a:p>
        </p:txBody>
      </p:sp>
      <p:sp>
        <p:nvSpPr>
          <p:cNvPr id="264" name="Google Shape;264;p82"/>
          <p:cNvSpPr txBox="1">
            <a:spLocks noGrp="1"/>
          </p:cNvSpPr>
          <p:nvPr>
            <p:ph type="subTitle" idx="1"/>
          </p:nvPr>
        </p:nvSpPr>
        <p:spPr>
          <a:xfrm>
            <a:off x="295800" y="2167750"/>
            <a:ext cx="3293700" cy="2066700"/>
          </a:xfrm>
          <a:prstGeom prst="rect">
            <a:avLst/>
          </a:prstGeom>
          <a:noFill/>
          <a:ln>
            <a:noFill/>
          </a:ln>
        </p:spPr>
        <p:txBody>
          <a:bodyPr spcFirstLastPara="1" wrap="square" lIns="68575" tIns="68575" rIns="68575" bIns="68575" anchor="t" anchorCtr="0">
            <a:noAutofit/>
          </a:bodyPr>
          <a:lstStyle>
            <a:lvl1pPr lvl="0" algn="l">
              <a:lnSpc>
                <a:spcPct val="100000"/>
              </a:lnSpc>
              <a:spcBef>
                <a:spcPts val="600"/>
              </a:spcBef>
              <a:spcAft>
                <a:spcPts val="0"/>
              </a:spcAft>
              <a:buSzPts val="2100"/>
              <a:buNone/>
              <a:defRPr sz="1200">
                <a:solidFill>
                  <a:schemeClr val="lt1"/>
                </a:solidFill>
              </a:defRPr>
            </a:lvl1pPr>
            <a:lvl2pPr lvl="1" algn="l">
              <a:lnSpc>
                <a:spcPct val="100000"/>
              </a:lnSpc>
              <a:spcBef>
                <a:spcPts val="600"/>
              </a:spcBef>
              <a:spcAft>
                <a:spcPts val="0"/>
              </a:spcAft>
              <a:buSzPts val="2100"/>
              <a:buNone/>
              <a:defRPr>
                <a:solidFill>
                  <a:srgbClr val="000000"/>
                </a:solidFill>
              </a:defRPr>
            </a:lvl2pPr>
            <a:lvl3pPr lvl="2" algn="l">
              <a:lnSpc>
                <a:spcPct val="100000"/>
              </a:lnSpc>
              <a:spcBef>
                <a:spcPts val="600"/>
              </a:spcBef>
              <a:spcAft>
                <a:spcPts val="0"/>
              </a:spcAft>
              <a:buSzPts val="1800"/>
              <a:buNone/>
              <a:defRPr>
                <a:solidFill>
                  <a:srgbClr val="000000"/>
                </a:solidFill>
              </a:defRPr>
            </a:lvl3pPr>
            <a:lvl4pPr lvl="3" algn="l">
              <a:lnSpc>
                <a:spcPct val="100000"/>
              </a:lnSpc>
              <a:spcBef>
                <a:spcPts val="600"/>
              </a:spcBef>
              <a:spcAft>
                <a:spcPts val="0"/>
              </a:spcAft>
              <a:buSzPts val="1500"/>
              <a:buNone/>
              <a:defRPr>
                <a:solidFill>
                  <a:srgbClr val="000000"/>
                </a:solidFill>
              </a:defRPr>
            </a:lvl4pPr>
            <a:lvl5pPr lvl="4" algn="l">
              <a:lnSpc>
                <a:spcPct val="100000"/>
              </a:lnSpc>
              <a:spcBef>
                <a:spcPts val="600"/>
              </a:spcBef>
              <a:spcAft>
                <a:spcPts val="0"/>
              </a:spcAft>
              <a:buSzPts val="1500"/>
              <a:buNone/>
              <a:defRPr>
                <a:solidFill>
                  <a:srgbClr val="000000"/>
                </a:solidFill>
              </a:defRPr>
            </a:lvl5pPr>
            <a:lvl6pPr lvl="5" algn="l">
              <a:lnSpc>
                <a:spcPct val="100000"/>
              </a:lnSpc>
              <a:spcBef>
                <a:spcPts val="600"/>
              </a:spcBef>
              <a:spcAft>
                <a:spcPts val="0"/>
              </a:spcAft>
              <a:buSzPts val="1500"/>
              <a:buNone/>
              <a:defRPr>
                <a:solidFill>
                  <a:srgbClr val="000000"/>
                </a:solidFill>
              </a:defRPr>
            </a:lvl6pPr>
            <a:lvl7pPr lvl="6" algn="l">
              <a:lnSpc>
                <a:spcPct val="100000"/>
              </a:lnSpc>
              <a:spcBef>
                <a:spcPts val="600"/>
              </a:spcBef>
              <a:spcAft>
                <a:spcPts val="0"/>
              </a:spcAft>
              <a:buSzPts val="1500"/>
              <a:buNone/>
              <a:defRPr>
                <a:solidFill>
                  <a:srgbClr val="000000"/>
                </a:solidFill>
              </a:defRPr>
            </a:lvl7pPr>
            <a:lvl8pPr lvl="7" algn="l">
              <a:lnSpc>
                <a:spcPct val="100000"/>
              </a:lnSpc>
              <a:spcBef>
                <a:spcPts val="600"/>
              </a:spcBef>
              <a:spcAft>
                <a:spcPts val="0"/>
              </a:spcAft>
              <a:buSzPts val="1500"/>
              <a:buNone/>
              <a:defRPr>
                <a:solidFill>
                  <a:srgbClr val="000000"/>
                </a:solidFill>
              </a:defRPr>
            </a:lvl8pPr>
            <a:lvl9pPr lvl="8" algn="l">
              <a:lnSpc>
                <a:spcPct val="100000"/>
              </a:lnSpc>
              <a:spcBef>
                <a:spcPts val="600"/>
              </a:spcBef>
              <a:spcAft>
                <a:spcPts val="0"/>
              </a:spcAft>
              <a:buSzPts val="1500"/>
              <a:buNone/>
              <a:defRPr>
                <a:solidFill>
                  <a:srgbClr val="000000"/>
                </a:solidFill>
              </a:defRPr>
            </a:lvl9pPr>
          </a:lstStyle>
          <a:p>
            <a:endParaRP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Kohle_Third 1">
  <p:cSld name="1_Kohle_Third 1">
    <p:spTree>
      <p:nvGrpSpPr>
        <p:cNvPr id="1" name="Shape 265"/>
        <p:cNvGrpSpPr/>
        <p:nvPr/>
      </p:nvGrpSpPr>
      <p:grpSpPr>
        <a:xfrm>
          <a:off x="0" y="0"/>
          <a:ext cx="0" cy="0"/>
          <a:chOff x="0" y="0"/>
          <a:chExt cx="0" cy="0"/>
        </a:xfrm>
      </p:grpSpPr>
      <p:sp>
        <p:nvSpPr>
          <p:cNvPr id="266" name="Google Shape;266;p83"/>
          <p:cNvSpPr/>
          <p:nvPr/>
        </p:nvSpPr>
        <p:spPr>
          <a:xfrm>
            <a:off x="-5800" y="-5800"/>
            <a:ext cx="3003900" cy="5191200"/>
          </a:xfrm>
          <a:prstGeom prst="rect">
            <a:avLst/>
          </a:prstGeom>
          <a:solidFill>
            <a:srgbClr val="8CCCC9"/>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Arial"/>
              <a:buNone/>
            </a:pPr>
            <a:r>
              <a:rPr lang="en" sz="1800">
                <a:solidFill>
                  <a:schemeClr val="dk1"/>
                </a:solidFill>
                <a:latin typeface="Arial"/>
                <a:ea typeface="Arial"/>
                <a:cs typeface="Arial"/>
                <a:sym typeface="Arial"/>
              </a:rPr>
              <a:t>       </a:t>
            </a:r>
            <a:endParaRPr sz="1800">
              <a:solidFill>
                <a:schemeClr val="dk1"/>
              </a:solidFill>
              <a:latin typeface="Arial"/>
              <a:ea typeface="Arial"/>
              <a:cs typeface="Arial"/>
              <a:sym typeface="Arial"/>
            </a:endParaRPr>
          </a:p>
        </p:txBody>
      </p:sp>
      <p:sp>
        <p:nvSpPr>
          <p:cNvPr id="267" name="Google Shape;267;p83"/>
          <p:cNvSpPr txBox="1">
            <a:spLocks noGrp="1"/>
          </p:cNvSpPr>
          <p:nvPr>
            <p:ph type="title"/>
          </p:nvPr>
        </p:nvSpPr>
        <p:spPr>
          <a:xfrm>
            <a:off x="205550" y="886550"/>
            <a:ext cx="2653200" cy="857400"/>
          </a:xfrm>
          <a:prstGeom prst="rect">
            <a:avLst/>
          </a:prstGeom>
          <a:noFill/>
          <a:ln>
            <a:noFill/>
          </a:ln>
        </p:spPr>
        <p:txBody>
          <a:bodyPr spcFirstLastPara="1" wrap="square" lIns="68575" tIns="68575" rIns="68575" bIns="68575" anchor="ctr" anchorCtr="0">
            <a:noAutofit/>
          </a:bodyPr>
          <a:lstStyle>
            <a:lvl1pPr marR="0" lvl="0" algn="l">
              <a:lnSpc>
                <a:spcPct val="100000"/>
              </a:lnSpc>
              <a:spcBef>
                <a:spcPts val="0"/>
              </a:spcBef>
              <a:spcAft>
                <a:spcPts val="0"/>
              </a:spcAft>
              <a:buClr>
                <a:srgbClr val="000000"/>
              </a:buClr>
              <a:buSzPts val="2300"/>
              <a:buFont typeface="Poppins Medium"/>
              <a:buNone/>
              <a:defRPr i="0" u="none" strike="noStrike" cap="none">
                <a:solidFill>
                  <a:schemeClr val="lt1"/>
                </a:solidFill>
                <a:latin typeface="Poppins Medium"/>
                <a:ea typeface="Poppins Medium"/>
                <a:cs typeface="Poppins Medium"/>
                <a:sym typeface="Poppins Medium"/>
              </a:defRPr>
            </a:lvl1pPr>
            <a:lvl2pPr lvl="1" algn="l">
              <a:lnSpc>
                <a:spcPct val="100000"/>
              </a:lnSpc>
              <a:spcBef>
                <a:spcPts val="0"/>
              </a:spcBef>
              <a:spcAft>
                <a:spcPts val="0"/>
              </a:spcAft>
              <a:buSzPts val="1100"/>
              <a:buNone/>
              <a:defRPr sz="1800"/>
            </a:lvl2pPr>
            <a:lvl3pPr lvl="2" algn="l">
              <a:lnSpc>
                <a:spcPct val="100000"/>
              </a:lnSpc>
              <a:spcBef>
                <a:spcPts val="0"/>
              </a:spcBef>
              <a:spcAft>
                <a:spcPts val="0"/>
              </a:spcAft>
              <a:buSzPts val="1100"/>
              <a:buNone/>
              <a:defRPr sz="1800"/>
            </a:lvl3pPr>
            <a:lvl4pPr lvl="3" algn="l">
              <a:lnSpc>
                <a:spcPct val="100000"/>
              </a:lnSpc>
              <a:spcBef>
                <a:spcPts val="0"/>
              </a:spcBef>
              <a:spcAft>
                <a:spcPts val="0"/>
              </a:spcAft>
              <a:buSzPts val="1100"/>
              <a:buNone/>
              <a:defRPr sz="1800"/>
            </a:lvl4pPr>
            <a:lvl5pPr lvl="4" algn="l">
              <a:lnSpc>
                <a:spcPct val="100000"/>
              </a:lnSpc>
              <a:spcBef>
                <a:spcPts val="0"/>
              </a:spcBef>
              <a:spcAft>
                <a:spcPts val="0"/>
              </a:spcAft>
              <a:buSzPts val="1100"/>
              <a:buNone/>
              <a:defRPr sz="1800"/>
            </a:lvl5pPr>
            <a:lvl6pPr lvl="5" algn="l">
              <a:lnSpc>
                <a:spcPct val="100000"/>
              </a:lnSpc>
              <a:spcBef>
                <a:spcPts val="0"/>
              </a:spcBef>
              <a:spcAft>
                <a:spcPts val="0"/>
              </a:spcAft>
              <a:buSzPts val="1100"/>
              <a:buNone/>
              <a:defRPr sz="1800"/>
            </a:lvl6pPr>
            <a:lvl7pPr lvl="6" algn="l">
              <a:lnSpc>
                <a:spcPct val="100000"/>
              </a:lnSpc>
              <a:spcBef>
                <a:spcPts val="0"/>
              </a:spcBef>
              <a:spcAft>
                <a:spcPts val="0"/>
              </a:spcAft>
              <a:buSzPts val="1100"/>
              <a:buNone/>
              <a:defRPr sz="1800"/>
            </a:lvl7pPr>
            <a:lvl8pPr lvl="7" algn="l">
              <a:lnSpc>
                <a:spcPct val="100000"/>
              </a:lnSpc>
              <a:spcBef>
                <a:spcPts val="0"/>
              </a:spcBef>
              <a:spcAft>
                <a:spcPts val="0"/>
              </a:spcAft>
              <a:buSzPts val="1100"/>
              <a:buNone/>
              <a:defRPr sz="1800"/>
            </a:lvl8pPr>
            <a:lvl9pPr lvl="8" algn="l">
              <a:lnSpc>
                <a:spcPct val="100000"/>
              </a:lnSpc>
              <a:spcBef>
                <a:spcPts val="0"/>
              </a:spcBef>
              <a:spcAft>
                <a:spcPts val="0"/>
              </a:spcAft>
              <a:buSzPts val="1100"/>
              <a:buNone/>
              <a:defRPr sz="1800"/>
            </a:lvl9pPr>
          </a:lstStyle>
          <a:p>
            <a:endParaRPr/>
          </a:p>
        </p:txBody>
      </p:sp>
      <p:sp>
        <p:nvSpPr>
          <p:cNvPr id="268" name="Google Shape;268;p83"/>
          <p:cNvSpPr txBox="1">
            <a:spLocks noGrp="1"/>
          </p:cNvSpPr>
          <p:nvPr>
            <p:ph type="subTitle" idx="1"/>
          </p:nvPr>
        </p:nvSpPr>
        <p:spPr>
          <a:xfrm>
            <a:off x="265314" y="2015350"/>
            <a:ext cx="2181000" cy="2066700"/>
          </a:xfrm>
          <a:prstGeom prst="rect">
            <a:avLst/>
          </a:prstGeom>
          <a:noFill/>
          <a:ln>
            <a:noFill/>
          </a:ln>
        </p:spPr>
        <p:txBody>
          <a:bodyPr spcFirstLastPara="1" wrap="square" lIns="68575" tIns="68575" rIns="68575" bIns="68575" anchor="t" anchorCtr="0">
            <a:noAutofit/>
          </a:bodyPr>
          <a:lstStyle>
            <a:lvl1pPr lvl="0" algn="l">
              <a:lnSpc>
                <a:spcPct val="100000"/>
              </a:lnSpc>
              <a:spcBef>
                <a:spcPts val="600"/>
              </a:spcBef>
              <a:spcAft>
                <a:spcPts val="0"/>
              </a:spcAft>
              <a:buSzPts val="2100"/>
              <a:buNone/>
              <a:defRPr sz="1200">
                <a:solidFill>
                  <a:schemeClr val="lt1"/>
                </a:solidFill>
              </a:defRPr>
            </a:lvl1pPr>
            <a:lvl2pPr lvl="1" algn="l">
              <a:lnSpc>
                <a:spcPct val="100000"/>
              </a:lnSpc>
              <a:spcBef>
                <a:spcPts val="600"/>
              </a:spcBef>
              <a:spcAft>
                <a:spcPts val="0"/>
              </a:spcAft>
              <a:buSzPts val="2100"/>
              <a:buNone/>
              <a:defRPr>
                <a:solidFill>
                  <a:srgbClr val="000000"/>
                </a:solidFill>
              </a:defRPr>
            </a:lvl2pPr>
            <a:lvl3pPr lvl="2" algn="l">
              <a:lnSpc>
                <a:spcPct val="100000"/>
              </a:lnSpc>
              <a:spcBef>
                <a:spcPts val="600"/>
              </a:spcBef>
              <a:spcAft>
                <a:spcPts val="0"/>
              </a:spcAft>
              <a:buSzPts val="1800"/>
              <a:buNone/>
              <a:defRPr>
                <a:solidFill>
                  <a:srgbClr val="000000"/>
                </a:solidFill>
              </a:defRPr>
            </a:lvl3pPr>
            <a:lvl4pPr lvl="3" algn="l">
              <a:lnSpc>
                <a:spcPct val="100000"/>
              </a:lnSpc>
              <a:spcBef>
                <a:spcPts val="600"/>
              </a:spcBef>
              <a:spcAft>
                <a:spcPts val="0"/>
              </a:spcAft>
              <a:buSzPts val="1500"/>
              <a:buNone/>
              <a:defRPr>
                <a:solidFill>
                  <a:srgbClr val="000000"/>
                </a:solidFill>
              </a:defRPr>
            </a:lvl4pPr>
            <a:lvl5pPr lvl="4" algn="l">
              <a:lnSpc>
                <a:spcPct val="100000"/>
              </a:lnSpc>
              <a:spcBef>
                <a:spcPts val="600"/>
              </a:spcBef>
              <a:spcAft>
                <a:spcPts val="0"/>
              </a:spcAft>
              <a:buSzPts val="1500"/>
              <a:buNone/>
              <a:defRPr>
                <a:solidFill>
                  <a:srgbClr val="000000"/>
                </a:solidFill>
              </a:defRPr>
            </a:lvl5pPr>
            <a:lvl6pPr lvl="5" algn="l">
              <a:lnSpc>
                <a:spcPct val="100000"/>
              </a:lnSpc>
              <a:spcBef>
                <a:spcPts val="600"/>
              </a:spcBef>
              <a:spcAft>
                <a:spcPts val="0"/>
              </a:spcAft>
              <a:buSzPts val="1500"/>
              <a:buNone/>
              <a:defRPr>
                <a:solidFill>
                  <a:srgbClr val="000000"/>
                </a:solidFill>
              </a:defRPr>
            </a:lvl6pPr>
            <a:lvl7pPr lvl="6" algn="l">
              <a:lnSpc>
                <a:spcPct val="100000"/>
              </a:lnSpc>
              <a:spcBef>
                <a:spcPts val="600"/>
              </a:spcBef>
              <a:spcAft>
                <a:spcPts val="0"/>
              </a:spcAft>
              <a:buSzPts val="1500"/>
              <a:buNone/>
              <a:defRPr>
                <a:solidFill>
                  <a:srgbClr val="000000"/>
                </a:solidFill>
              </a:defRPr>
            </a:lvl7pPr>
            <a:lvl8pPr lvl="7" algn="l">
              <a:lnSpc>
                <a:spcPct val="100000"/>
              </a:lnSpc>
              <a:spcBef>
                <a:spcPts val="600"/>
              </a:spcBef>
              <a:spcAft>
                <a:spcPts val="0"/>
              </a:spcAft>
              <a:buSzPts val="1500"/>
              <a:buNone/>
              <a:defRPr>
                <a:solidFill>
                  <a:srgbClr val="000000"/>
                </a:solidFill>
              </a:defRPr>
            </a:lvl8pPr>
            <a:lvl9pPr lvl="8" algn="l">
              <a:lnSpc>
                <a:spcPct val="100000"/>
              </a:lnSpc>
              <a:spcBef>
                <a:spcPts val="600"/>
              </a:spcBef>
              <a:spcAft>
                <a:spcPts val="0"/>
              </a:spcAft>
              <a:buSzPts val="1500"/>
              <a:buNone/>
              <a:defRPr>
                <a:solidFill>
                  <a:srgbClr val="000000"/>
                </a:solidFill>
              </a:defRPr>
            </a:lvl9pPr>
          </a:lstStyle>
          <a:p>
            <a:endParaRPr/>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Custom Layout 1 2 4 1">
  <p:cSld name="Custom Layout 1 2 4 1">
    <p:spTree>
      <p:nvGrpSpPr>
        <p:cNvPr id="1" name="Shape 269"/>
        <p:cNvGrpSpPr/>
        <p:nvPr/>
      </p:nvGrpSpPr>
      <p:grpSpPr>
        <a:xfrm>
          <a:off x="0" y="0"/>
          <a:ext cx="0" cy="0"/>
          <a:chOff x="0" y="0"/>
          <a:chExt cx="0" cy="0"/>
        </a:xfrm>
      </p:grpSpPr>
      <p:sp>
        <p:nvSpPr>
          <p:cNvPr id="270" name="Google Shape;270;p84"/>
          <p:cNvSpPr/>
          <p:nvPr/>
        </p:nvSpPr>
        <p:spPr>
          <a:xfrm>
            <a:off x="-13525" y="0"/>
            <a:ext cx="9157500" cy="829500"/>
          </a:xfrm>
          <a:prstGeom prst="rect">
            <a:avLst/>
          </a:prstGeom>
          <a:solidFill>
            <a:srgbClr val="8CCCC9"/>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Arial"/>
              <a:buNone/>
            </a:pPr>
            <a:endParaRPr sz="1800">
              <a:solidFill>
                <a:schemeClr val="dk1"/>
              </a:solidFill>
              <a:latin typeface="Arial"/>
              <a:ea typeface="Arial"/>
              <a:cs typeface="Arial"/>
              <a:sym typeface="Arial"/>
            </a:endParaRPr>
          </a:p>
        </p:txBody>
      </p:sp>
      <p:sp>
        <p:nvSpPr>
          <p:cNvPr id="271" name="Google Shape;271;p84"/>
          <p:cNvSpPr txBox="1">
            <a:spLocks noGrp="1"/>
          </p:cNvSpPr>
          <p:nvPr>
            <p:ph type="title"/>
          </p:nvPr>
        </p:nvSpPr>
        <p:spPr>
          <a:xfrm>
            <a:off x="205550" y="127600"/>
            <a:ext cx="8229600" cy="702000"/>
          </a:xfrm>
          <a:prstGeom prst="rect">
            <a:avLst/>
          </a:prstGeom>
          <a:noFill/>
          <a:ln>
            <a:noFill/>
          </a:ln>
        </p:spPr>
        <p:txBody>
          <a:bodyPr spcFirstLastPara="1" wrap="square" lIns="68575" tIns="68575" rIns="68575" bIns="68575" anchor="t" anchorCtr="0">
            <a:noAutofit/>
          </a:bodyPr>
          <a:lstStyle>
            <a:lvl1pPr lvl="0" algn="l">
              <a:lnSpc>
                <a:spcPct val="100000"/>
              </a:lnSpc>
              <a:spcBef>
                <a:spcPts val="0"/>
              </a:spcBef>
              <a:spcAft>
                <a:spcPts val="0"/>
              </a:spcAft>
              <a:buSzPts val="2300"/>
              <a:buNone/>
              <a:defRPr>
                <a:solidFill>
                  <a:schemeClr val="lt1"/>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Kohle_logo 1">
  <p:cSld name="1_Kohle_logo 1">
    <p:bg>
      <p:bgPr>
        <a:solidFill>
          <a:srgbClr val="8CCCC9"/>
        </a:solidFill>
        <a:effectLst/>
      </p:bgPr>
    </p:bg>
    <p:spTree>
      <p:nvGrpSpPr>
        <p:cNvPr id="1" name="Shape 272"/>
        <p:cNvGrpSpPr/>
        <p:nvPr/>
      </p:nvGrpSpPr>
      <p:grpSpPr>
        <a:xfrm>
          <a:off x="0" y="0"/>
          <a:ext cx="0" cy="0"/>
          <a:chOff x="0" y="0"/>
          <a:chExt cx="0" cy="0"/>
        </a:xfrm>
      </p:grpSpPr>
      <p:pic>
        <p:nvPicPr>
          <p:cNvPr id="273" name="Google Shape;273;p85" descr="Logitech_RGB_black_M.png"/>
          <p:cNvPicPr preferRelativeResize="0"/>
          <p:nvPr/>
        </p:nvPicPr>
        <p:blipFill rotWithShape="1">
          <a:blip r:embed="rId2">
            <a:alphaModFix/>
          </a:blip>
          <a:srcRect/>
          <a:stretch/>
        </p:blipFill>
        <p:spPr>
          <a:xfrm>
            <a:off x="3319925" y="2198164"/>
            <a:ext cx="2504152" cy="747175"/>
          </a:xfrm>
          <a:prstGeom prst="rect">
            <a:avLst/>
          </a:prstGeom>
          <a:noFill/>
          <a:ln>
            <a:noFill/>
          </a:ln>
        </p:spPr>
      </p:pic>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matchingName="Kohle_Divider 1">
  <p:cSld name="1_Kohle_Divider 1 2">
    <p:bg>
      <p:bgPr>
        <a:solidFill>
          <a:srgbClr val="8CCCC9"/>
        </a:solidFill>
        <a:effectLst/>
      </p:bgPr>
    </p:bg>
    <p:spTree>
      <p:nvGrpSpPr>
        <p:cNvPr id="1" name="Shape 274"/>
        <p:cNvGrpSpPr/>
        <p:nvPr/>
      </p:nvGrpSpPr>
      <p:grpSpPr>
        <a:xfrm>
          <a:off x="0" y="0"/>
          <a:ext cx="0" cy="0"/>
          <a:chOff x="0" y="0"/>
          <a:chExt cx="0" cy="0"/>
        </a:xfrm>
      </p:grpSpPr>
      <p:sp>
        <p:nvSpPr>
          <p:cNvPr id="275" name="Google Shape;275;p86"/>
          <p:cNvSpPr/>
          <p:nvPr/>
        </p:nvSpPr>
        <p:spPr>
          <a:xfrm>
            <a:off x="2478505" y="1525003"/>
            <a:ext cx="4186990" cy="2093494"/>
          </a:xfrm>
          <a:prstGeom prst="roundRect">
            <a:avLst>
              <a:gd name="adj" fmla="val 1581"/>
            </a:avLst>
          </a:prstGeom>
          <a:solidFill>
            <a:srgbClr val="F2F2F2"/>
          </a:solidFill>
          <a:ln w="25400" cap="flat" cmpd="sng">
            <a:solidFill>
              <a:srgbClr val="7F7F7F"/>
            </a:solidFill>
            <a:prstDash val="solid"/>
            <a:round/>
            <a:headEnd type="none" w="sm" len="sm"/>
            <a:tailEnd type="none" w="sm" len="sm"/>
          </a:ln>
          <a:effectLst>
            <a:outerShdw blurRad="50800" dist="38100" dir="2700000" algn="tl" rotWithShape="0">
              <a:srgbClr val="000000">
                <a:alpha val="40000"/>
              </a:srgbClr>
            </a:outerShdw>
          </a:effectLst>
        </p:spPr>
        <p:txBody>
          <a:bodyPr spcFirstLastPara="1" wrap="square" lIns="68575" tIns="34275" rIns="68575" bIns="34275" anchor="ctr" anchorCtr="0">
            <a:noAutofit/>
          </a:bodyPr>
          <a:lstStyle/>
          <a:p>
            <a:pPr marL="0" marR="0" lvl="0" indent="0" algn="ctr" rtl="0">
              <a:spcBef>
                <a:spcPts val="0"/>
              </a:spcBef>
              <a:spcAft>
                <a:spcPts val="0"/>
              </a:spcAft>
              <a:buNone/>
            </a:pPr>
            <a:endParaRPr sz="1400">
              <a:solidFill>
                <a:schemeClr val="lt1"/>
              </a:solidFill>
              <a:latin typeface="Arial"/>
              <a:ea typeface="Arial"/>
              <a:cs typeface="Arial"/>
              <a:sym typeface="Arial"/>
            </a:endParaRPr>
          </a:p>
        </p:txBody>
      </p:sp>
      <p:pic>
        <p:nvPicPr>
          <p:cNvPr id="276" name="Google Shape;276;p86" descr="Logitech_RGB_black_M.png"/>
          <p:cNvPicPr preferRelativeResize="0"/>
          <p:nvPr/>
        </p:nvPicPr>
        <p:blipFill rotWithShape="1">
          <a:blip r:embed="rId2">
            <a:alphaModFix amt="5000"/>
          </a:blip>
          <a:srcRect/>
          <a:stretch/>
        </p:blipFill>
        <p:spPr>
          <a:xfrm>
            <a:off x="2761961" y="2031681"/>
            <a:ext cx="3620076" cy="1080138"/>
          </a:xfrm>
          <a:prstGeom prst="rect">
            <a:avLst/>
          </a:prstGeom>
          <a:noFill/>
          <a:ln>
            <a:noFill/>
          </a:ln>
        </p:spPr>
      </p:pic>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matchingName="Kohle_Divider 1 1">
  <p:cSld name="1_Kohle_Divider 1 1 2">
    <p:bg>
      <p:bgPr>
        <a:solidFill>
          <a:srgbClr val="8CCCC9"/>
        </a:solidFill>
        <a:effectLst/>
      </p:bgPr>
    </p:bg>
    <p:spTree>
      <p:nvGrpSpPr>
        <p:cNvPr id="1" name="Shape 277"/>
        <p:cNvGrpSpPr/>
        <p:nvPr/>
      </p:nvGrpSpPr>
      <p:grpSpPr>
        <a:xfrm>
          <a:off x="0" y="0"/>
          <a:ext cx="0" cy="0"/>
          <a:chOff x="0" y="0"/>
          <a:chExt cx="0" cy="0"/>
        </a:xfrm>
      </p:grpSpPr>
      <p:pic>
        <p:nvPicPr>
          <p:cNvPr id="278" name="Google Shape;278;p87"/>
          <p:cNvPicPr preferRelativeResize="0"/>
          <p:nvPr/>
        </p:nvPicPr>
        <p:blipFill rotWithShape="1">
          <a:blip r:embed="rId2">
            <a:alphaModFix amt="20000"/>
          </a:blip>
          <a:srcRect/>
          <a:stretch/>
        </p:blipFill>
        <p:spPr>
          <a:xfrm>
            <a:off x="0" y="3428"/>
            <a:ext cx="9144000" cy="5136644"/>
          </a:xfrm>
          <a:prstGeom prst="rect">
            <a:avLst/>
          </a:prstGeom>
          <a:noFill/>
          <a:ln>
            <a:noFill/>
          </a:ln>
        </p:spPr>
      </p:pic>
      <p:sp>
        <p:nvSpPr>
          <p:cNvPr id="279" name="Google Shape;279;p87"/>
          <p:cNvSpPr txBox="1">
            <a:spLocks noGrp="1"/>
          </p:cNvSpPr>
          <p:nvPr>
            <p:ph type="ctrTitle"/>
          </p:nvPr>
        </p:nvSpPr>
        <p:spPr>
          <a:xfrm>
            <a:off x="406000" y="1994850"/>
            <a:ext cx="8303700" cy="1102500"/>
          </a:xfrm>
          <a:prstGeom prst="rect">
            <a:avLst/>
          </a:prstGeom>
          <a:noFill/>
          <a:ln>
            <a:noFill/>
          </a:ln>
        </p:spPr>
        <p:txBody>
          <a:bodyPr spcFirstLastPara="1" wrap="square" lIns="68575" tIns="68575" rIns="68575" bIns="68575" anchor="ctr" anchorCtr="0">
            <a:noAutofit/>
          </a:bodyPr>
          <a:lstStyle>
            <a:lvl1pPr marR="0" lvl="0" algn="ctr">
              <a:lnSpc>
                <a:spcPct val="100000"/>
              </a:lnSpc>
              <a:spcBef>
                <a:spcPts val="0"/>
              </a:spcBef>
              <a:spcAft>
                <a:spcPts val="0"/>
              </a:spcAft>
              <a:buSzPts val="2300"/>
              <a:buNone/>
              <a:defRPr sz="4400" i="0" u="none" strike="noStrike" cap="none">
                <a:solidFill>
                  <a:schemeClr val="lt1"/>
                </a:solidFill>
              </a:defRPr>
            </a:lvl1pPr>
            <a:lvl2pPr lvl="1" algn="l">
              <a:lnSpc>
                <a:spcPct val="100000"/>
              </a:lnSpc>
              <a:spcBef>
                <a:spcPts val="0"/>
              </a:spcBef>
              <a:spcAft>
                <a:spcPts val="0"/>
              </a:spcAft>
              <a:buSzPts val="1100"/>
              <a:buNone/>
              <a:defRPr sz="1800"/>
            </a:lvl2pPr>
            <a:lvl3pPr lvl="2" algn="l">
              <a:lnSpc>
                <a:spcPct val="100000"/>
              </a:lnSpc>
              <a:spcBef>
                <a:spcPts val="0"/>
              </a:spcBef>
              <a:spcAft>
                <a:spcPts val="0"/>
              </a:spcAft>
              <a:buSzPts val="1100"/>
              <a:buNone/>
              <a:defRPr sz="1800"/>
            </a:lvl3pPr>
            <a:lvl4pPr lvl="3" algn="l">
              <a:lnSpc>
                <a:spcPct val="100000"/>
              </a:lnSpc>
              <a:spcBef>
                <a:spcPts val="0"/>
              </a:spcBef>
              <a:spcAft>
                <a:spcPts val="0"/>
              </a:spcAft>
              <a:buSzPts val="1100"/>
              <a:buNone/>
              <a:defRPr sz="1800"/>
            </a:lvl4pPr>
            <a:lvl5pPr lvl="4" algn="l">
              <a:lnSpc>
                <a:spcPct val="100000"/>
              </a:lnSpc>
              <a:spcBef>
                <a:spcPts val="0"/>
              </a:spcBef>
              <a:spcAft>
                <a:spcPts val="0"/>
              </a:spcAft>
              <a:buSzPts val="1100"/>
              <a:buNone/>
              <a:defRPr sz="1800"/>
            </a:lvl5pPr>
            <a:lvl6pPr lvl="5" algn="l">
              <a:lnSpc>
                <a:spcPct val="100000"/>
              </a:lnSpc>
              <a:spcBef>
                <a:spcPts val="0"/>
              </a:spcBef>
              <a:spcAft>
                <a:spcPts val="0"/>
              </a:spcAft>
              <a:buSzPts val="1100"/>
              <a:buNone/>
              <a:defRPr sz="1800"/>
            </a:lvl6pPr>
            <a:lvl7pPr lvl="6" algn="l">
              <a:lnSpc>
                <a:spcPct val="100000"/>
              </a:lnSpc>
              <a:spcBef>
                <a:spcPts val="0"/>
              </a:spcBef>
              <a:spcAft>
                <a:spcPts val="0"/>
              </a:spcAft>
              <a:buSzPts val="1100"/>
              <a:buNone/>
              <a:defRPr sz="1800"/>
            </a:lvl7pPr>
            <a:lvl8pPr lvl="7" algn="l">
              <a:lnSpc>
                <a:spcPct val="100000"/>
              </a:lnSpc>
              <a:spcBef>
                <a:spcPts val="0"/>
              </a:spcBef>
              <a:spcAft>
                <a:spcPts val="0"/>
              </a:spcAft>
              <a:buSzPts val="1100"/>
              <a:buNone/>
              <a:defRPr sz="1800"/>
            </a:lvl8pPr>
            <a:lvl9pPr lvl="8" algn="l">
              <a:lnSpc>
                <a:spcPct val="100000"/>
              </a:lnSpc>
              <a:spcBef>
                <a:spcPts val="0"/>
              </a:spcBef>
              <a:spcAft>
                <a:spcPts val="0"/>
              </a:spcAft>
              <a:buSzPts val="1100"/>
              <a:buNone/>
              <a:defRPr sz="1800"/>
            </a:lvl9pPr>
          </a:lstStyle>
          <a:p>
            <a:endParaRPr/>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matchingName="Kohle_Half 1 1">
  <p:cSld name="1_Kohle_Half 1 1">
    <p:spTree>
      <p:nvGrpSpPr>
        <p:cNvPr id="1" name="Shape 280"/>
        <p:cNvGrpSpPr/>
        <p:nvPr/>
      </p:nvGrpSpPr>
      <p:grpSpPr>
        <a:xfrm>
          <a:off x="0" y="0"/>
          <a:ext cx="0" cy="0"/>
          <a:chOff x="0" y="0"/>
          <a:chExt cx="0" cy="0"/>
        </a:xfrm>
      </p:grpSpPr>
      <p:sp>
        <p:nvSpPr>
          <p:cNvPr id="281" name="Google Shape;281;p88"/>
          <p:cNvSpPr/>
          <p:nvPr/>
        </p:nvSpPr>
        <p:spPr>
          <a:xfrm>
            <a:off x="-5800" y="-5800"/>
            <a:ext cx="4598400" cy="5179200"/>
          </a:xfrm>
          <a:prstGeom prst="rect">
            <a:avLst/>
          </a:prstGeom>
          <a:solidFill>
            <a:srgbClr val="8CCCC9"/>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Arial"/>
              <a:buNone/>
            </a:pPr>
            <a:r>
              <a:rPr lang="en" sz="1800">
                <a:solidFill>
                  <a:schemeClr val="dk1"/>
                </a:solidFill>
                <a:latin typeface="Arial"/>
                <a:ea typeface="Arial"/>
                <a:cs typeface="Arial"/>
                <a:sym typeface="Arial"/>
              </a:rPr>
              <a:t>       </a:t>
            </a:r>
            <a:endParaRPr sz="1800">
              <a:solidFill>
                <a:schemeClr val="dk1"/>
              </a:solidFill>
              <a:latin typeface="Arial"/>
              <a:ea typeface="Arial"/>
              <a:cs typeface="Arial"/>
              <a:sym typeface="Arial"/>
            </a:endParaRPr>
          </a:p>
        </p:txBody>
      </p:sp>
      <p:pic>
        <p:nvPicPr>
          <p:cNvPr id="282" name="Google Shape;282;p88"/>
          <p:cNvPicPr preferRelativeResize="0"/>
          <p:nvPr/>
        </p:nvPicPr>
        <p:blipFill rotWithShape="1">
          <a:blip r:embed="rId2">
            <a:alphaModFix/>
          </a:blip>
          <a:srcRect/>
          <a:stretch/>
        </p:blipFill>
        <p:spPr>
          <a:xfrm>
            <a:off x="3306461" y="3491822"/>
            <a:ext cx="1286139" cy="1681579"/>
          </a:xfrm>
          <a:prstGeom prst="rect">
            <a:avLst/>
          </a:prstGeom>
          <a:noFill/>
          <a:ln>
            <a:noFill/>
          </a:ln>
        </p:spPr>
      </p:pic>
      <p:sp>
        <p:nvSpPr>
          <p:cNvPr id="283" name="Google Shape;283;p88"/>
          <p:cNvSpPr txBox="1">
            <a:spLocks noGrp="1"/>
          </p:cNvSpPr>
          <p:nvPr>
            <p:ph type="title"/>
          </p:nvPr>
        </p:nvSpPr>
        <p:spPr>
          <a:xfrm>
            <a:off x="265314" y="135115"/>
            <a:ext cx="4038238" cy="857400"/>
          </a:xfrm>
          <a:prstGeom prst="rect">
            <a:avLst/>
          </a:prstGeom>
          <a:noFill/>
          <a:ln>
            <a:noFill/>
          </a:ln>
        </p:spPr>
        <p:txBody>
          <a:bodyPr spcFirstLastPara="1" wrap="square" lIns="68575" tIns="68575" rIns="68575" bIns="68575" anchor="ctr" anchorCtr="0">
            <a:noAutofit/>
          </a:bodyPr>
          <a:lstStyle>
            <a:lvl1pPr marR="0" lvl="0" algn="l">
              <a:lnSpc>
                <a:spcPct val="100000"/>
              </a:lnSpc>
              <a:spcBef>
                <a:spcPts val="0"/>
              </a:spcBef>
              <a:spcAft>
                <a:spcPts val="0"/>
              </a:spcAft>
              <a:buClr>
                <a:srgbClr val="000000"/>
              </a:buClr>
              <a:buSzPts val="2300"/>
              <a:buFont typeface="Poppins Medium"/>
              <a:buNone/>
              <a:defRPr i="0" u="none" strike="noStrike" cap="none">
                <a:solidFill>
                  <a:schemeClr val="lt1"/>
                </a:solidFill>
                <a:latin typeface="Poppins Medium"/>
                <a:ea typeface="Poppins Medium"/>
                <a:cs typeface="Poppins Medium"/>
                <a:sym typeface="Poppins Medium"/>
              </a:defRPr>
            </a:lvl1pPr>
            <a:lvl2pPr lvl="1" algn="l">
              <a:lnSpc>
                <a:spcPct val="100000"/>
              </a:lnSpc>
              <a:spcBef>
                <a:spcPts val="0"/>
              </a:spcBef>
              <a:spcAft>
                <a:spcPts val="0"/>
              </a:spcAft>
              <a:buSzPts val="1100"/>
              <a:buNone/>
              <a:defRPr sz="1800"/>
            </a:lvl2pPr>
            <a:lvl3pPr lvl="2" algn="l">
              <a:lnSpc>
                <a:spcPct val="100000"/>
              </a:lnSpc>
              <a:spcBef>
                <a:spcPts val="0"/>
              </a:spcBef>
              <a:spcAft>
                <a:spcPts val="0"/>
              </a:spcAft>
              <a:buSzPts val="1100"/>
              <a:buNone/>
              <a:defRPr sz="1800"/>
            </a:lvl3pPr>
            <a:lvl4pPr lvl="3" algn="l">
              <a:lnSpc>
                <a:spcPct val="100000"/>
              </a:lnSpc>
              <a:spcBef>
                <a:spcPts val="0"/>
              </a:spcBef>
              <a:spcAft>
                <a:spcPts val="0"/>
              </a:spcAft>
              <a:buSzPts val="1100"/>
              <a:buNone/>
              <a:defRPr sz="1800"/>
            </a:lvl4pPr>
            <a:lvl5pPr lvl="4" algn="l">
              <a:lnSpc>
                <a:spcPct val="100000"/>
              </a:lnSpc>
              <a:spcBef>
                <a:spcPts val="0"/>
              </a:spcBef>
              <a:spcAft>
                <a:spcPts val="0"/>
              </a:spcAft>
              <a:buSzPts val="1100"/>
              <a:buNone/>
              <a:defRPr sz="1800"/>
            </a:lvl5pPr>
            <a:lvl6pPr lvl="5" algn="l">
              <a:lnSpc>
                <a:spcPct val="100000"/>
              </a:lnSpc>
              <a:spcBef>
                <a:spcPts val="0"/>
              </a:spcBef>
              <a:spcAft>
                <a:spcPts val="0"/>
              </a:spcAft>
              <a:buSzPts val="1100"/>
              <a:buNone/>
              <a:defRPr sz="1800"/>
            </a:lvl6pPr>
            <a:lvl7pPr lvl="6" algn="l">
              <a:lnSpc>
                <a:spcPct val="100000"/>
              </a:lnSpc>
              <a:spcBef>
                <a:spcPts val="0"/>
              </a:spcBef>
              <a:spcAft>
                <a:spcPts val="0"/>
              </a:spcAft>
              <a:buSzPts val="1100"/>
              <a:buNone/>
              <a:defRPr sz="1800"/>
            </a:lvl7pPr>
            <a:lvl8pPr lvl="7" algn="l">
              <a:lnSpc>
                <a:spcPct val="100000"/>
              </a:lnSpc>
              <a:spcBef>
                <a:spcPts val="0"/>
              </a:spcBef>
              <a:spcAft>
                <a:spcPts val="0"/>
              </a:spcAft>
              <a:buSzPts val="1100"/>
              <a:buNone/>
              <a:defRPr sz="1800"/>
            </a:lvl8pPr>
            <a:lvl9pPr lvl="8" algn="l">
              <a:lnSpc>
                <a:spcPct val="100000"/>
              </a:lnSpc>
              <a:spcBef>
                <a:spcPts val="0"/>
              </a:spcBef>
              <a:spcAft>
                <a:spcPts val="0"/>
              </a:spcAft>
              <a:buSzPts val="1100"/>
              <a:buNone/>
              <a:defRPr sz="1800"/>
            </a:lvl9pPr>
          </a:lstStyle>
          <a:p>
            <a:endParaRPr/>
          </a:p>
        </p:txBody>
      </p:sp>
      <p:sp>
        <p:nvSpPr>
          <p:cNvPr id="284" name="Google Shape;284;p88"/>
          <p:cNvSpPr txBox="1">
            <a:spLocks noGrp="1"/>
          </p:cNvSpPr>
          <p:nvPr>
            <p:ph type="subTitle" idx="1"/>
          </p:nvPr>
        </p:nvSpPr>
        <p:spPr>
          <a:xfrm>
            <a:off x="265313" y="1157950"/>
            <a:ext cx="3694796" cy="3743317"/>
          </a:xfrm>
          <a:prstGeom prst="rect">
            <a:avLst/>
          </a:prstGeom>
          <a:noFill/>
          <a:ln>
            <a:noFill/>
          </a:ln>
        </p:spPr>
        <p:txBody>
          <a:bodyPr spcFirstLastPara="1" wrap="square" lIns="68575" tIns="68575" rIns="68575" bIns="68575" anchor="t" anchorCtr="0">
            <a:noAutofit/>
          </a:bodyPr>
          <a:lstStyle>
            <a:lvl1pPr lvl="0" algn="l">
              <a:lnSpc>
                <a:spcPct val="100000"/>
              </a:lnSpc>
              <a:spcBef>
                <a:spcPts val="600"/>
              </a:spcBef>
              <a:spcAft>
                <a:spcPts val="0"/>
              </a:spcAft>
              <a:buSzPts val="2100"/>
              <a:buNone/>
              <a:defRPr sz="1200">
                <a:solidFill>
                  <a:schemeClr val="lt1"/>
                </a:solidFill>
              </a:defRPr>
            </a:lvl1pPr>
            <a:lvl2pPr lvl="1" algn="l">
              <a:lnSpc>
                <a:spcPct val="100000"/>
              </a:lnSpc>
              <a:spcBef>
                <a:spcPts val="600"/>
              </a:spcBef>
              <a:spcAft>
                <a:spcPts val="0"/>
              </a:spcAft>
              <a:buSzPts val="2100"/>
              <a:buNone/>
              <a:defRPr>
                <a:solidFill>
                  <a:srgbClr val="000000"/>
                </a:solidFill>
              </a:defRPr>
            </a:lvl2pPr>
            <a:lvl3pPr lvl="2" algn="l">
              <a:lnSpc>
                <a:spcPct val="100000"/>
              </a:lnSpc>
              <a:spcBef>
                <a:spcPts val="600"/>
              </a:spcBef>
              <a:spcAft>
                <a:spcPts val="0"/>
              </a:spcAft>
              <a:buSzPts val="1800"/>
              <a:buNone/>
              <a:defRPr>
                <a:solidFill>
                  <a:srgbClr val="000000"/>
                </a:solidFill>
              </a:defRPr>
            </a:lvl3pPr>
            <a:lvl4pPr lvl="3" algn="l">
              <a:lnSpc>
                <a:spcPct val="100000"/>
              </a:lnSpc>
              <a:spcBef>
                <a:spcPts val="600"/>
              </a:spcBef>
              <a:spcAft>
                <a:spcPts val="0"/>
              </a:spcAft>
              <a:buSzPts val="1500"/>
              <a:buNone/>
              <a:defRPr>
                <a:solidFill>
                  <a:srgbClr val="000000"/>
                </a:solidFill>
              </a:defRPr>
            </a:lvl4pPr>
            <a:lvl5pPr lvl="4" algn="l">
              <a:lnSpc>
                <a:spcPct val="100000"/>
              </a:lnSpc>
              <a:spcBef>
                <a:spcPts val="600"/>
              </a:spcBef>
              <a:spcAft>
                <a:spcPts val="0"/>
              </a:spcAft>
              <a:buSzPts val="1500"/>
              <a:buNone/>
              <a:defRPr>
                <a:solidFill>
                  <a:srgbClr val="000000"/>
                </a:solidFill>
              </a:defRPr>
            </a:lvl5pPr>
            <a:lvl6pPr lvl="5" algn="l">
              <a:lnSpc>
                <a:spcPct val="100000"/>
              </a:lnSpc>
              <a:spcBef>
                <a:spcPts val="600"/>
              </a:spcBef>
              <a:spcAft>
                <a:spcPts val="0"/>
              </a:spcAft>
              <a:buSzPts val="1500"/>
              <a:buNone/>
              <a:defRPr>
                <a:solidFill>
                  <a:srgbClr val="000000"/>
                </a:solidFill>
              </a:defRPr>
            </a:lvl6pPr>
            <a:lvl7pPr lvl="6" algn="l">
              <a:lnSpc>
                <a:spcPct val="100000"/>
              </a:lnSpc>
              <a:spcBef>
                <a:spcPts val="600"/>
              </a:spcBef>
              <a:spcAft>
                <a:spcPts val="0"/>
              </a:spcAft>
              <a:buSzPts val="1500"/>
              <a:buNone/>
              <a:defRPr>
                <a:solidFill>
                  <a:srgbClr val="000000"/>
                </a:solidFill>
              </a:defRPr>
            </a:lvl7pPr>
            <a:lvl8pPr lvl="7" algn="l">
              <a:lnSpc>
                <a:spcPct val="100000"/>
              </a:lnSpc>
              <a:spcBef>
                <a:spcPts val="600"/>
              </a:spcBef>
              <a:spcAft>
                <a:spcPts val="0"/>
              </a:spcAft>
              <a:buSzPts val="1500"/>
              <a:buNone/>
              <a:defRPr>
                <a:solidFill>
                  <a:srgbClr val="000000"/>
                </a:solidFill>
              </a:defRPr>
            </a:lvl8pPr>
            <a:lvl9pPr lvl="8" algn="l">
              <a:lnSpc>
                <a:spcPct val="100000"/>
              </a:lnSpc>
              <a:spcBef>
                <a:spcPts val="600"/>
              </a:spcBef>
              <a:spcAft>
                <a:spcPts val="0"/>
              </a:spcAft>
              <a:buSzPts val="1500"/>
              <a:buNone/>
              <a:defRPr>
                <a:solidFill>
                  <a:srgbClr val="000000"/>
                </a:solidFill>
              </a:defRPr>
            </a:lvl9pPr>
          </a:lstStyle>
          <a:p>
            <a:endParaRPr/>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matchingName="Kohle_Third 1 1">
  <p:cSld name="1_Kohle_Third 1 1">
    <p:spTree>
      <p:nvGrpSpPr>
        <p:cNvPr id="1" name="Shape 285"/>
        <p:cNvGrpSpPr/>
        <p:nvPr/>
      </p:nvGrpSpPr>
      <p:grpSpPr>
        <a:xfrm>
          <a:off x="0" y="0"/>
          <a:ext cx="0" cy="0"/>
          <a:chOff x="0" y="0"/>
          <a:chExt cx="0" cy="0"/>
        </a:xfrm>
      </p:grpSpPr>
      <p:sp>
        <p:nvSpPr>
          <p:cNvPr id="286" name="Google Shape;286;p89"/>
          <p:cNvSpPr/>
          <p:nvPr/>
        </p:nvSpPr>
        <p:spPr>
          <a:xfrm>
            <a:off x="-5800" y="-30321"/>
            <a:ext cx="3003900" cy="5191200"/>
          </a:xfrm>
          <a:prstGeom prst="rect">
            <a:avLst/>
          </a:prstGeom>
          <a:solidFill>
            <a:srgbClr val="8CCCC9"/>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Arial"/>
              <a:buNone/>
            </a:pPr>
            <a:r>
              <a:rPr lang="en" sz="1800">
                <a:solidFill>
                  <a:schemeClr val="dk1"/>
                </a:solidFill>
                <a:latin typeface="Arial"/>
                <a:ea typeface="Arial"/>
                <a:cs typeface="Arial"/>
                <a:sym typeface="Arial"/>
              </a:rPr>
              <a:t>       </a:t>
            </a:r>
            <a:endParaRPr sz="1800">
              <a:solidFill>
                <a:schemeClr val="dk1"/>
              </a:solidFill>
              <a:latin typeface="Arial"/>
              <a:ea typeface="Arial"/>
              <a:cs typeface="Arial"/>
              <a:sym typeface="Arial"/>
            </a:endParaRPr>
          </a:p>
        </p:txBody>
      </p:sp>
      <p:sp>
        <p:nvSpPr>
          <p:cNvPr id="287" name="Google Shape;287;p89"/>
          <p:cNvSpPr txBox="1">
            <a:spLocks noGrp="1"/>
          </p:cNvSpPr>
          <p:nvPr>
            <p:ph type="title"/>
          </p:nvPr>
        </p:nvSpPr>
        <p:spPr>
          <a:xfrm>
            <a:off x="265314" y="135115"/>
            <a:ext cx="2653200" cy="857400"/>
          </a:xfrm>
          <a:prstGeom prst="rect">
            <a:avLst/>
          </a:prstGeom>
          <a:noFill/>
          <a:ln>
            <a:noFill/>
          </a:ln>
        </p:spPr>
        <p:txBody>
          <a:bodyPr spcFirstLastPara="1" wrap="square" lIns="68575" tIns="68575" rIns="68575" bIns="68575" anchor="ctr" anchorCtr="0">
            <a:noAutofit/>
          </a:bodyPr>
          <a:lstStyle>
            <a:lvl1pPr marR="0" lvl="0" algn="l">
              <a:lnSpc>
                <a:spcPct val="100000"/>
              </a:lnSpc>
              <a:spcBef>
                <a:spcPts val="0"/>
              </a:spcBef>
              <a:spcAft>
                <a:spcPts val="0"/>
              </a:spcAft>
              <a:buClr>
                <a:srgbClr val="000000"/>
              </a:buClr>
              <a:buSzPts val="2300"/>
              <a:buFont typeface="Poppins Medium"/>
              <a:buNone/>
              <a:defRPr i="0" u="none" strike="noStrike" cap="none">
                <a:solidFill>
                  <a:schemeClr val="lt1"/>
                </a:solidFill>
                <a:latin typeface="Poppins Medium"/>
                <a:ea typeface="Poppins Medium"/>
                <a:cs typeface="Poppins Medium"/>
                <a:sym typeface="Poppins Medium"/>
              </a:defRPr>
            </a:lvl1pPr>
            <a:lvl2pPr lvl="1" algn="l">
              <a:lnSpc>
                <a:spcPct val="100000"/>
              </a:lnSpc>
              <a:spcBef>
                <a:spcPts val="0"/>
              </a:spcBef>
              <a:spcAft>
                <a:spcPts val="0"/>
              </a:spcAft>
              <a:buSzPts val="1100"/>
              <a:buNone/>
              <a:defRPr sz="1800"/>
            </a:lvl2pPr>
            <a:lvl3pPr lvl="2" algn="l">
              <a:lnSpc>
                <a:spcPct val="100000"/>
              </a:lnSpc>
              <a:spcBef>
                <a:spcPts val="0"/>
              </a:spcBef>
              <a:spcAft>
                <a:spcPts val="0"/>
              </a:spcAft>
              <a:buSzPts val="1100"/>
              <a:buNone/>
              <a:defRPr sz="1800"/>
            </a:lvl3pPr>
            <a:lvl4pPr lvl="3" algn="l">
              <a:lnSpc>
                <a:spcPct val="100000"/>
              </a:lnSpc>
              <a:spcBef>
                <a:spcPts val="0"/>
              </a:spcBef>
              <a:spcAft>
                <a:spcPts val="0"/>
              </a:spcAft>
              <a:buSzPts val="1100"/>
              <a:buNone/>
              <a:defRPr sz="1800"/>
            </a:lvl4pPr>
            <a:lvl5pPr lvl="4" algn="l">
              <a:lnSpc>
                <a:spcPct val="100000"/>
              </a:lnSpc>
              <a:spcBef>
                <a:spcPts val="0"/>
              </a:spcBef>
              <a:spcAft>
                <a:spcPts val="0"/>
              </a:spcAft>
              <a:buSzPts val="1100"/>
              <a:buNone/>
              <a:defRPr sz="1800"/>
            </a:lvl5pPr>
            <a:lvl6pPr lvl="5" algn="l">
              <a:lnSpc>
                <a:spcPct val="100000"/>
              </a:lnSpc>
              <a:spcBef>
                <a:spcPts val="0"/>
              </a:spcBef>
              <a:spcAft>
                <a:spcPts val="0"/>
              </a:spcAft>
              <a:buSzPts val="1100"/>
              <a:buNone/>
              <a:defRPr sz="1800"/>
            </a:lvl6pPr>
            <a:lvl7pPr lvl="6" algn="l">
              <a:lnSpc>
                <a:spcPct val="100000"/>
              </a:lnSpc>
              <a:spcBef>
                <a:spcPts val="0"/>
              </a:spcBef>
              <a:spcAft>
                <a:spcPts val="0"/>
              </a:spcAft>
              <a:buSzPts val="1100"/>
              <a:buNone/>
              <a:defRPr sz="1800"/>
            </a:lvl7pPr>
            <a:lvl8pPr lvl="7" algn="l">
              <a:lnSpc>
                <a:spcPct val="100000"/>
              </a:lnSpc>
              <a:spcBef>
                <a:spcPts val="0"/>
              </a:spcBef>
              <a:spcAft>
                <a:spcPts val="0"/>
              </a:spcAft>
              <a:buSzPts val="1100"/>
              <a:buNone/>
              <a:defRPr sz="1800"/>
            </a:lvl8pPr>
            <a:lvl9pPr lvl="8" algn="l">
              <a:lnSpc>
                <a:spcPct val="100000"/>
              </a:lnSpc>
              <a:spcBef>
                <a:spcPts val="0"/>
              </a:spcBef>
              <a:spcAft>
                <a:spcPts val="0"/>
              </a:spcAft>
              <a:buSzPts val="1100"/>
              <a:buNone/>
              <a:defRPr sz="1800"/>
            </a:lvl9pPr>
          </a:lstStyle>
          <a:p>
            <a:endParaRPr/>
          </a:p>
        </p:txBody>
      </p:sp>
      <p:pic>
        <p:nvPicPr>
          <p:cNvPr id="288" name="Google Shape;288;p89"/>
          <p:cNvPicPr preferRelativeResize="0"/>
          <p:nvPr/>
        </p:nvPicPr>
        <p:blipFill rotWithShape="1">
          <a:blip r:embed="rId2">
            <a:alphaModFix/>
          </a:blip>
          <a:srcRect/>
          <a:stretch/>
        </p:blipFill>
        <p:spPr>
          <a:xfrm>
            <a:off x="1711961" y="3512660"/>
            <a:ext cx="1286139" cy="1681579"/>
          </a:xfrm>
          <a:prstGeom prst="rect">
            <a:avLst/>
          </a:prstGeom>
          <a:noFill/>
          <a:ln>
            <a:noFill/>
          </a:ln>
        </p:spPr>
      </p:pic>
      <p:sp>
        <p:nvSpPr>
          <p:cNvPr id="289" name="Google Shape;289;p89"/>
          <p:cNvSpPr txBox="1">
            <a:spLocks noGrp="1"/>
          </p:cNvSpPr>
          <p:nvPr>
            <p:ph type="subTitle" idx="1"/>
          </p:nvPr>
        </p:nvSpPr>
        <p:spPr>
          <a:xfrm>
            <a:off x="265314" y="1157950"/>
            <a:ext cx="2427552" cy="3743317"/>
          </a:xfrm>
          <a:prstGeom prst="rect">
            <a:avLst/>
          </a:prstGeom>
          <a:noFill/>
          <a:ln>
            <a:noFill/>
          </a:ln>
        </p:spPr>
        <p:txBody>
          <a:bodyPr spcFirstLastPara="1" wrap="square" lIns="68575" tIns="68575" rIns="68575" bIns="68575" anchor="t" anchorCtr="0">
            <a:noAutofit/>
          </a:bodyPr>
          <a:lstStyle>
            <a:lvl1pPr lvl="0" algn="l">
              <a:lnSpc>
                <a:spcPct val="100000"/>
              </a:lnSpc>
              <a:spcBef>
                <a:spcPts val="600"/>
              </a:spcBef>
              <a:spcAft>
                <a:spcPts val="0"/>
              </a:spcAft>
              <a:buSzPts val="2100"/>
              <a:buNone/>
              <a:defRPr sz="1200">
                <a:solidFill>
                  <a:schemeClr val="lt1"/>
                </a:solidFill>
              </a:defRPr>
            </a:lvl1pPr>
            <a:lvl2pPr lvl="1" algn="l">
              <a:lnSpc>
                <a:spcPct val="100000"/>
              </a:lnSpc>
              <a:spcBef>
                <a:spcPts val="600"/>
              </a:spcBef>
              <a:spcAft>
                <a:spcPts val="0"/>
              </a:spcAft>
              <a:buSzPts val="2100"/>
              <a:buNone/>
              <a:defRPr>
                <a:solidFill>
                  <a:srgbClr val="000000"/>
                </a:solidFill>
              </a:defRPr>
            </a:lvl2pPr>
            <a:lvl3pPr lvl="2" algn="l">
              <a:lnSpc>
                <a:spcPct val="100000"/>
              </a:lnSpc>
              <a:spcBef>
                <a:spcPts val="600"/>
              </a:spcBef>
              <a:spcAft>
                <a:spcPts val="0"/>
              </a:spcAft>
              <a:buSzPts val="1800"/>
              <a:buNone/>
              <a:defRPr>
                <a:solidFill>
                  <a:srgbClr val="000000"/>
                </a:solidFill>
              </a:defRPr>
            </a:lvl3pPr>
            <a:lvl4pPr lvl="3" algn="l">
              <a:lnSpc>
                <a:spcPct val="100000"/>
              </a:lnSpc>
              <a:spcBef>
                <a:spcPts val="600"/>
              </a:spcBef>
              <a:spcAft>
                <a:spcPts val="0"/>
              </a:spcAft>
              <a:buSzPts val="1500"/>
              <a:buNone/>
              <a:defRPr>
                <a:solidFill>
                  <a:srgbClr val="000000"/>
                </a:solidFill>
              </a:defRPr>
            </a:lvl4pPr>
            <a:lvl5pPr lvl="4" algn="l">
              <a:lnSpc>
                <a:spcPct val="100000"/>
              </a:lnSpc>
              <a:spcBef>
                <a:spcPts val="600"/>
              </a:spcBef>
              <a:spcAft>
                <a:spcPts val="0"/>
              </a:spcAft>
              <a:buSzPts val="1500"/>
              <a:buNone/>
              <a:defRPr>
                <a:solidFill>
                  <a:srgbClr val="000000"/>
                </a:solidFill>
              </a:defRPr>
            </a:lvl5pPr>
            <a:lvl6pPr lvl="5" algn="l">
              <a:lnSpc>
                <a:spcPct val="100000"/>
              </a:lnSpc>
              <a:spcBef>
                <a:spcPts val="600"/>
              </a:spcBef>
              <a:spcAft>
                <a:spcPts val="0"/>
              </a:spcAft>
              <a:buSzPts val="1500"/>
              <a:buNone/>
              <a:defRPr>
                <a:solidFill>
                  <a:srgbClr val="000000"/>
                </a:solidFill>
              </a:defRPr>
            </a:lvl6pPr>
            <a:lvl7pPr lvl="6" algn="l">
              <a:lnSpc>
                <a:spcPct val="100000"/>
              </a:lnSpc>
              <a:spcBef>
                <a:spcPts val="600"/>
              </a:spcBef>
              <a:spcAft>
                <a:spcPts val="0"/>
              </a:spcAft>
              <a:buSzPts val="1500"/>
              <a:buNone/>
              <a:defRPr>
                <a:solidFill>
                  <a:srgbClr val="000000"/>
                </a:solidFill>
              </a:defRPr>
            </a:lvl7pPr>
            <a:lvl8pPr lvl="7" algn="l">
              <a:lnSpc>
                <a:spcPct val="100000"/>
              </a:lnSpc>
              <a:spcBef>
                <a:spcPts val="600"/>
              </a:spcBef>
              <a:spcAft>
                <a:spcPts val="0"/>
              </a:spcAft>
              <a:buSzPts val="1500"/>
              <a:buNone/>
              <a:defRPr>
                <a:solidFill>
                  <a:srgbClr val="000000"/>
                </a:solidFill>
              </a:defRPr>
            </a:lvl8pPr>
            <a:lvl9pPr lvl="8" algn="l">
              <a:lnSpc>
                <a:spcPct val="100000"/>
              </a:lnSpc>
              <a:spcBef>
                <a:spcPts val="600"/>
              </a:spcBef>
              <a:spcAft>
                <a:spcPts val="0"/>
              </a:spcAft>
              <a:buSzPts val="1500"/>
              <a:buNone/>
              <a:defRPr>
                <a:solidFill>
                  <a:srgbClr val="000000"/>
                </a:solidFill>
              </a:defRPr>
            </a:lvl9pPr>
          </a:lstStyle>
          <a:p>
            <a:endParaRPr/>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matchingName="Kohle_logo 1 1">
  <p:cSld name="1_Kohle_logo 1 1">
    <p:bg>
      <p:bgPr>
        <a:solidFill>
          <a:srgbClr val="8CCCC9"/>
        </a:solidFill>
        <a:effectLst/>
      </p:bgPr>
    </p:bg>
    <p:spTree>
      <p:nvGrpSpPr>
        <p:cNvPr id="1" name="Shape 290"/>
        <p:cNvGrpSpPr/>
        <p:nvPr/>
      </p:nvGrpSpPr>
      <p:grpSpPr>
        <a:xfrm>
          <a:off x="0" y="0"/>
          <a:ext cx="0" cy="0"/>
          <a:chOff x="0" y="0"/>
          <a:chExt cx="0" cy="0"/>
        </a:xfrm>
      </p:grpSpPr>
      <p:pic>
        <p:nvPicPr>
          <p:cNvPr id="291" name="Google Shape;291;p90"/>
          <p:cNvPicPr preferRelativeResize="0"/>
          <p:nvPr/>
        </p:nvPicPr>
        <p:blipFill rotWithShape="1">
          <a:blip r:embed="rId2">
            <a:alphaModFix amt="25000"/>
          </a:blip>
          <a:srcRect/>
          <a:stretch/>
        </p:blipFill>
        <p:spPr>
          <a:xfrm>
            <a:off x="2364206" y="0"/>
            <a:ext cx="4060203" cy="5308564"/>
          </a:xfrm>
          <a:prstGeom prst="rect">
            <a:avLst/>
          </a:prstGeom>
          <a:noFill/>
          <a:ln>
            <a:noFill/>
          </a:ln>
        </p:spPr>
      </p:pic>
      <p:pic>
        <p:nvPicPr>
          <p:cNvPr id="292" name="Google Shape;292;p90" descr="Logitech_RGB_black_M.png"/>
          <p:cNvPicPr preferRelativeResize="0"/>
          <p:nvPr/>
        </p:nvPicPr>
        <p:blipFill rotWithShape="1">
          <a:blip r:embed="rId3">
            <a:alphaModFix/>
          </a:blip>
          <a:srcRect/>
          <a:stretch/>
        </p:blipFill>
        <p:spPr>
          <a:xfrm>
            <a:off x="3319925" y="2198164"/>
            <a:ext cx="2504152" cy="747175"/>
          </a:xfrm>
          <a:prstGeom prst="rect">
            <a:avLst/>
          </a:prstGeom>
          <a:noFill/>
          <a:ln>
            <a:noFill/>
          </a:ln>
        </p:spPr>
      </p:pic>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93"/>
        <p:cNvGrpSpPr/>
        <p:nvPr/>
      </p:nvGrpSpPr>
      <p:grpSpPr>
        <a:xfrm>
          <a:off x="0" y="0"/>
          <a:ext cx="0" cy="0"/>
          <a:chOff x="0" y="0"/>
          <a:chExt cx="0" cy="0"/>
        </a:xfrm>
      </p:grpSpPr>
      <p:pic>
        <p:nvPicPr>
          <p:cNvPr id="294" name="Google Shape;294;p91"/>
          <p:cNvPicPr preferRelativeResize="0"/>
          <p:nvPr/>
        </p:nvPicPr>
        <p:blipFill rotWithShape="1">
          <a:blip r:embed="rId2">
            <a:alphaModFix/>
          </a:blip>
          <a:srcRect/>
          <a:stretch/>
        </p:blipFill>
        <p:spPr>
          <a:xfrm>
            <a:off x="20230" y="0"/>
            <a:ext cx="9103540" cy="774700"/>
          </a:xfrm>
          <a:prstGeom prst="rect">
            <a:avLst/>
          </a:prstGeom>
          <a:noFill/>
          <a:ln>
            <a:noFill/>
          </a:ln>
        </p:spPr>
      </p:pic>
      <p:sp>
        <p:nvSpPr>
          <p:cNvPr id="295" name="Google Shape;295;p91"/>
          <p:cNvSpPr txBox="1">
            <a:spLocks noGrp="1"/>
          </p:cNvSpPr>
          <p:nvPr>
            <p:ph type="title"/>
          </p:nvPr>
        </p:nvSpPr>
        <p:spPr>
          <a:xfrm>
            <a:off x="205550" y="-27847"/>
            <a:ext cx="8229600" cy="857400"/>
          </a:xfrm>
          <a:prstGeom prst="rect">
            <a:avLst/>
          </a:prstGeom>
          <a:noFill/>
          <a:ln>
            <a:noFill/>
          </a:ln>
        </p:spPr>
        <p:txBody>
          <a:bodyPr spcFirstLastPara="1" wrap="square" lIns="68575" tIns="68575" rIns="68575" bIns="68575" anchor="ctr" anchorCtr="0">
            <a:noAutofit/>
          </a:bodyPr>
          <a:lstStyle>
            <a:lvl1pPr lvl="0" algn="l">
              <a:lnSpc>
                <a:spcPct val="100000"/>
              </a:lnSpc>
              <a:spcBef>
                <a:spcPts val="0"/>
              </a:spcBef>
              <a:spcAft>
                <a:spcPts val="0"/>
              </a:spcAft>
              <a:buSzPts val="2300"/>
              <a:buNone/>
              <a:defRPr>
                <a:solidFill>
                  <a:schemeClr val="lt1"/>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296" name="Google Shape;296;p91"/>
          <p:cNvSpPr txBox="1">
            <a:spLocks noGrp="1"/>
          </p:cNvSpPr>
          <p:nvPr>
            <p:ph type="body" idx="1"/>
          </p:nvPr>
        </p:nvSpPr>
        <p:spPr>
          <a:xfrm>
            <a:off x="628650" y="1369219"/>
            <a:ext cx="3886200" cy="3263504"/>
          </a:xfrm>
          <a:prstGeom prst="rect">
            <a:avLst/>
          </a:prstGeom>
          <a:noFill/>
          <a:ln>
            <a:noFill/>
          </a:ln>
        </p:spPr>
        <p:txBody>
          <a:bodyPr spcFirstLastPara="1" wrap="square" lIns="68575" tIns="68575" rIns="68575" bIns="68575" anchor="t" anchorCtr="0">
            <a:noAutofit/>
          </a:bodyPr>
          <a:lstStyle>
            <a:lvl1pPr marL="457200" lvl="0" indent="-361950" algn="l">
              <a:lnSpc>
                <a:spcPct val="100000"/>
              </a:lnSpc>
              <a:spcBef>
                <a:spcPts val="500"/>
              </a:spcBef>
              <a:spcAft>
                <a:spcPts val="0"/>
              </a:spcAft>
              <a:buSzPts val="2100"/>
              <a:buChar char="•"/>
              <a:defRPr/>
            </a:lvl1pPr>
            <a:lvl2pPr marL="914400" lvl="1" indent="-361950" algn="l">
              <a:lnSpc>
                <a:spcPct val="100000"/>
              </a:lnSpc>
              <a:spcBef>
                <a:spcPts val="400"/>
              </a:spcBef>
              <a:spcAft>
                <a:spcPts val="0"/>
              </a:spcAft>
              <a:buSzPts val="2100"/>
              <a:buChar char="–"/>
              <a:defRPr/>
            </a:lvl2pPr>
            <a:lvl3pPr marL="1371600" lvl="2" indent="-342900" algn="l">
              <a:lnSpc>
                <a:spcPct val="100000"/>
              </a:lnSpc>
              <a:spcBef>
                <a:spcPts val="400"/>
              </a:spcBef>
              <a:spcAft>
                <a:spcPts val="0"/>
              </a:spcAft>
              <a:buSzPts val="1800"/>
              <a:buChar char="•"/>
              <a:defRPr/>
            </a:lvl3pPr>
            <a:lvl4pPr marL="1828800" lvl="3" indent="-323850" algn="l">
              <a:lnSpc>
                <a:spcPct val="100000"/>
              </a:lnSpc>
              <a:spcBef>
                <a:spcPts val="300"/>
              </a:spcBef>
              <a:spcAft>
                <a:spcPts val="0"/>
              </a:spcAft>
              <a:buSzPts val="1500"/>
              <a:buChar char="–"/>
              <a:defRPr/>
            </a:lvl4pPr>
            <a:lvl5pPr marL="2286000" lvl="4" indent="-323850" algn="l">
              <a:lnSpc>
                <a:spcPct val="100000"/>
              </a:lnSpc>
              <a:spcBef>
                <a:spcPts val="300"/>
              </a:spcBef>
              <a:spcAft>
                <a:spcPts val="0"/>
              </a:spcAft>
              <a:buSzPts val="1500"/>
              <a:buChar char="»"/>
              <a:defRPr/>
            </a:lvl5pPr>
            <a:lvl6pPr marL="2743200" lvl="5" indent="-323850" algn="l">
              <a:lnSpc>
                <a:spcPct val="100000"/>
              </a:lnSpc>
              <a:spcBef>
                <a:spcPts val="300"/>
              </a:spcBef>
              <a:spcAft>
                <a:spcPts val="0"/>
              </a:spcAft>
              <a:buSzPts val="1500"/>
              <a:buChar char="•"/>
              <a:defRPr/>
            </a:lvl6pPr>
            <a:lvl7pPr marL="3200400" lvl="6" indent="-323850" algn="l">
              <a:lnSpc>
                <a:spcPct val="100000"/>
              </a:lnSpc>
              <a:spcBef>
                <a:spcPts val="300"/>
              </a:spcBef>
              <a:spcAft>
                <a:spcPts val="0"/>
              </a:spcAft>
              <a:buSzPts val="1500"/>
              <a:buChar char="•"/>
              <a:defRPr/>
            </a:lvl7pPr>
            <a:lvl8pPr marL="3657600" lvl="7" indent="-323850" algn="l">
              <a:lnSpc>
                <a:spcPct val="100000"/>
              </a:lnSpc>
              <a:spcBef>
                <a:spcPts val="300"/>
              </a:spcBef>
              <a:spcAft>
                <a:spcPts val="0"/>
              </a:spcAft>
              <a:buSzPts val="1500"/>
              <a:buChar char="•"/>
              <a:defRPr/>
            </a:lvl8pPr>
            <a:lvl9pPr marL="4114800" lvl="8" indent="-323850" algn="l">
              <a:lnSpc>
                <a:spcPct val="100000"/>
              </a:lnSpc>
              <a:spcBef>
                <a:spcPts val="300"/>
              </a:spcBef>
              <a:spcAft>
                <a:spcPts val="0"/>
              </a:spcAft>
              <a:buSzPts val="1500"/>
              <a:buChar char="•"/>
              <a:defRPr/>
            </a:lvl9pPr>
          </a:lstStyle>
          <a:p>
            <a:endParaRPr/>
          </a:p>
        </p:txBody>
      </p:sp>
      <p:sp>
        <p:nvSpPr>
          <p:cNvPr id="297" name="Google Shape;297;p91"/>
          <p:cNvSpPr txBox="1">
            <a:spLocks noGrp="1"/>
          </p:cNvSpPr>
          <p:nvPr>
            <p:ph type="body" idx="2"/>
          </p:nvPr>
        </p:nvSpPr>
        <p:spPr>
          <a:xfrm>
            <a:off x="4629150" y="1369219"/>
            <a:ext cx="3886200" cy="3263504"/>
          </a:xfrm>
          <a:prstGeom prst="rect">
            <a:avLst/>
          </a:prstGeom>
          <a:noFill/>
          <a:ln>
            <a:noFill/>
          </a:ln>
        </p:spPr>
        <p:txBody>
          <a:bodyPr spcFirstLastPara="1" wrap="square" lIns="68575" tIns="68575" rIns="68575" bIns="68575" anchor="t" anchorCtr="0">
            <a:noAutofit/>
          </a:bodyPr>
          <a:lstStyle>
            <a:lvl1pPr marL="457200" lvl="0" indent="-361950" algn="l">
              <a:lnSpc>
                <a:spcPct val="100000"/>
              </a:lnSpc>
              <a:spcBef>
                <a:spcPts val="500"/>
              </a:spcBef>
              <a:spcAft>
                <a:spcPts val="0"/>
              </a:spcAft>
              <a:buSzPts val="2100"/>
              <a:buChar char="•"/>
              <a:defRPr/>
            </a:lvl1pPr>
            <a:lvl2pPr marL="914400" lvl="1" indent="-361950" algn="l">
              <a:lnSpc>
                <a:spcPct val="100000"/>
              </a:lnSpc>
              <a:spcBef>
                <a:spcPts val="400"/>
              </a:spcBef>
              <a:spcAft>
                <a:spcPts val="0"/>
              </a:spcAft>
              <a:buSzPts val="2100"/>
              <a:buChar char="–"/>
              <a:defRPr/>
            </a:lvl2pPr>
            <a:lvl3pPr marL="1371600" lvl="2" indent="-342900" algn="l">
              <a:lnSpc>
                <a:spcPct val="100000"/>
              </a:lnSpc>
              <a:spcBef>
                <a:spcPts val="400"/>
              </a:spcBef>
              <a:spcAft>
                <a:spcPts val="0"/>
              </a:spcAft>
              <a:buSzPts val="1800"/>
              <a:buChar char="•"/>
              <a:defRPr/>
            </a:lvl3pPr>
            <a:lvl4pPr marL="1828800" lvl="3" indent="-323850" algn="l">
              <a:lnSpc>
                <a:spcPct val="100000"/>
              </a:lnSpc>
              <a:spcBef>
                <a:spcPts val="300"/>
              </a:spcBef>
              <a:spcAft>
                <a:spcPts val="0"/>
              </a:spcAft>
              <a:buSzPts val="1500"/>
              <a:buChar char="–"/>
              <a:defRPr/>
            </a:lvl4pPr>
            <a:lvl5pPr marL="2286000" lvl="4" indent="-323850" algn="l">
              <a:lnSpc>
                <a:spcPct val="100000"/>
              </a:lnSpc>
              <a:spcBef>
                <a:spcPts val="300"/>
              </a:spcBef>
              <a:spcAft>
                <a:spcPts val="0"/>
              </a:spcAft>
              <a:buSzPts val="1500"/>
              <a:buChar char="»"/>
              <a:defRPr/>
            </a:lvl5pPr>
            <a:lvl6pPr marL="2743200" lvl="5" indent="-323850" algn="l">
              <a:lnSpc>
                <a:spcPct val="100000"/>
              </a:lnSpc>
              <a:spcBef>
                <a:spcPts val="300"/>
              </a:spcBef>
              <a:spcAft>
                <a:spcPts val="0"/>
              </a:spcAft>
              <a:buSzPts val="1500"/>
              <a:buChar char="•"/>
              <a:defRPr/>
            </a:lvl6pPr>
            <a:lvl7pPr marL="3200400" lvl="6" indent="-323850" algn="l">
              <a:lnSpc>
                <a:spcPct val="100000"/>
              </a:lnSpc>
              <a:spcBef>
                <a:spcPts val="300"/>
              </a:spcBef>
              <a:spcAft>
                <a:spcPts val="0"/>
              </a:spcAft>
              <a:buSzPts val="1500"/>
              <a:buChar char="•"/>
              <a:defRPr/>
            </a:lvl7pPr>
            <a:lvl8pPr marL="3657600" lvl="7" indent="-323850" algn="l">
              <a:lnSpc>
                <a:spcPct val="100000"/>
              </a:lnSpc>
              <a:spcBef>
                <a:spcPts val="300"/>
              </a:spcBef>
              <a:spcAft>
                <a:spcPts val="0"/>
              </a:spcAft>
              <a:buSzPts val="1500"/>
              <a:buChar char="•"/>
              <a:defRPr/>
            </a:lvl8pPr>
            <a:lvl9pPr marL="4114800" lvl="8" indent="-323850" algn="l">
              <a:lnSpc>
                <a:spcPct val="100000"/>
              </a:lnSpc>
              <a:spcBef>
                <a:spcPts val="300"/>
              </a:spcBef>
              <a:spcAft>
                <a:spcPts val="0"/>
              </a:spcAft>
              <a:buSzPts val="1500"/>
              <a:buChar char="•"/>
              <a:defRPr/>
            </a:lvl9pPr>
          </a:lstStyle>
          <a:p>
            <a:endParaRPr/>
          </a:p>
        </p:txBody>
      </p:sp>
      <p:sp>
        <p:nvSpPr>
          <p:cNvPr id="298" name="Google Shape;298;p91"/>
          <p:cNvSpPr txBox="1">
            <a:spLocks noGrp="1"/>
          </p:cNvSpPr>
          <p:nvPr>
            <p:ph type="dt" idx="10"/>
          </p:nvPr>
        </p:nvSpPr>
        <p:spPr>
          <a:xfrm>
            <a:off x="628650" y="4767263"/>
            <a:ext cx="2057400" cy="273844"/>
          </a:xfrm>
          <a:prstGeom prst="rect">
            <a:avLst/>
          </a:prstGeom>
          <a:noFill/>
          <a:ln>
            <a:noFill/>
          </a:ln>
        </p:spPr>
        <p:txBody>
          <a:bodyPr spcFirstLastPara="1" wrap="square" lIns="68575" tIns="34275" rIns="68575" bIns="34275" anchor="t" anchorCtr="0">
            <a:noAutofit/>
          </a:bodyPr>
          <a:lstStyle>
            <a:lvl1pPr marR="0" lvl="0" algn="l" rtl="0">
              <a:spcBef>
                <a:spcPts val="0"/>
              </a:spcBef>
              <a:spcAft>
                <a:spcPts val="0"/>
              </a:spcAft>
              <a:buSzPts val="1100"/>
              <a:buNone/>
              <a:defRPr sz="1400">
                <a:solidFill>
                  <a:schemeClr val="dk1"/>
                </a:solidFill>
                <a:latin typeface="Arial"/>
                <a:ea typeface="Arial"/>
                <a:cs typeface="Arial"/>
                <a:sym typeface="Arial"/>
              </a:defRPr>
            </a:lvl1pPr>
            <a:lvl2pPr marR="0" lvl="1" algn="l" rtl="0">
              <a:spcBef>
                <a:spcPts val="0"/>
              </a:spcBef>
              <a:spcAft>
                <a:spcPts val="0"/>
              </a:spcAft>
              <a:buSzPts val="1100"/>
              <a:buNone/>
              <a:defRPr sz="1400" b="0" i="0" u="none" strike="noStrike" cap="none">
                <a:solidFill>
                  <a:schemeClr val="dk1"/>
                </a:solidFill>
                <a:latin typeface="Arial"/>
                <a:ea typeface="Arial"/>
                <a:cs typeface="Arial"/>
                <a:sym typeface="Arial"/>
              </a:defRPr>
            </a:lvl2pPr>
            <a:lvl3pPr marR="0" lvl="2" algn="l" rtl="0">
              <a:spcBef>
                <a:spcPts val="0"/>
              </a:spcBef>
              <a:spcAft>
                <a:spcPts val="0"/>
              </a:spcAft>
              <a:buSzPts val="1100"/>
              <a:buNone/>
              <a:defRPr sz="1400" b="0" i="0" u="none" strike="noStrike" cap="none">
                <a:solidFill>
                  <a:schemeClr val="dk1"/>
                </a:solidFill>
                <a:latin typeface="Arial"/>
                <a:ea typeface="Arial"/>
                <a:cs typeface="Arial"/>
                <a:sym typeface="Arial"/>
              </a:defRPr>
            </a:lvl3pPr>
            <a:lvl4pPr marR="0" lvl="3" algn="l" rtl="0">
              <a:spcBef>
                <a:spcPts val="0"/>
              </a:spcBef>
              <a:spcAft>
                <a:spcPts val="0"/>
              </a:spcAft>
              <a:buSzPts val="1100"/>
              <a:buNone/>
              <a:defRPr sz="1400" b="0" i="0" u="none" strike="noStrike" cap="none">
                <a:solidFill>
                  <a:schemeClr val="dk1"/>
                </a:solidFill>
                <a:latin typeface="Arial"/>
                <a:ea typeface="Arial"/>
                <a:cs typeface="Arial"/>
                <a:sym typeface="Arial"/>
              </a:defRPr>
            </a:lvl4pPr>
            <a:lvl5pPr marR="0" lvl="4" algn="l" rtl="0">
              <a:spcBef>
                <a:spcPts val="0"/>
              </a:spcBef>
              <a:spcAft>
                <a:spcPts val="0"/>
              </a:spcAft>
              <a:buSzPts val="1100"/>
              <a:buNone/>
              <a:defRPr sz="1400" b="0" i="0" u="none" strike="noStrike" cap="none">
                <a:solidFill>
                  <a:schemeClr val="dk1"/>
                </a:solidFill>
                <a:latin typeface="Arial"/>
                <a:ea typeface="Arial"/>
                <a:cs typeface="Arial"/>
                <a:sym typeface="Arial"/>
              </a:defRPr>
            </a:lvl5pPr>
            <a:lvl6pPr marR="0" lvl="5" algn="l" rtl="0">
              <a:spcBef>
                <a:spcPts val="0"/>
              </a:spcBef>
              <a:spcAft>
                <a:spcPts val="0"/>
              </a:spcAft>
              <a:buSzPts val="1100"/>
              <a:buNone/>
              <a:defRPr sz="1400" b="0" i="0" u="none" strike="noStrike" cap="none">
                <a:solidFill>
                  <a:schemeClr val="dk1"/>
                </a:solidFill>
                <a:latin typeface="Arial"/>
                <a:ea typeface="Arial"/>
                <a:cs typeface="Arial"/>
                <a:sym typeface="Arial"/>
              </a:defRPr>
            </a:lvl6pPr>
            <a:lvl7pPr marR="0" lvl="6" algn="l" rtl="0">
              <a:spcBef>
                <a:spcPts val="0"/>
              </a:spcBef>
              <a:spcAft>
                <a:spcPts val="0"/>
              </a:spcAft>
              <a:buSzPts val="1100"/>
              <a:buNone/>
              <a:defRPr sz="1400" b="0" i="0" u="none" strike="noStrike" cap="none">
                <a:solidFill>
                  <a:schemeClr val="dk1"/>
                </a:solidFill>
                <a:latin typeface="Arial"/>
                <a:ea typeface="Arial"/>
                <a:cs typeface="Arial"/>
                <a:sym typeface="Arial"/>
              </a:defRPr>
            </a:lvl7pPr>
            <a:lvl8pPr marR="0" lvl="7" algn="l" rtl="0">
              <a:spcBef>
                <a:spcPts val="0"/>
              </a:spcBef>
              <a:spcAft>
                <a:spcPts val="0"/>
              </a:spcAft>
              <a:buSzPts val="1100"/>
              <a:buNone/>
              <a:defRPr sz="1400" b="0" i="0" u="none" strike="noStrike" cap="none">
                <a:solidFill>
                  <a:schemeClr val="dk1"/>
                </a:solidFill>
                <a:latin typeface="Arial"/>
                <a:ea typeface="Arial"/>
                <a:cs typeface="Arial"/>
                <a:sym typeface="Arial"/>
              </a:defRPr>
            </a:lvl8pPr>
            <a:lvl9pPr marR="0" lvl="8" algn="l" rtl="0">
              <a:spcBef>
                <a:spcPts val="0"/>
              </a:spcBef>
              <a:spcAft>
                <a:spcPts val="0"/>
              </a:spcAft>
              <a:buSzPts val="1100"/>
              <a:buNone/>
              <a:defRPr sz="1400" b="0" i="0" u="none" strike="noStrike" cap="none">
                <a:solidFill>
                  <a:schemeClr val="dk1"/>
                </a:solidFill>
                <a:latin typeface="Arial"/>
                <a:ea typeface="Arial"/>
                <a:cs typeface="Arial"/>
                <a:sym typeface="Arial"/>
              </a:defRPr>
            </a:lvl9pPr>
          </a:lstStyle>
          <a:p>
            <a:endParaRPr/>
          </a:p>
        </p:txBody>
      </p:sp>
      <p:sp>
        <p:nvSpPr>
          <p:cNvPr id="299" name="Google Shape;299;p91"/>
          <p:cNvSpPr txBox="1">
            <a:spLocks noGrp="1"/>
          </p:cNvSpPr>
          <p:nvPr>
            <p:ph type="ftr" idx="11"/>
          </p:nvPr>
        </p:nvSpPr>
        <p:spPr>
          <a:xfrm>
            <a:off x="3028950" y="4767263"/>
            <a:ext cx="3086100" cy="273844"/>
          </a:xfrm>
          <a:prstGeom prst="rect">
            <a:avLst/>
          </a:prstGeom>
          <a:noFill/>
          <a:ln>
            <a:noFill/>
          </a:ln>
        </p:spPr>
        <p:txBody>
          <a:bodyPr spcFirstLastPara="1" wrap="square" lIns="68575" tIns="34275" rIns="68575" bIns="34275" anchor="t" anchorCtr="0">
            <a:noAutofit/>
          </a:bodyPr>
          <a:lstStyle>
            <a:lvl1pPr marR="0" lvl="0" algn="l" rtl="0">
              <a:spcBef>
                <a:spcPts val="0"/>
              </a:spcBef>
              <a:spcAft>
                <a:spcPts val="0"/>
              </a:spcAft>
              <a:buSzPts val="1100"/>
              <a:buNone/>
              <a:defRPr sz="1400">
                <a:solidFill>
                  <a:schemeClr val="dk1"/>
                </a:solidFill>
                <a:latin typeface="Arial"/>
                <a:ea typeface="Arial"/>
                <a:cs typeface="Arial"/>
                <a:sym typeface="Arial"/>
              </a:defRPr>
            </a:lvl1pPr>
            <a:lvl2pPr marR="0" lvl="1" algn="l" rtl="0">
              <a:spcBef>
                <a:spcPts val="0"/>
              </a:spcBef>
              <a:spcAft>
                <a:spcPts val="0"/>
              </a:spcAft>
              <a:buSzPts val="1100"/>
              <a:buNone/>
              <a:defRPr sz="1400" b="0" i="0" u="none" strike="noStrike" cap="none">
                <a:solidFill>
                  <a:schemeClr val="dk1"/>
                </a:solidFill>
                <a:latin typeface="Arial"/>
                <a:ea typeface="Arial"/>
                <a:cs typeface="Arial"/>
                <a:sym typeface="Arial"/>
              </a:defRPr>
            </a:lvl2pPr>
            <a:lvl3pPr marR="0" lvl="2" algn="l" rtl="0">
              <a:spcBef>
                <a:spcPts val="0"/>
              </a:spcBef>
              <a:spcAft>
                <a:spcPts val="0"/>
              </a:spcAft>
              <a:buSzPts val="1100"/>
              <a:buNone/>
              <a:defRPr sz="1400" b="0" i="0" u="none" strike="noStrike" cap="none">
                <a:solidFill>
                  <a:schemeClr val="dk1"/>
                </a:solidFill>
                <a:latin typeface="Arial"/>
                <a:ea typeface="Arial"/>
                <a:cs typeface="Arial"/>
                <a:sym typeface="Arial"/>
              </a:defRPr>
            </a:lvl3pPr>
            <a:lvl4pPr marR="0" lvl="3" algn="l" rtl="0">
              <a:spcBef>
                <a:spcPts val="0"/>
              </a:spcBef>
              <a:spcAft>
                <a:spcPts val="0"/>
              </a:spcAft>
              <a:buSzPts val="1100"/>
              <a:buNone/>
              <a:defRPr sz="1400" b="0" i="0" u="none" strike="noStrike" cap="none">
                <a:solidFill>
                  <a:schemeClr val="dk1"/>
                </a:solidFill>
                <a:latin typeface="Arial"/>
                <a:ea typeface="Arial"/>
                <a:cs typeface="Arial"/>
                <a:sym typeface="Arial"/>
              </a:defRPr>
            </a:lvl4pPr>
            <a:lvl5pPr marR="0" lvl="4" algn="l" rtl="0">
              <a:spcBef>
                <a:spcPts val="0"/>
              </a:spcBef>
              <a:spcAft>
                <a:spcPts val="0"/>
              </a:spcAft>
              <a:buSzPts val="1100"/>
              <a:buNone/>
              <a:defRPr sz="1400" b="0" i="0" u="none" strike="noStrike" cap="none">
                <a:solidFill>
                  <a:schemeClr val="dk1"/>
                </a:solidFill>
                <a:latin typeface="Arial"/>
                <a:ea typeface="Arial"/>
                <a:cs typeface="Arial"/>
                <a:sym typeface="Arial"/>
              </a:defRPr>
            </a:lvl5pPr>
            <a:lvl6pPr marR="0" lvl="5" algn="l" rtl="0">
              <a:spcBef>
                <a:spcPts val="0"/>
              </a:spcBef>
              <a:spcAft>
                <a:spcPts val="0"/>
              </a:spcAft>
              <a:buSzPts val="1100"/>
              <a:buNone/>
              <a:defRPr sz="1400" b="0" i="0" u="none" strike="noStrike" cap="none">
                <a:solidFill>
                  <a:schemeClr val="dk1"/>
                </a:solidFill>
                <a:latin typeface="Arial"/>
                <a:ea typeface="Arial"/>
                <a:cs typeface="Arial"/>
                <a:sym typeface="Arial"/>
              </a:defRPr>
            </a:lvl6pPr>
            <a:lvl7pPr marR="0" lvl="6" algn="l" rtl="0">
              <a:spcBef>
                <a:spcPts val="0"/>
              </a:spcBef>
              <a:spcAft>
                <a:spcPts val="0"/>
              </a:spcAft>
              <a:buSzPts val="1100"/>
              <a:buNone/>
              <a:defRPr sz="1400" b="0" i="0" u="none" strike="noStrike" cap="none">
                <a:solidFill>
                  <a:schemeClr val="dk1"/>
                </a:solidFill>
                <a:latin typeface="Arial"/>
                <a:ea typeface="Arial"/>
                <a:cs typeface="Arial"/>
                <a:sym typeface="Arial"/>
              </a:defRPr>
            </a:lvl7pPr>
            <a:lvl8pPr marR="0" lvl="7" algn="l" rtl="0">
              <a:spcBef>
                <a:spcPts val="0"/>
              </a:spcBef>
              <a:spcAft>
                <a:spcPts val="0"/>
              </a:spcAft>
              <a:buSzPts val="1100"/>
              <a:buNone/>
              <a:defRPr sz="1400" b="0" i="0" u="none" strike="noStrike" cap="none">
                <a:solidFill>
                  <a:schemeClr val="dk1"/>
                </a:solidFill>
                <a:latin typeface="Arial"/>
                <a:ea typeface="Arial"/>
                <a:cs typeface="Arial"/>
                <a:sym typeface="Arial"/>
              </a:defRPr>
            </a:lvl8pPr>
            <a:lvl9pPr marR="0" lvl="8" algn="l" rtl="0">
              <a:spcBef>
                <a:spcPts val="0"/>
              </a:spcBef>
              <a:spcAft>
                <a:spcPts val="0"/>
              </a:spcAft>
              <a:buSzPts val="1100"/>
              <a:buNone/>
              <a:defRPr sz="1400" b="0" i="0" u="none" strike="noStrike" cap="none">
                <a:solidFill>
                  <a:schemeClr val="dk1"/>
                </a:solidFill>
                <a:latin typeface="Arial"/>
                <a:ea typeface="Arial"/>
                <a:cs typeface="Arial"/>
                <a:sym typeface="Arial"/>
              </a:defRPr>
            </a:lvl9pPr>
          </a:lstStyle>
          <a:p>
            <a:endParaRPr/>
          </a:p>
        </p:txBody>
      </p:sp>
      <p:sp>
        <p:nvSpPr>
          <p:cNvPr id="300" name="Google Shape;300;p91"/>
          <p:cNvSpPr txBox="1">
            <a:spLocks noGrp="1"/>
          </p:cNvSpPr>
          <p:nvPr>
            <p:ph type="sldNum" idx="12"/>
          </p:nvPr>
        </p:nvSpPr>
        <p:spPr>
          <a:xfrm>
            <a:off x="6457950" y="4767263"/>
            <a:ext cx="2057400" cy="273844"/>
          </a:xfrm>
          <a:prstGeom prst="rect">
            <a:avLst/>
          </a:prstGeom>
          <a:noFill/>
          <a:ln>
            <a:noFill/>
          </a:ln>
        </p:spPr>
        <p:txBody>
          <a:bodyPr spcFirstLastPara="1" wrap="square" lIns="68575" tIns="34275" rIns="68575" bIns="34275" anchor="ctr" anchorCtr="0">
            <a:noAutofit/>
          </a:bodyPr>
          <a:lstStyle>
            <a:lvl1pPr marL="0" marR="0" lvl="0" indent="0" algn="r">
              <a:lnSpc>
                <a:spcPct val="100000"/>
              </a:lnSpc>
              <a:spcBef>
                <a:spcPts val="0"/>
              </a:spcBef>
              <a:spcAft>
                <a:spcPts val="0"/>
              </a:spcAft>
              <a:buClr>
                <a:srgbClr val="898989"/>
              </a:buClr>
              <a:buSzPts val="1200"/>
              <a:buFont typeface="Calibri"/>
              <a:buNone/>
              <a:defRPr/>
            </a:lvl1pPr>
            <a:lvl2pPr marL="0" marR="0" lvl="1" indent="0" algn="r">
              <a:lnSpc>
                <a:spcPct val="100000"/>
              </a:lnSpc>
              <a:spcBef>
                <a:spcPts val="0"/>
              </a:spcBef>
              <a:spcAft>
                <a:spcPts val="0"/>
              </a:spcAft>
              <a:buClr>
                <a:srgbClr val="898989"/>
              </a:buClr>
              <a:buSzPts val="1200"/>
              <a:buFont typeface="Calibri"/>
              <a:buNone/>
              <a:defRPr/>
            </a:lvl2pPr>
            <a:lvl3pPr marL="0" marR="0" lvl="2" indent="0" algn="r">
              <a:lnSpc>
                <a:spcPct val="100000"/>
              </a:lnSpc>
              <a:spcBef>
                <a:spcPts val="0"/>
              </a:spcBef>
              <a:spcAft>
                <a:spcPts val="0"/>
              </a:spcAft>
              <a:buClr>
                <a:srgbClr val="898989"/>
              </a:buClr>
              <a:buSzPts val="1200"/>
              <a:buFont typeface="Calibri"/>
              <a:buNone/>
              <a:defRPr/>
            </a:lvl3pPr>
            <a:lvl4pPr marL="0" marR="0" lvl="3" indent="0" algn="r">
              <a:lnSpc>
                <a:spcPct val="100000"/>
              </a:lnSpc>
              <a:spcBef>
                <a:spcPts val="0"/>
              </a:spcBef>
              <a:spcAft>
                <a:spcPts val="0"/>
              </a:spcAft>
              <a:buClr>
                <a:srgbClr val="898989"/>
              </a:buClr>
              <a:buSzPts val="1200"/>
              <a:buFont typeface="Calibri"/>
              <a:buNone/>
              <a:defRPr/>
            </a:lvl4pPr>
            <a:lvl5pPr marL="0" marR="0" lvl="4" indent="0" algn="r">
              <a:lnSpc>
                <a:spcPct val="100000"/>
              </a:lnSpc>
              <a:spcBef>
                <a:spcPts val="0"/>
              </a:spcBef>
              <a:spcAft>
                <a:spcPts val="0"/>
              </a:spcAft>
              <a:buClr>
                <a:srgbClr val="898989"/>
              </a:buClr>
              <a:buSzPts val="1200"/>
              <a:buFont typeface="Calibri"/>
              <a:buNone/>
              <a:defRPr/>
            </a:lvl5pPr>
            <a:lvl6pPr marL="0" marR="0" lvl="5" indent="0" algn="r">
              <a:lnSpc>
                <a:spcPct val="100000"/>
              </a:lnSpc>
              <a:spcBef>
                <a:spcPts val="0"/>
              </a:spcBef>
              <a:spcAft>
                <a:spcPts val="0"/>
              </a:spcAft>
              <a:buClr>
                <a:srgbClr val="898989"/>
              </a:buClr>
              <a:buSzPts val="1200"/>
              <a:buFont typeface="Calibri"/>
              <a:buNone/>
              <a:defRPr/>
            </a:lvl6pPr>
            <a:lvl7pPr marL="0" marR="0" lvl="6" indent="0" algn="r">
              <a:lnSpc>
                <a:spcPct val="100000"/>
              </a:lnSpc>
              <a:spcBef>
                <a:spcPts val="0"/>
              </a:spcBef>
              <a:spcAft>
                <a:spcPts val="0"/>
              </a:spcAft>
              <a:buClr>
                <a:srgbClr val="898989"/>
              </a:buClr>
              <a:buSzPts val="1200"/>
              <a:buFont typeface="Calibri"/>
              <a:buNone/>
              <a:defRPr/>
            </a:lvl7pPr>
            <a:lvl8pPr marL="0" marR="0" lvl="7" indent="0" algn="r">
              <a:lnSpc>
                <a:spcPct val="100000"/>
              </a:lnSpc>
              <a:spcBef>
                <a:spcPts val="0"/>
              </a:spcBef>
              <a:spcAft>
                <a:spcPts val="0"/>
              </a:spcAft>
              <a:buClr>
                <a:srgbClr val="898989"/>
              </a:buClr>
              <a:buSzPts val="1200"/>
              <a:buFont typeface="Calibri"/>
              <a:buNone/>
              <a:defRPr/>
            </a:lvl8pPr>
            <a:lvl9pPr marL="0" marR="0" lvl="8" indent="0" algn="r">
              <a:lnSpc>
                <a:spcPct val="100000"/>
              </a:lnSpc>
              <a:spcBef>
                <a:spcPts val="0"/>
              </a:spcBef>
              <a:spcAft>
                <a:spcPts val="0"/>
              </a:spcAft>
              <a:buClr>
                <a:srgbClr val="898989"/>
              </a:buClr>
              <a:buSzPts val="1200"/>
              <a:buFont typeface="Calibri"/>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matchingName="Azzuro_Logo">
  <p:cSld name="Azzuro_Logo">
    <p:bg>
      <p:bgPr>
        <a:solidFill>
          <a:schemeClr val="accent1"/>
        </a:solidFill>
        <a:effectLst/>
      </p:bgPr>
    </p:bg>
    <p:spTree>
      <p:nvGrpSpPr>
        <p:cNvPr id="1" name="Shape 301"/>
        <p:cNvGrpSpPr/>
        <p:nvPr/>
      </p:nvGrpSpPr>
      <p:grpSpPr>
        <a:xfrm>
          <a:off x="0" y="0"/>
          <a:ext cx="0" cy="0"/>
          <a:chOff x="0" y="0"/>
          <a:chExt cx="0" cy="0"/>
        </a:xfrm>
      </p:grpSpPr>
      <p:pic>
        <p:nvPicPr>
          <p:cNvPr id="302" name="Google Shape;302;p92" descr="Logitech_RGB_white_M.png"/>
          <p:cNvPicPr preferRelativeResize="0"/>
          <p:nvPr/>
        </p:nvPicPr>
        <p:blipFill rotWithShape="1">
          <a:blip r:embed="rId2">
            <a:alphaModFix/>
          </a:blip>
          <a:srcRect/>
          <a:stretch/>
        </p:blipFill>
        <p:spPr>
          <a:xfrm>
            <a:off x="3319925" y="2198176"/>
            <a:ext cx="2504139" cy="747175"/>
          </a:xfrm>
          <a:prstGeom prst="rect">
            <a:avLst/>
          </a:prstGeom>
          <a:noFill/>
          <a:ln>
            <a:noFill/>
          </a:ln>
        </p:spPr>
      </p:pic>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03"/>
        <p:cNvGrpSpPr/>
        <p:nvPr/>
      </p:nvGrpSpPr>
      <p:grpSpPr>
        <a:xfrm>
          <a:off x="0" y="0"/>
          <a:ext cx="0" cy="0"/>
          <a:chOff x="0" y="0"/>
          <a:chExt cx="0" cy="0"/>
        </a:xfrm>
      </p:grpSpPr>
      <p:pic>
        <p:nvPicPr>
          <p:cNvPr id="304" name="Google Shape;304;p93"/>
          <p:cNvPicPr preferRelativeResize="0"/>
          <p:nvPr/>
        </p:nvPicPr>
        <p:blipFill rotWithShape="1">
          <a:blip r:embed="rId2">
            <a:alphaModFix/>
          </a:blip>
          <a:srcRect/>
          <a:stretch/>
        </p:blipFill>
        <p:spPr>
          <a:xfrm>
            <a:off x="0" y="0"/>
            <a:ext cx="9144000" cy="5143500"/>
          </a:xfrm>
          <a:prstGeom prst="rect">
            <a:avLst/>
          </a:prstGeom>
          <a:noFill/>
          <a:ln>
            <a:noFill/>
          </a:ln>
        </p:spPr>
      </p:pic>
      <p:sp>
        <p:nvSpPr>
          <p:cNvPr id="305" name="Google Shape;305;p93"/>
          <p:cNvSpPr txBox="1">
            <a:spLocks noGrp="1"/>
          </p:cNvSpPr>
          <p:nvPr>
            <p:ph type="title"/>
          </p:nvPr>
        </p:nvSpPr>
        <p:spPr>
          <a:xfrm>
            <a:off x="623888" y="1282304"/>
            <a:ext cx="7886700" cy="2139553"/>
          </a:xfrm>
          <a:prstGeom prst="rect">
            <a:avLst/>
          </a:prstGeom>
          <a:noFill/>
          <a:ln>
            <a:noFill/>
          </a:ln>
        </p:spPr>
        <p:txBody>
          <a:bodyPr spcFirstLastPara="1" wrap="square" lIns="68575" tIns="68575" rIns="68575" bIns="68575" anchor="b" anchorCtr="0">
            <a:noAutofit/>
          </a:bodyPr>
          <a:lstStyle>
            <a:lvl1pPr lvl="0" algn="l">
              <a:lnSpc>
                <a:spcPct val="100000"/>
              </a:lnSpc>
              <a:spcBef>
                <a:spcPts val="0"/>
              </a:spcBef>
              <a:spcAft>
                <a:spcPts val="0"/>
              </a:spcAft>
              <a:buSzPts val="2300"/>
              <a:buNone/>
              <a:defRPr sz="4500">
                <a:solidFill>
                  <a:schemeClr val="lt1"/>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306" name="Google Shape;306;p93"/>
          <p:cNvSpPr txBox="1">
            <a:spLocks noGrp="1"/>
          </p:cNvSpPr>
          <p:nvPr>
            <p:ph type="body" idx="1"/>
          </p:nvPr>
        </p:nvSpPr>
        <p:spPr>
          <a:xfrm>
            <a:off x="623888" y="3442097"/>
            <a:ext cx="7886700" cy="1125140"/>
          </a:xfrm>
          <a:prstGeom prst="rect">
            <a:avLst/>
          </a:prstGeom>
          <a:noFill/>
          <a:ln>
            <a:noFill/>
          </a:ln>
        </p:spPr>
        <p:txBody>
          <a:bodyPr spcFirstLastPara="1" wrap="square" lIns="68575" tIns="68575" rIns="68575" bIns="68575" anchor="t" anchorCtr="0">
            <a:noAutofit/>
          </a:bodyPr>
          <a:lstStyle>
            <a:lvl1pPr marL="457200" lvl="0" indent="-228600" algn="l">
              <a:lnSpc>
                <a:spcPct val="100000"/>
              </a:lnSpc>
              <a:spcBef>
                <a:spcPts val="500"/>
              </a:spcBef>
              <a:spcAft>
                <a:spcPts val="0"/>
              </a:spcAft>
              <a:buSzPts val="2100"/>
              <a:buNone/>
              <a:defRPr sz="1800">
                <a:solidFill>
                  <a:schemeClr val="lt1"/>
                </a:solidFill>
              </a:defRPr>
            </a:lvl1pPr>
            <a:lvl2pPr marL="914400" lvl="1" indent="-228600" algn="l">
              <a:lnSpc>
                <a:spcPct val="100000"/>
              </a:lnSpc>
              <a:spcBef>
                <a:spcPts val="400"/>
              </a:spcBef>
              <a:spcAft>
                <a:spcPts val="0"/>
              </a:spcAft>
              <a:buSzPts val="2100"/>
              <a:buNone/>
              <a:defRPr sz="1500">
                <a:solidFill>
                  <a:srgbClr val="888888"/>
                </a:solidFill>
              </a:defRPr>
            </a:lvl2pPr>
            <a:lvl3pPr marL="1371600" lvl="2" indent="-228600" algn="l">
              <a:lnSpc>
                <a:spcPct val="100000"/>
              </a:lnSpc>
              <a:spcBef>
                <a:spcPts val="400"/>
              </a:spcBef>
              <a:spcAft>
                <a:spcPts val="0"/>
              </a:spcAft>
              <a:buSzPts val="1800"/>
              <a:buNone/>
              <a:defRPr sz="1400">
                <a:solidFill>
                  <a:srgbClr val="888888"/>
                </a:solidFill>
              </a:defRPr>
            </a:lvl3pPr>
            <a:lvl4pPr marL="1828800" lvl="3" indent="-228600" algn="l">
              <a:lnSpc>
                <a:spcPct val="100000"/>
              </a:lnSpc>
              <a:spcBef>
                <a:spcPts val="300"/>
              </a:spcBef>
              <a:spcAft>
                <a:spcPts val="0"/>
              </a:spcAft>
              <a:buSzPts val="1500"/>
              <a:buNone/>
              <a:defRPr sz="1200">
                <a:solidFill>
                  <a:srgbClr val="888888"/>
                </a:solidFill>
              </a:defRPr>
            </a:lvl4pPr>
            <a:lvl5pPr marL="2286000" lvl="4" indent="-228600" algn="l">
              <a:lnSpc>
                <a:spcPct val="100000"/>
              </a:lnSpc>
              <a:spcBef>
                <a:spcPts val="300"/>
              </a:spcBef>
              <a:spcAft>
                <a:spcPts val="0"/>
              </a:spcAft>
              <a:buSzPts val="1500"/>
              <a:buNone/>
              <a:defRPr sz="1200">
                <a:solidFill>
                  <a:srgbClr val="888888"/>
                </a:solidFill>
              </a:defRPr>
            </a:lvl5pPr>
            <a:lvl6pPr marL="2743200" lvl="5" indent="-228600" algn="l">
              <a:lnSpc>
                <a:spcPct val="100000"/>
              </a:lnSpc>
              <a:spcBef>
                <a:spcPts val="300"/>
              </a:spcBef>
              <a:spcAft>
                <a:spcPts val="0"/>
              </a:spcAft>
              <a:buSzPts val="1500"/>
              <a:buNone/>
              <a:defRPr sz="1200">
                <a:solidFill>
                  <a:srgbClr val="888888"/>
                </a:solidFill>
              </a:defRPr>
            </a:lvl6pPr>
            <a:lvl7pPr marL="3200400" lvl="6" indent="-228600" algn="l">
              <a:lnSpc>
                <a:spcPct val="100000"/>
              </a:lnSpc>
              <a:spcBef>
                <a:spcPts val="300"/>
              </a:spcBef>
              <a:spcAft>
                <a:spcPts val="0"/>
              </a:spcAft>
              <a:buSzPts val="1500"/>
              <a:buNone/>
              <a:defRPr sz="1200">
                <a:solidFill>
                  <a:srgbClr val="888888"/>
                </a:solidFill>
              </a:defRPr>
            </a:lvl7pPr>
            <a:lvl8pPr marL="3657600" lvl="7" indent="-228600" algn="l">
              <a:lnSpc>
                <a:spcPct val="100000"/>
              </a:lnSpc>
              <a:spcBef>
                <a:spcPts val="300"/>
              </a:spcBef>
              <a:spcAft>
                <a:spcPts val="0"/>
              </a:spcAft>
              <a:buSzPts val="1500"/>
              <a:buNone/>
              <a:defRPr sz="1200">
                <a:solidFill>
                  <a:srgbClr val="888888"/>
                </a:solidFill>
              </a:defRPr>
            </a:lvl8pPr>
            <a:lvl9pPr marL="4114800" lvl="8" indent="-228600" algn="l">
              <a:lnSpc>
                <a:spcPct val="100000"/>
              </a:lnSpc>
              <a:spcBef>
                <a:spcPts val="300"/>
              </a:spcBef>
              <a:spcAft>
                <a:spcPts val="0"/>
              </a:spcAft>
              <a:buSzPts val="1500"/>
              <a:buNone/>
              <a:defRPr sz="1200">
                <a:solidFill>
                  <a:srgbClr val="888888"/>
                </a:solidFill>
              </a:defRPr>
            </a:lvl9pPr>
          </a:lstStyle>
          <a:p>
            <a:endParaRPr/>
          </a:p>
        </p:txBody>
      </p:sp>
      <p:sp>
        <p:nvSpPr>
          <p:cNvPr id="307" name="Google Shape;307;p93"/>
          <p:cNvSpPr txBox="1">
            <a:spLocks noGrp="1"/>
          </p:cNvSpPr>
          <p:nvPr>
            <p:ph type="dt" idx="10"/>
          </p:nvPr>
        </p:nvSpPr>
        <p:spPr>
          <a:xfrm>
            <a:off x="628650" y="4767263"/>
            <a:ext cx="2057400" cy="273844"/>
          </a:xfrm>
          <a:prstGeom prst="rect">
            <a:avLst/>
          </a:prstGeom>
          <a:noFill/>
          <a:ln>
            <a:noFill/>
          </a:ln>
        </p:spPr>
        <p:txBody>
          <a:bodyPr spcFirstLastPara="1" wrap="square" lIns="68575" tIns="34275" rIns="68575" bIns="34275" anchor="t" anchorCtr="0">
            <a:noAutofit/>
          </a:bodyPr>
          <a:lstStyle>
            <a:lvl1pPr marR="0" lvl="0" algn="l" rtl="0">
              <a:spcBef>
                <a:spcPts val="0"/>
              </a:spcBef>
              <a:spcAft>
                <a:spcPts val="0"/>
              </a:spcAft>
              <a:buSzPts val="1100"/>
              <a:buNone/>
              <a:defRPr sz="1400">
                <a:solidFill>
                  <a:schemeClr val="dk1"/>
                </a:solidFill>
                <a:latin typeface="Arial"/>
                <a:ea typeface="Arial"/>
                <a:cs typeface="Arial"/>
                <a:sym typeface="Arial"/>
              </a:defRPr>
            </a:lvl1pPr>
            <a:lvl2pPr marR="0" lvl="1" algn="l" rtl="0">
              <a:spcBef>
                <a:spcPts val="0"/>
              </a:spcBef>
              <a:spcAft>
                <a:spcPts val="0"/>
              </a:spcAft>
              <a:buSzPts val="1100"/>
              <a:buNone/>
              <a:defRPr sz="1400" b="0" i="0" u="none" strike="noStrike" cap="none">
                <a:solidFill>
                  <a:schemeClr val="dk1"/>
                </a:solidFill>
                <a:latin typeface="Arial"/>
                <a:ea typeface="Arial"/>
                <a:cs typeface="Arial"/>
                <a:sym typeface="Arial"/>
              </a:defRPr>
            </a:lvl2pPr>
            <a:lvl3pPr marR="0" lvl="2" algn="l" rtl="0">
              <a:spcBef>
                <a:spcPts val="0"/>
              </a:spcBef>
              <a:spcAft>
                <a:spcPts val="0"/>
              </a:spcAft>
              <a:buSzPts val="1100"/>
              <a:buNone/>
              <a:defRPr sz="1400" b="0" i="0" u="none" strike="noStrike" cap="none">
                <a:solidFill>
                  <a:schemeClr val="dk1"/>
                </a:solidFill>
                <a:latin typeface="Arial"/>
                <a:ea typeface="Arial"/>
                <a:cs typeface="Arial"/>
                <a:sym typeface="Arial"/>
              </a:defRPr>
            </a:lvl3pPr>
            <a:lvl4pPr marR="0" lvl="3" algn="l" rtl="0">
              <a:spcBef>
                <a:spcPts val="0"/>
              </a:spcBef>
              <a:spcAft>
                <a:spcPts val="0"/>
              </a:spcAft>
              <a:buSzPts val="1100"/>
              <a:buNone/>
              <a:defRPr sz="1400" b="0" i="0" u="none" strike="noStrike" cap="none">
                <a:solidFill>
                  <a:schemeClr val="dk1"/>
                </a:solidFill>
                <a:latin typeface="Arial"/>
                <a:ea typeface="Arial"/>
                <a:cs typeface="Arial"/>
                <a:sym typeface="Arial"/>
              </a:defRPr>
            </a:lvl4pPr>
            <a:lvl5pPr marR="0" lvl="4" algn="l" rtl="0">
              <a:spcBef>
                <a:spcPts val="0"/>
              </a:spcBef>
              <a:spcAft>
                <a:spcPts val="0"/>
              </a:spcAft>
              <a:buSzPts val="1100"/>
              <a:buNone/>
              <a:defRPr sz="1400" b="0" i="0" u="none" strike="noStrike" cap="none">
                <a:solidFill>
                  <a:schemeClr val="dk1"/>
                </a:solidFill>
                <a:latin typeface="Arial"/>
                <a:ea typeface="Arial"/>
                <a:cs typeface="Arial"/>
                <a:sym typeface="Arial"/>
              </a:defRPr>
            </a:lvl5pPr>
            <a:lvl6pPr marR="0" lvl="5" algn="l" rtl="0">
              <a:spcBef>
                <a:spcPts val="0"/>
              </a:spcBef>
              <a:spcAft>
                <a:spcPts val="0"/>
              </a:spcAft>
              <a:buSzPts val="1100"/>
              <a:buNone/>
              <a:defRPr sz="1400" b="0" i="0" u="none" strike="noStrike" cap="none">
                <a:solidFill>
                  <a:schemeClr val="dk1"/>
                </a:solidFill>
                <a:latin typeface="Arial"/>
                <a:ea typeface="Arial"/>
                <a:cs typeface="Arial"/>
                <a:sym typeface="Arial"/>
              </a:defRPr>
            </a:lvl6pPr>
            <a:lvl7pPr marR="0" lvl="6" algn="l" rtl="0">
              <a:spcBef>
                <a:spcPts val="0"/>
              </a:spcBef>
              <a:spcAft>
                <a:spcPts val="0"/>
              </a:spcAft>
              <a:buSzPts val="1100"/>
              <a:buNone/>
              <a:defRPr sz="1400" b="0" i="0" u="none" strike="noStrike" cap="none">
                <a:solidFill>
                  <a:schemeClr val="dk1"/>
                </a:solidFill>
                <a:latin typeface="Arial"/>
                <a:ea typeface="Arial"/>
                <a:cs typeface="Arial"/>
                <a:sym typeface="Arial"/>
              </a:defRPr>
            </a:lvl7pPr>
            <a:lvl8pPr marR="0" lvl="7" algn="l" rtl="0">
              <a:spcBef>
                <a:spcPts val="0"/>
              </a:spcBef>
              <a:spcAft>
                <a:spcPts val="0"/>
              </a:spcAft>
              <a:buSzPts val="1100"/>
              <a:buNone/>
              <a:defRPr sz="1400" b="0" i="0" u="none" strike="noStrike" cap="none">
                <a:solidFill>
                  <a:schemeClr val="dk1"/>
                </a:solidFill>
                <a:latin typeface="Arial"/>
                <a:ea typeface="Arial"/>
                <a:cs typeface="Arial"/>
                <a:sym typeface="Arial"/>
              </a:defRPr>
            </a:lvl8pPr>
            <a:lvl9pPr marR="0" lvl="8" algn="l" rtl="0">
              <a:spcBef>
                <a:spcPts val="0"/>
              </a:spcBef>
              <a:spcAft>
                <a:spcPts val="0"/>
              </a:spcAft>
              <a:buSzPts val="1100"/>
              <a:buNone/>
              <a:defRPr sz="1400" b="0" i="0" u="none" strike="noStrike" cap="none">
                <a:solidFill>
                  <a:schemeClr val="dk1"/>
                </a:solidFill>
                <a:latin typeface="Arial"/>
                <a:ea typeface="Arial"/>
                <a:cs typeface="Arial"/>
                <a:sym typeface="Arial"/>
              </a:defRPr>
            </a:lvl9pPr>
          </a:lstStyle>
          <a:p>
            <a:endParaRPr/>
          </a:p>
        </p:txBody>
      </p:sp>
      <p:sp>
        <p:nvSpPr>
          <p:cNvPr id="308" name="Google Shape;308;p93"/>
          <p:cNvSpPr txBox="1">
            <a:spLocks noGrp="1"/>
          </p:cNvSpPr>
          <p:nvPr>
            <p:ph type="ftr" idx="11"/>
          </p:nvPr>
        </p:nvSpPr>
        <p:spPr>
          <a:xfrm>
            <a:off x="3028950" y="4767263"/>
            <a:ext cx="3086100" cy="273844"/>
          </a:xfrm>
          <a:prstGeom prst="rect">
            <a:avLst/>
          </a:prstGeom>
          <a:noFill/>
          <a:ln>
            <a:noFill/>
          </a:ln>
        </p:spPr>
        <p:txBody>
          <a:bodyPr spcFirstLastPara="1" wrap="square" lIns="68575" tIns="34275" rIns="68575" bIns="34275" anchor="t" anchorCtr="0">
            <a:noAutofit/>
          </a:bodyPr>
          <a:lstStyle>
            <a:lvl1pPr marR="0" lvl="0" algn="l" rtl="0">
              <a:spcBef>
                <a:spcPts val="0"/>
              </a:spcBef>
              <a:spcAft>
                <a:spcPts val="0"/>
              </a:spcAft>
              <a:buSzPts val="1100"/>
              <a:buNone/>
              <a:defRPr sz="1400">
                <a:solidFill>
                  <a:schemeClr val="dk1"/>
                </a:solidFill>
                <a:latin typeface="Arial"/>
                <a:ea typeface="Arial"/>
                <a:cs typeface="Arial"/>
                <a:sym typeface="Arial"/>
              </a:defRPr>
            </a:lvl1pPr>
            <a:lvl2pPr marR="0" lvl="1" algn="l" rtl="0">
              <a:spcBef>
                <a:spcPts val="0"/>
              </a:spcBef>
              <a:spcAft>
                <a:spcPts val="0"/>
              </a:spcAft>
              <a:buSzPts val="1100"/>
              <a:buNone/>
              <a:defRPr sz="1400" b="0" i="0" u="none" strike="noStrike" cap="none">
                <a:solidFill>
                  <a:schemeClr val="dk1"/>
                </a:solidFill>
                <a:latin typeface="Arial"/>
                <a:ea typeface="Arial"/>
                <a:cs typeface="Arial"/>
                <a:sym typeface="Arial"/>
              </a:defRPr>
            </a:lvl2pPr>
            <a:lvl3pPr marR="0" lvl="2" algn="l" rtl="0">
              <a:spcBef>
                <a:spcPts val="0"/>
              </a:spcBef>
              <a:spcAft>
                <a:spcPts val="0"/>
              </a:spcAft>
              <a:buSzPts val="1100"/>
              <a:buNone/>
              <a:defRPr sz="1400" b="0" i="0" u="none" strike="noStrike" cap="none">
                <a:solidFill>
                  <a:schemeClr val="dk1"/>
                </a:solidFill>
                <a:latin typeface="Arial"/>
                <a:ea typeface="Arial"/>
                <a:cs typeface="Arial"/>
                <a:sym typeface="Arial"/>
              </a:defRPr>
            </a:lvl3pPr>
            <a:lvl4pPr marR="0" lvl="3" algn="l" rtl="0">
              <a:spcBef>
                <a:spcPts val="0"/>
              </a:spcBef>
              <a:spcAft>
                <a:spcPts val="0"/>
              </a:spcAft>
              <a:buSzPts val="1100"/>
              <a:buNone/>
              <a:defRPr sz="1400" b="0" i="0" u="none" strike="noStrike" cap="none">
                <a:solidFill>
                  <a:schemeClr val="dk1"/>
                </a:solidFill>
                <a:latin typeface="Arial"/>
                <a:ea typeface="Arial"/>
                <a:cs typeface="Arial"/>
                <a:sym typeface="Arial"/>
              </a:defRPr>
            </a:lvl4pPr>
            <a:lvl5pPr marR="0" lvl="4" algn="l" rtl="0">
              <a:spcBef>
                <a:spcPts val="0"/>
              </a:spcBef>
              <a:spcAft>
                <a:spcPts val="0"/>
              </a:spcAft>
              <a:buSzPts val="1100"/>
              <a:buNone/>
              <a:defRPr sz="1400" b="0" i="0" u="none" strike="noStrike" cap="none">
                <a:solidFill>
                  <a:schemeClr val="dk1"/>
                </a:solidFill>
                <a:latin typeface="Arial"/>
                <a:ea typeface="Arial"/>
                <a:cs typeface="Arial"/>
                <a:sym typeface="Arial"/>
              </a:defRPr>
            </a:lvl5pPr>
            <a:lvl6pPr marR="0" lvl="5" algn="l" rtl="0">
              <a:spcBef>
                <a:spcPts val="0"/>
              </a:spcBef>
              <a:spcAft>
                <a:spcPts val="0"/>
              </a:spcAft>
              <a:buSzPts val="1100"/>
              <a:buNone/>
              <a:defRPr sz="1400" b="0" i="0" u="none" strike="noStrike" cap="none">
                <a:solidFill>
                  <a:schemeClr val="dk1"/>
                </a:solidFill>
                <a:latin typeface="Arial"/>
                <a:ea typeface="Arial"/>
                <a:cs typeface="Arial"/>
                <a:sym typeface="Arial"/>
              </a:defRPr>
            </a:lvl6pPr>
            <a:lvl7pPr marR="0" lvl="6" algn="l" rtl="0">
              <a:spcBef>
                <a:spcPts val="0"/>
              </a:spcBef>
              <a:spcAft>
                <a:spcPts val="0"/>
              </a:spcAft>
              <a:buSzPts val="1100"/>
              <a:buNone/>
              <a:defRPr sz="1400" b="0" i="0" u="none" strike="noStrike" cap="none">
                <a:solidFill>
                  <a:schemeClr val="dk1"/>
                </a:solidFill>
                <a:latin typeface="Arial"/>
                <a:ea typeface="Arial"/>
                <a:cs typeface="Arial"/>
                <a:sym typeface="Arial"/>
              </a:defRPr>
            </a:lvl7pPr>
            <a:lvl8pPr marR="0" lvl="7" algn="l" rtl="0">
              <a:spcBef>
                <a:spcPts val="0"/>
              </a:spcBef>
              <a:spcAft>
                <a:spcPts val="0"/>
              </a:spcAft>
              <a:buSzPts val="1100"/>
              <a:buNone/>
              <a:defRPr sz="1400" b="0" i="0" u="none" strike="noStrike" cap="none">
                <a:solidFill>
                  <a:schemeClr val="dk1"/>
                </a:solidFill>
                <a:latin typeface="Arial"/>
                <a:ea typeface="Arial"/>
                <a:cs typeface="Arial"/>
                <a:sym typeface="Arial"/>
              </a:defRPr>
            </a:lvl8pPr>
            <a:lvl9pPr marR="0" lvl="8" algn="l" rtl="0">
              <a:spcBef>
                <a:spcPts val="0"/>
              </a:spcBef>
              <a:spcAft>
                <a:spcPts val="0"/>
              </a:spcAft>
              <a:buSzPts val="1100"/>
              <a:buNone/>
              <a:defRPr sz="1400" b="0" i="0" u="none" strike="noStrike" cap="none">
                <a:solidFill>
                  <a:schemeClr val="dk1"/>
                </a:solidFill>
                <a:latin typeface="Arial"/>
                <a:ea typeface="Arial"/>
                <a:cs typeface="Arial"/>
                <a:sym typeface="Arial"/>
              </a:defRPr>
            </a:lvl9pPr>
          </a:lstStyle>
          <a:p>
            <a:endParaRPr/>
          </a:p>
        </p:txBody>
      </p:sp>
      <p:sp>
        <p:nvSpPr>
          <p:cNvPr id="309" name="Google Shape;309;p93"/>
          <p:cNvSpPr txBox="1">
            <a:spLocks noGrp="1"/>
          </p:cNvSpPr>
          <p:nvPr>
            <p:ph type="sldNum" idx="12"/>
          </p:nvPr>
        </p:nvSpPr>
        <p:spPr>
          <a:xfrm>
            <a:off x="6457950" y="4767263"/>
            <a:ext cx="2057400" cy="273844"/>
          </a:xfrm>
          <a:prstGeom prst="rect">
            <a:avLst/>
          </a:prstGeom>
          <a:noFill/>
          <a:ln>
            <a:noFill/>
          </a:ln>
        </p:spPr>
        <p:txBody>
          <a:bodyPr spcFirstLastPara="1" wrap="square" lIns="68575" tIns="34275" rIns="68575" bIns="34275" anchor="ctr" anchorCtr="0">
            <a:noAutofit/>
          </a:bodyPr>
          <a:lstStyle>
            <a:lvl1pPr marL="0" marR="0" lvl="0" indent="0" algn="r">
              <a:lnSpc>
                <a:spcPct val="100000"/>
              </a:lnSpc>
              <a:spcBef>
                <a:spcPts val="0"/>
              </a:spcBef>
              <a:spcAft>
                <a:spcPts val="0"/>
              </a:spcAft>
              <a:buClr>
                <a:srgbClr val="898989"/>
              </a:buClr>
              <a:buSzPts val="1200"/>
              <a:buFont typeface="Calibri"/>
              <a:buNone/>
              <a:defRPr/>
            </a:lvl1pPr>
            <a:lvl2pPr marL="0" marR="0" lvl="1" indent="0" algn="r">
              <a:lnSpc>
                <a:spcPct val="100000"/>
              </a:lnSpc>
              <a:spcBef>
                <a:spcPts val="0"/>
              </a:spcBef>
              <a:spcAft>
                <a:spcPts val="0"/>
              </a:spcAft>
              <a:buClr>
                <a:srgbClr val="898989"/>
              </a:buClr>
              <a:buSzPts val="1200"/>
              <a:buFont typeface="Calibri"/>
              <a:buNone/>
              <a:defRPr/>
            </a:lvl2pPr>
            <a:lvl3pPr marL="0" marR="0" lvl="2" indent="0" algn="r">
              <a:lnSpc>
                <a:spcPct val="100000"/>
              </a:lnSpc>
              <a:spcBef>
                <a:spcPts val="0"/>
              </a:spcBef>
              <a:spcAft>
                <a:spcPts val="0"/>
              </a:spcAft>
              <a:buClr>
                <a:srgbClr val="898989"/>
              </a:buClr>
              <a:buSzPts val="1200"/>
              <a:buFont typeface="Calibri"/>
              <a:buNone/>
              <a:defRPr/>
            </a:lvl3pPr>
            <a:lvl4pPr marL="0" marR="0" lvl="3" indent="0" algn="r">
              <a:lnSpc>
                <a:spcPct val="100000"/>
              </a:lnSpc>
              <a:spcBef>
                <a:spcPts val="0"/>
              </a:spcBef>
              <a:spcAft>
                <a:spcPts val="0"/>
              </a:spcAft>
              <a:buClr>
                <a:srgbClr val="898989"/>
              </a:buClr>
              <a:buSzPts val="1200"/>
              <a:buFont typeface="Calibri"/>
              <a:buNone/>
              <a:defRPr/>
            </a:lvl4pPr>
            <a:lvl5pPr marL="0" marR="0" lvl="4" indent="0" algn="r">
              <a:lnSpc>
                <a:spcPct val="100000"/>
              </a:lnSpc>
              <a:spcBef>
                <a:spcPts val="0"/>
              </a:spcBef>
              <a:spcAft>
                <a:spcPts val="0"/>
              </a:spcAft>
              <a:buClr>
                <a:srgbClr val="898989"/>
              </a:buClr>
              <a:buSzPts val="1200"/>
              <a:buFont typeface="Calibri"/>
              <a:buNone/>
              <a:defRPr/>
            </a:lvl5pPr>
            <a:lvl6pPr marL="0" marR="0" lvl="5" indent="0" algn="r">
              <a:lnSpc>
                <a:spcPct val="100000"/>
              </a:lnSpc>
              <a:spcBef>
                <a:spcPts val="0"/>
              </a:spcBef>
              <a:spcAft>
                <a:spcPts val="0"/>
              </a:spcAft>
              <a:buClr>
                <a:srgbClr val="898989"/>
              </a:buClr>
              <a:buSzPts val="1200"/>
              <a:buFont typeface="Calibri"/>
              <a:buNone/>
              <a:defRPr/>
            </a:lvl6pPr>
            <a:lvl7pPr marL="0" marR="0" lvl="6" indent="0" algn="r">
              <a:lnSpc>
                <a:spcPct val="100000"/>
              </a:lnSpc>
              <a:spcBef>
                <a:spcPts val="0"/>
              </a:spcBef>
              <a:spcAft>
                <a:spcPts val="0"/>
              </a:spcAft>
              <a:buClr>
                <a:srgbClr val="898989"/>
              </a:buClr>
              <a:buSzPts val="1200"/>
              <a:buFont typeface="Calibri"/>
              <a:buNone/>
              <a:defRPr/>
            </a:lvl7pPr>
            <a:lvl8pPr marL="0" marR="0" lvl="7" indent="0" algn="r">
              <a:lnSpc>
                <a:spcPct val="100000"/>
              </a:lnSpc>
              <a:spcBef>
                <a:spcPts val="0"/>
              </a:spcBef>
              <a:spcAft>
                <a:spcPts val="0"/>
              </a:spcAft>
              <a:buClr>
                <a:srgbClr val="898989"/>
              </a:buClr>
              <a:buSzPts val="1200"/>
              <a:buFont typeface="Calibri"/>
              <a:buNone/>
              <a:defRPr/>
            </a:lvl8pPr>
            <a:lvl9pPr marL="0" marR="0" lvl="8" indent="0" algn="r">
              <a:lnSpc>
                <a:spcPct val="100000"/>
              </a:lnSpc>
              <a:spcBef>
                <a:spcPts val="0"/>
              </a:spcBef>
              <a:spcAft>
                <a:spcPts val="0"/>
              </a:spcAft>
              <a:buClr>
                <a:srgbClr val="898989"/>
              </a:buClr>
              <a:buSzPts val="1200"/>
              <a:buFont typeface="Calibri"/>
              <a:buNone/>
              <a:defRPr/>
            </a:lvl9pPr>
          </a:lstStyle>
          <a:p>
            <a:pPr marL="0" lvl="0" indent="0" algn="r" rtl="0">
              <a:spcBef>
                <a:spcPts val="0"/>
              </a:spcBef>
              <a:spcAft>
                <a:spcPts val="0"/>
              </a:spcAft>
              <a:buNone/>
            </a:pPr>
            <a:fld id="{00000000-1234-1234-1234-123412341234}" type="slidenum">
              <a:rPr lang="en"/>
              <a:t>‹#›</a:t>
            </a:fld>
            <a:endParaRPr/>
          </a:p>
        </p:txBody>
      </p:sp>
      <p:pic>
        <p:nvPicPr>
          <p:cNvPr id="310" name="Google Shape;310;p93"/>
          <p:cNvPicPr preferRelativeResize="0"/>
          <p:nvPr/>
        </p:nvPicPr>
        <p:blipFill rotWithShape="1">
          <a:blip r:embed="rId3">
            <a:alphaModFix/>
          </a:blip>
          <a:srcRect/>
          <a:stretch/>
        </p:blipFill>
        <p:spPr>
          <a:xfrm>
            <a:off x="7687195" y="4617016"/>
            <a:ext cx="1289511" cy="394966"/>
          </a:xfrm>
          <a:prstGeom prst="rect">
            <a:avLst/>
          </a:prstGeom>
          <a:noFill/>
          <a:ln>
            <a:noFill/>
          </a:ln>
        </p:spPr>
      </p:pic>
      <p:pic>
        <p:nvPicPr>
          <p:cNvPr id="311" name="Google Shape;311;p93"/>
          <p:cNvPicPr preferRelativeResize="0"/>
          <p:nvPr/>
        </p:nvPicPr>
        <p:blipFill rotWithShape="1">
          <a:blip r:embed="rId4">
            <a:alphaModFix/>
          </a:blip>
          <a:srcRect/>
          <a:stretch/>
        </p:blipFill>
        <p:spPr>
          <a:xfrm>
            <a:off x="7693431" y="4620466"/>
            <a:ext cx="1289510" cy="394966"/>
          </a:xfrm>
          <a:prstGeom prst="rect">
            <a:avLst/>
          </a:prstGeom>
          <a:noFill/>
          <a:ln>
            <a:noFill/>
          </a:ln>
        </p:spPr>
      </p:pic>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12"/>
        <p:cNvGrpSpPr/>
        <p:nvPr/>
      </p:nvGrpSpPr>
      <p:grpSpPr>
        <a:xfrm>
          <a:off x="0" y="0"/>
          <a:ext cx="0" cy="0"/>
          <a:chOff x="0" y="0"/>
          <a:chExt cx="0" cy="0"/>
        </a:xfrm>
      </p:grpSpPr>
      <p:pic>
        <p:nvPicPr>
          <p:cNvPr id="313" name="Google Shape;313;p94"/>
          <p:cNvPicPr preferRelativeResize="0"/>
          <p:nvPr/>
        </p:nvPicPr>
        <p:blipFill rotWithShape="1">
          <a:blip r:embed="rId2">
            <a:alphaModFix/>
          </a:blip>
          <a:srcRect/>
          <a:stretch/>
        </p:blipFill>
        <p:spPr>
          <a:xfrm>
            <a:off x="20230" y="0"/>
            <a:ext cx="9103540" cy="774700"/>
          </a:xfrm>
          <a:prstGeom prst="rect">
            <a:avLst/>
          </a:prstGeom>
          <a:noFill/>
          <a:ln>
            <a:noFill/>
          </a:ln>
        </p:spPr>
      </p:pic>
      <p:sp>
        <p:nvSpPr>
          <p:cNvPr id="314" name="Google Shape;314;p94"/>
          <p:cNvSpPr txBox="1">
            <a:spLocks noGrp="1"/>
          </p:cNvSpPr>
          <p:nvPr>
            <p:ph type="title"/>
          </p:nvPr>
        </p:nvSpPr>
        <p:spPr>
          <a:xfrm>
            <a:off x="205550" y="-27847"/>
            <a:ext cx="8229600" cy="857400"/>
          </a:xfrm>
          <a:prstGeom prst="rect">
            <a:avLst/>
          </a:prstGeom>
          <a:noFill/>
          <a:ln>
            <a:noFill/>
          </a:ln>
        </p:spPr>
        <p:txBody>
          <a:bodyPr spcFirstLastPara="1" wrap="square" lIns="68575" tIns="68575" rIns="68575" bIns="68575" anchor="ctr" anchorCtr="0">
            <a:noAutofit/>
          </a:bodyPr>
          <a:lstStyle>
            <a:lvl1pPr lvl="0" algn="l">
              <a:lnSpc>
                <a:spcPct val="100000"/>
              </a:lnSpc>
              <a:spcBef>
                <a:spcPts val="0"/>
              </a:spcBef>
              <a:spcAft>
                <a:spcPts val="0"/>
              </a:spcAft>
              <a:buSzPts val="2300"/>
              <a:buNone/>
              <a:defRPr>
                <a:solidFill>
                  <a:schemeClr val="lt1"/>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315" name="Google Shape;315;p94"/>
          <p:cNvSpPr txBox="1">
            <a:spLocks noGrp="1"/>
          </p:cNvSpPr>
          <p:nvPr>
            <p:ph type="dt" idx="10"/>
          </p:nvPr>
        </p:nvSpPr>
        <p:spPr>
          <a:xfrm>
            <a:off x="628650" y="4767263"/>
            <a:ext cx="2057400" cy="273844"/>
          </a:xfrm>
          <a:prstGeom prst="rect">
            <a:avLst/>
          </a:prstGeom>
          <a:noFill/>
          <a:ln>
            <a:noFill/>
          </a:ln>
        </p:spPr>
        <p:txBody>
          <a:bodyPr spcFirstLastPara="1" wrap="square" lIns="68575" tIns="34275" rIns="68575" bIns="34275" anchor="t" anchorCtr="0">
            <a:noAutofit/>
          </a:bodyPr>
          <a:lstStyle>
            <a:lvl1pPr marR="0" lvl="0" algn="l" rtl="0">
              <a:spcBef>
                <a:spcPts val="0"/>
              </a:spcBef>
              <a:spcAft>
                <a:spcPts val="0"/>
              </a:spcAft>
              <a:buSzPts val="1100"/>
              <a:buNone/>
              <a:defRPr sz="1400">
                <a:solidFill>
                  <a:schemeClr val="dk1"/>
                </a:solidFill>
                <a:latin typeface="Arial"/>
                <a:ea typeface="Arial"/>
                <a:cs typeface="Arial"/>
                <a:sym typeface="Arial"/>
              </a:defRPr>
            </a:lvl1pPr>
            <a:lvl2pPr marR="0" lvl="1" algn="l" rtl="0">
              <a:spcBef>
                <a:spcPts val="0"/>
              </a:spcBef>
              <a:spcAft>
                <a:spcPts val="0"/>
              </a:spcAft>
              <a:buSzPts val="1100"/>
              <a:buNone/>
              <a:defRPr sz="1400" b="0" i="0" u="none" strike="noStrike" cap="none">
                <a:solidFill>
                  <a:schemeClr val="dk1"/>
                </a:solidFill>
                <a:latin typeface="Arial"/>
                <a:ea typeface="Arial"/>
                <a:cs typeface="Arial"/>
                <a:sym typeface="Arial"/>
              </a:defRPr>
            </a:lvl2pPr>
            <a:lvl3pPr marR="0" lvl="2" algn="l" rtl="0">
              <a:spcBef>
                <a:spcPts val="0"/>
              </a:spcBef>
              <a:spcAft>
                <a:spcPts val="0"/>
              </a:spcAft>
              <a:buSzPts val="1100"/>
              <a:buNone/>
              <a:defRPr sz="1400" b="0" i="0" u="none" strike="noStrike" cap="none">
                <a:solidFill>
                  <a:schemeClr val="dk1"/>
                </a:solidFill>
                <a:latin typeface="Arial"/>
                <a:ea typeface="Arial"/>
                <a:cs typeface="Arial"/>
                <a:sym typeface="Arial"/>
              </a:defRPr>
            </a:lvl3pPr>
            <a:lvl4pPr marR="0" lvl="3" algn="l" rtl="0">
              <a:spcBef>
                <a:spcPts val="0"/>
              </a:spcBef>
              <a:spcAft>
                <a:spcPts val="0"/>
              </a:spcAft>
              <a:buSzPts val="1100"/>
              <a:buNone/>
              <a:defRPr sz="1400" b="0" i="0" u="none" strike="noStrike" cap="none">
                <a:solidFill>
                  <a:schemeClr val="dk1"/>
                </a:solidFill>
                <a:latin typeface="Arial"/>
                <a:ea typeface="Arial"/>
                <a:cs typeface="Arial"/>
                <a:sym typeface="Arial"/>
              </a:defRPr>
            </a:lvl4pPr>
            <a:lvl5pPr marR="0" lvl="4" algn="l" rtl="0">
              <a:spcBef>
                <a:spcPts val="0"/>
              </a:spcBef>
              <a:spcAft>
                <a:spcPts val="0"/>
              </a:spcAft>
              <a:buSzPts val="1100"/>
              <a:buNone/>
              <a:defRPr sz="1400" b="0" i="0" u="none" strike="noStrike" cap="none">
                <a:solidFill>
                  <a:schemeClr val="dk1"/>
                </a:solidFill>
                <a:latin typeface="Arial"/>
                <a:ea typeface="Arial"/>
                <a:cs typeface="Arial"/>
                <a:sym typeface="Arial"/>
              </a:defRPr>
            </a:lvl5pPr>
            <a:lvl6pPr marR="0" lvl="5" algn="l" rtl="0">
              <a:spcBef>
                <a:spcPts val="0"/>
              </a:spcBef>
              <a:spcAft>
                <a:spcPts val="0"/>
              </a:spcAft>
              <a:buSzPts val="1100"/>
              <a:buNone/>
              <a:defRPr sz="1400" b="0" i="0" u="none" strike="noStrike" cap="none">
                <a:solidFill>
                  <a:schemeClr val="dk1"/>
                </a:solidFill>
                <a:latin typeface="Arial"/>
                <a:ea typeface="Arial"/>
                <a:cs typeface="Arial"/>
                <a:sym typeface="Arial"/>
              </a:defRPr>
            </a:lvl6pPr>
            <a:lvl7pPr marR="0" lvl="6" algn="l" rtl="0">
              <a:spcBef>
                <a:spcPts val="0"/>
              </a:spcBef>
              <a:spcAft>
                <a:spcPts val="0"/>
              </a:spcAft>
              <a:buSzPts val="1100"/>
              <a:buNone/>
              <a:defRPr sz="1400" b="0" i="0" u="none" strike="noStrike" cap="none">
                <a:solidFill>
                  <a:schemeClr val="dk1"/>
                </a:solidFill>
                <a:latin typeface="Arial"/>
                <a:ea typeface="Arial"/>
                <a:cs typeface="Arial"/>
                <a:sym typeface="Arial"/>
              </a:defRPr>
            </a:lvl7pPr>
            <a:lvl8pPr marR="0" lvl="7" algn="l" rtl="0">
              <a:spcBef>
                <a:spcPts val="0"/>
              </a:spcBef>
              <a:spcAft>
                <a:spcPts val="0"/>
              </a:spcAft>
              <a:buSzPts val="1100"/>
              <a:buNone/>
              <a:defRPr sz="1400" b="0" i="0" u="none" strike="noStrike" cap="none">
                <a:solidFill>
                  <a:schemeClr val="dk1"/>
                </a:solidFill>
                <a:latin typeface="Arial"/>
                <a:ea typeface="Arial"/>
                <a:cs typeface="Arial"/>
                <a:sym typeface="Arial"/>
              </a:defRPr>
            </a:lvl8pPr>
            <a:lvl9pPr marR="0" lvl="8" algn="l" rtl="0">
              <a:spcBef>
                <a:spcPts val="0"/>
              </a:spcBef>
              <a:spcAft>
                <a:spcPts val="0"/>
              </a:spcAft>
              <a:buSzPts val="1100"/>
              <a:buNone/>
              <a:defRPr sz="1400" b="0" i="0" u="none" strike="noStrike" cap="none">
                <a:solidFill>
                  <a:schemeClr val="dk1"/>
                </a:solidFill>
                <a:latin typeface="Arial"/>
                <a:ea typeface="Arial"/>
                <a:cs typeface="Arial"/>
                <a:sym typeface="Arial"/>
              </a:defRPr>
            </a:lvl9pPr>
          </a:lstStyle>
          <a:p>
            <a:endParaRPr/>
          </a:p>
        </p:txBody>
      </p:sp>
      <p:sp>
        <p:nvSpPr>
          <p:cNvPr id="316" name="Google Shape;316;p94"/>
          <p:cNvSpPr txBox="1">
            <a:spLocks noGrp="1"/>
          </p:cNvSpPr>
          <p:nvPr>
            <p:ph type="ftr" idx="11"/>
          </p:nvPr>
        </p:nvSpPr>
        <p:spPr>
          <a:xfrm>
            <a:off x="3028950" y="4767263"/>
            <a:ext cx="3086100" cy="273844"/>
          </a:xfrm>
          <a:prstGeom prst="rect">
            <a:avLst/>
          </a:prstGeom>
          <a:noFill/>
          <a:ln>
            <a:noFill/>
          </a:ln>
        </p:spPr>
        <p:txBody>
          <a:bodyPr spcFirstLastPara="1" wrap="square" lIns="68575" tIns="34275" rIns="68575" bIns="34275" anchor="t" anchorCtr="0">
            <a:noAutofit/>
          </a:bodyPr>
          <a:lstStyle>
            <a:lvl1pPr marR="0" lvl="0" algn="l" rtl="0">
              <a:spcBef>
                <a:spcPts val="0"/>
              </a:spcBef>
              <a:spcAft>
                <a:spcPts val="0"/>
              </a:spcAft>
              <a:buSzPts val="1100"/>
              <a:buNone/>
              <a:defRPr sz="1400">
                <a:solidFill>
                  <a:schemeClr val="dk1"/>
                </a:solidFill>
                <a:latin typeface="Arial"/>
                <a:ea typeface="Arial"/>
                <a:cs typeface="Arial"/>
                <a:sym typeface="Arial"/>
              </a:defRPr>
            </a:lvl1pPr>
            <a:lvl2pPr marR="0" lvl="1" algn="l" rtl="0">
              <a:spcBef>
                <a:spcPts val="0"/>
              </a:spcBef>
              <a:spcAft>
                <a:spcPts val="0"/>
              </a:spcAft>
              <a:buSzPts val="1100"/>
              <a:buNone/>
              <a:defRPr sz="1400" b="0" i="0" u="none" strike="noStrike" cap="none">
                <a:solidFill>
                  <a:schemeClr val="dk1"/>
                </a:solidFill>
                <a:latin typeface="Arial"/>
                <a:ea typeface="Arial"/>
                <a:cs typeface="Arial"/>
                <a:sym typeface="Arial"/>
              </a:defRPr>
            </a:lvl2pPr>
            <a:lvl3pPr marR="0" lvl="2" algn="l" rtl="0">
              <a:spcBef>
                <a:spcPts val="0"/>
              </a:spcBef>
              <a:spcAft>
                <a:spcPts val="0"/>
              </a:spcAft>
              <a:buSzPts val="1100"/>
              <a:buNone/>
              <a:defRPr sz="1400" b="0" i="0" u="none" strike="noStrike" cap="none">
                <a:solidFill>
                  <a:schemeClr val="dk1"/>
                </a:solidFill>
                <a:latin typeface="Arial"/>
                <a:ea typeface="Arial"/>
                <a:cs typeface="Arial"/>
                <a:sym typeface="Arial"/>
              </a:defRPr>
            </a:lvl3pPr>
            <a:lvl4pPr marR="0" lvl="3" algn="l" rtl="0">
              <a:spcBef>
                <a:spcPts val="0"/>
              </a:spcBef>
              <a:spcAft>
                <a:spcPts val="0"/>
              </a:spcAft>
              <a:buSzPts val="1100"/>
              <a:buNone/>
              <a:defRPr sz="1400" b="0" i="0" u="none" strike="noStrike" cap="none">
                <a:solidFill>
                  <a:schemeClr val="dk1"/>
                </a:solidFill>
                <a:latin typeface="Arial"/>
                <a:ea typeface="Arial"/>
                <a:cs typeface="Arial"/>
                <a:sym typeface="Arial"/>
              </a:defRPr>
            </a:lvl4pPr>
            <a:lvl5pPr marR="0" lvl="4" algn="l" rtl="0">
              <a:spcBef>
                <a:spcPts val="0"/>
              </a:spcBef>
              <a:spcAft>
                <a:spcPts val="0"/>
              </a:spcAft>
              <a:buSzPts val="1100"/>
              <a:buNone/>
              <a:defRPr sz="1400" b="0" i="0" u="none" strike="noStrike" cap="none">
                <a:solidFill>
                  <a:schemeClr val="dk1"/>
                </a:solidFill>
                <a:latin typeface="Arial"/>
                <a:ea typeface="Arial"/>
                <a:cs typeface="Arial"/>
                <a:sym typeface="Arial"/>
              </a:defRPr>
            </a:lvl5pPr>
            <a:lvl6pPr marR="0" lvl="5" algn="l" rtl="0">
              <a:spcBef>
                <a:spcPts val="0"/>
              </a:spcBef>
              <a:spcAft>
                <a:spcPts val="0"/>
              </a:spcAft>
              <a:buSzPts val="1100"/>
              <a:buNone/>
              <a:defRPr sz="1400" b="0" i="0" u="none" strike="noStrike" cap="none">
                <a:solidFill>
                  <a:schemeClr val="dk1"/>
                </a:solidFill>
                <a:latin typeface="Arial"/>
                <a:ea typeface="Arial"/>
                <a:cs typeface="Arial"/>
                <a:sym typeface="Arial"/>
              </a:defRPr>
            </a:lvl6pPr>
            <a:lvl7pPr marR="0" lvl="6" algn="l" rtl="0">
              <a:spcBef>
                <a:spcPts val="0"/>
              </a:spcBef>
              <a:spcAft>
                <a:spcPts val="0"/>
              </a:spcAft>
              <a:buSzPts val="1100"/>
              <a:buNone/>
              <a:defRPr sz="1400" b="0" i="0" u="none" strike="noStrike" cap="none">
                <a:solidFill>
                  <a:schemeClr val="dk1"/>
                </a:solidFill>
                <a:latin typeface="Arial"/>
                <a:ea typeface="Arial"/>
                <a:cs typeface="Arial"/>
                <a:sym typeface="Arial"/>
              </a:defRPr>
            </a:lvl7pPr>
            <a:lvl8pPr marR="0" lvl="7" algn="l" rtl="0">
              <a:spcBef>
                <a:spcPts val="0"/>
              </a:spcBef>
              <a:spcAft>
                <a:spcPts val="0"/>
              </a:spcAft>
              <a:buSzPts val="1100"/>
              <a:buNone/>
              <a:defRPr sz="1400" b="0" i="0" u="none" strike="noStrike" cap="none">
                <a:solidFill>
                  <a:schemeClr val="dk1"/>
                </a:solidFill>
                <a:latin typeface="Arial"/>
                <a:ea typeface="Arial"/>
                <a:cs typeface="Arial"/>
                <a:sym typeface="Arial"/>
              </a:defRPr>
            </a:lvl8pPr>
            <a:lvl9pPr marR="0" lvl="8" algn="l" rtl="0">
              <a:spcBef>
                <a:spcPts val="0"/>
              </a:spcBef>
              <a:spcAft>
                <a:spcPts val="0"/>
              </a:spcAft>
              <a:buSzPts val="1100"/>
              <a:buNone/>
              <a:defRPr sz="1400" b="0" i="0" u="none" strike="noStrike" cap="none">
                <a:solidFill>
                  <a:schemeClr val="dk1"/>
                </a:solidFill>
                <a:latin typeface="Arial"/>
                <a:ea typeface="Arial"/>
                <a:cs typeface="Arial"/>
                <a:sym typeface="Arial"/>
              </a:defRPr>
            </a:lvl9pPr>
          </a:lstStyle>
          <a:p>
            <a:endParaRPr/>
          </a:p>
        </p:txBody>
      </p:sp>
      <p:sp>
        <p:nvSpPr>
          <p:cNvPr id="317" name="Google Shape;317;p94"/>
          <p:cNvSpPr txBox="1">
            <a:spLocks noGrp="1"/>
          </p:cNvSpPr>
          <p:nvPr>
            <p:ph type="sldNum" idx="12"/>
          </p:nvPr>
        </p:nvSpPr>
        <p:spPr>
          <a:xfrm>
            <a:off x="6457950" y="4767263"/>
            <a:ext cx="2057400" cy="273844"/>
          </a:xfrm>
          <a:prstGeom prst="rect">
            <a:avLst/>
          </a:prstGeom>
          <a:noFill/>
          <a:ln>
            <a:noFill/>
          </a:ln>
        </p:spPr>
        <p:txBody>
          <a:bodyPr spcFirstLastPara="1" wrap="square" lIns="68575" tIns="34275" rIns="68575" bIns="34275" anchor="ctr" anchorCtr="0">
            <a:noAutofit/>
          </a:bodyPr>
          <a:lstStyle>
            <a:lvl1pPr marL="0" marR="0" lvl="0" indent="0" algn="r">
              <a:lnSpc>
                <a:spcPct val="100000"/>
              </a:lnSpc>
              <a:spcBef>
                <a:spcPts val="0"/>
              </a:spcBef>
              <a:spcAft>
                <a:spcPts val="0"/>
              </a:spcAft>
              <a:buClr>
                <a:srgbClr val="898989"/>
              </a:buClr>
              <a:buSzPts val="1200"/>
              <a:buFont typeface="Calibri"/>
              <a:buNone/>
              <a:defRPr/>
            </a:lvl1pPr>
            <a:lvl2pPr marL="0" marR="0" lvl="1" indent="0" algn="r">
              <a:lnSpc>
                <a:spcPct val="100000"/>
              </a:lnSpc>
              <a:spcBef>
                <a:spcPts val="0"/>
              </a:spcBef>
              <a:spcAft>
                <a:spcPts val="0"/>
              </a:spcAft>
              <a:buClr>
                <a:srgbClr val="898989"/>
              </a:buClr>
              <a:buSzPts val="1200"/>
              <a:buFont typeface="Calibri"/>
              <a:buNone/>
              <a:defRPr/>
            </a:lvl2pPr>
            <a:lvl3pPr marL="0" marR="0" lvl="2" indent="0" algn="r">
              <a:lnSpc>
                <a:spcPct val="100000"/>
              </a:lnSpc>
              <a:spcBef>
                <a:spcPts val="0"/>
              </a:spcBef>
              <a:spcAft>
                <a:spcPts val="0"/>
              </a:spcAft>
              <a:buClr>
                <a:srgbClr val="898989"/>
              </a:buClr>
              <a:buSzPts val="1200"/>
              <a:buFont typeface="Calibri"/>
              <a:buNone/>
              <a:defRPr/>
            </a:lvl3pPr>
            <a:lvl4pPr marL="0" marR="0" lvl="3" indent="0" algn="r">
              <a:lnSpc>
                <a:spcPct val="100000"/>
              </a:lnSpc>
              <a:spcBef>
                <a:spcPts val="0"/>
              </a:spcBef>
              <a:spcAft>
                <a:spcPts val="0"/>
              </a:spcAft>
              <a:buClr>
                <a:srgbClr val="898989"/>
              </a:buClr>
              <a:buSzPts val="1200"/>
              <a:buFont typeface="Calibri"/>
              <a:buNone/>
              <a:defRPr/>
            </a:lvl4pPr>
            <a:lvl5pPr marL="0" marR="0" lvl="4" indent="0" algn="r">
              <a:lnSpc>
                <a:spcPct val="100000"/>
              </a:lnSpc>
              <a:spcBef>
                <a:spcPts val="0"/>
              </a:spcBef>
              <a:spcAft>
                <a:spcPts val="0"/>
              </a:spcAft>
              <a:buClr>
                <a:srgbClr val="898989"/>
              </a:buClr>
              <a:buSzPts val="1200"/>
              <a:buFont typeface="Calibri"/>
              <a:buNone/>
              <a:defRPr/>
            </a:lvl5pPr>
            <a:lvl6pPr marL="0" marR="0" lvl="5" indent="0" algn="r">
              <a:lnSpc>
                <a:spcPct val="100000"/>
              </a:lnSpc>
              <a:spcBef>
                <a:spcPts val="0"/>
              </a:spcBef>
              <a:spcAft>
                <a:spcPts val="0"/>
              </a:spcAft>
              <a:buClr>
                <a:srgbClr val="898989"/>
              </a:buClr>
              <a:buSzPts val="1200"/>
              <a:buFont typeface="Calibri"/>
              <a:buNone/>
              <a:defRPr/>
            </a:lvl6pPr>
            <a:lvl7pPr marL="0" marR="0" lvl="6" indent="0" algn="r">
              <a:lnSpc>
                <a:spcPct val="100000"/>
              </a:lnSpc>
              <a:spcBef>
                <a:spcPts val="0"/>
              </a:spcBef>
              <a:spcAft>
                <a:spcPts val="0"/>
              </a:spcAft>
              <a:buClr>
                <a:srgbClr val="898989"/>
              </a:buClr>
              <a:buSzPts val="1200"/>
              <a:buFont typeface="Calibri"/>
              <a:buNone/>
              <a:defRPr/>
            </a:lvl7pPr>
            <a:lvl8pPr marL="0" marR="0" lvl="7" indent="0" algn="r">
              <a:lnSpc>
                <a:spcPct val="100000"/>
              </a:lnSpc>
              <a:spcBef>
                <a:spcPts val="0"/>
              </a:spcBef>
              <a:spcAft>
                <a:spcPts val="0"/>
              </a:spcAft>
              <a:buClr>
                <a:srgbClr val="898989"/>
              </a:buClr>
              <a:buSzPts val="1200"/>
              <a:buFont typeface="Calibri"/>
              <a:buNone/>
              <a:defRPr/>
            </a:lvl8pPr>
            <a:lvl9pPr marL="0" marR="0" lvl="8" indent="0" algn="r">
              <a:lnSpc>
                <a:spcPct val="100000"/>
              </a:lnSpc>
              <a:spcBef>
                <a:spcPts val="0"/>
              </a:spcBef>
              <a:spcAft>
                <a:spcPts val="0"/>
              </a:spcAft>
              <a:buClr>
                <a:srgbClr val="898989"/>
              </a:buClr>
              <a:buSzPts val="1200"/>
              <a:buFont typeface="Calibri"/>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matchingName="Custom Layout 1 2 2">
  <p:cSld name="Custom Layout 1 2 2">
    <p:spTree>
      <p:nvGrpSpPr>
        <p:cNvPr id="1" name="Shape 318"/>
        <p:cNvGrpSpPr/>
        <p:nvPr/>
      </p:nvGrpSpPr>
      <p:grpSpPr>
        <a:xfrm>
          <a:off x="0" y="0"/>
          <a:ext cx="0" cy="0"/>
          <a:chOff x="0" y="0"/>
          <a:chExt cx="0" cy="0"/>
        </a:xfrm>
      </p:grpSpPr>
      <p:sp>
        <p:nvSpPr>
          <p:cNvPr id="319" name="Google Shape;319;p95"/>
          <p:cNvSpPr/>
          <p:nvPr/>
        </p:nvSpPr>
        <p:spPr>
          <a:xfrm>
            <a:off x="-13525" y="0"/>
            <a:ext cx="9157500" cy="829500"/>
          </a:xfrm>
          <a:prstGeom prst="rect">
            <a:avLst/>
          </a:pr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320" name="Google Shape;320;p95"/>
          <p:cNvSpPr txBox="1">
            <a:spLocks noGrp="1"/>
          </p:cNvSpPr>
          <p:nvPr>
            <p:ph type="title"/>
          </p:nvPr>
        </p:nvSpPr>
        <p:spPr>
          <a:xfrm>
            <a:off x="205550" y="127600"/>
            <a:ext cx="8229600" cy="702000"/>
          </a:xfrm>
          <a:prstGeom prst="rect">
            <a:avLst/>
          </a:prstGeom>
          <a:noFill/>
          <a:ln>
            <a:noFill/>
          </a:ln>
        </p:spPr>
        <p:txBody>
          <a:bodyPr spcFirstLastPara="1" wrap="square" lIns="68575" tIns="68575" rIns="68575" bIns="68575" anchor="t" anchorCtr="0">
            <a:noAutofit/>
          </a:bodyPr>
          <a:lstStyle>
            <a:lvl1pPr lvl="0" algn="l">
              <a:lnSpc>
                <a:spcPct val="100000"/>
              </a:lnSpc>
              <a:spcBef>
                <a:spcPts val="0"/>
              </a:spcBef>
              <a:spcAft>
                <a:spcPts val="0"/>
              </a:spcAft>
              <a:buSzPts val="2300"/>
              <a:buNone/>
              <a:defRPr>
                <a:solidFill>
                  <a:schemeClr val="lt1"/>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21"/>
        <p:cNvGrpSpPr/>
        <p:nvPr/>
      </p:nvGrpSpPr>
      <p:grpSpPr>
        <a:xfrm>
          <a:off x="0" y="0"/>
          <a:ext cx="0" cy="0"/>
          <a:chOff x="0" y="0"/>
          <a:chExt cx="0" cy="0"/>
        </a:xfrm>
      </p:grpSpPr>
      <p:sp>
        <p:nvSpPr>
          <p:cNvPr id="322" name="Google Shape;322;p96"/>
          <p:cNvSpPr txBox="1">
            <a:spLocks noGrp="1"/>
          </p:cNvSpPr>
          <p:nvPr>
            <p:ph type="title"/>
          </p:nvPr>
        </p:nvSpPr>
        <p:spPr>
          <a:xfrm>
            <a:off x="205550" y="-27847"/>
            <a:ext cx="8229600" cy="857400"/>
          </a:xfrm>
          <a:prstGeom prst="rect">
            <a:avLst/>
          </a:prstGeom>
          <a:noFill/>
          <a:ln>
            <a:noFill/>
          </a:ln>
        </p:spPr>
        <p:txBody>
          <a:bodyPr spcFirstLastPara="1" wrap="square" lIns="68575" tIns="68575" rIns="68575" bIns="68575" anchor="ctr" anchorCtr="0">
            <a:noAutofit/>
          </a:bodyPr>
          <a:lstStyle>
            <a:lvl1pPr lvl="0" algn="l">
              <a:lnSpc>
                <a:spcPct val="100000"/>
              </a:lnSpc>
              <a:spcBef>
                <a:spcPts val="0"/>
              </a:spcBef>
              <a:spcAft>
                <a:spcPts val="0"/>
              </a:spcAft>
              <a:buSzPts val="23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323" name="Google Shape;323;p96"/>
          <p:cNvSpPr txBox="1">
            <a:spLocks noGrp="1"/>
          </p:cNvSpPr>
          <p:nvPr>
            <p:ph type="body" idx="1"/>
          </p:nvPr>
        </p:nvSpPr>
        <p:spPr>
          <a:xfrm>
            <a:off x="347025" y="778150"/>
            <a:ext cx="8229600" cy="3394500"/>
          </a:xfrm>
          <a:prstGeom prst="rect">
            <a:avLst/>
          </a:prstGeom>
          <a:noFill/>
          <a:ln>
            <a:noFill/>
          </a:ln>
        </p:spPr>
        <p:txBody>
          <a:bodyPr spcFirstLastPara="1" wrap="square" lIns="68575" tIns="68575" rIns="68575" bIns="68575" anchor="t" anchorCtr="0">
            <a:noAutofit/>
          </a:bodyPr>
          <a:lstStyle>
            <a:lvl1pPr marL="457200" lvl="0" indent="-361950" algn="l">
              <a:lnSpc>
                <a:spcPct val="100000"/>
              </a:lnSpc>
              <a:spcBef>
                <a:spcPts val="500"/>
              </a:spcBef>
              <a:spcAft>
                <a:spcPts val="0"/>
              </a:spcAft>
              <a:buSzPts val="2100"/>
              <a:buChar char="•"/>
              <a:defRPr/>
            </a:lvl1pPr>
            <a:lvl2pPr marL="914400" lvl="1" indent="-361950" algn="l">
              <a:lnSpc>
                <a:spcPct val="100000"/>
              </a:lnSpc>
              <a:spcBef>
                <a:spcPts val="400"/>
              </a:spcBef>
              <a:spcAft>
                <a:spcPts val="0"/>
              </a:spcAft>
              <a:buSzPts val="2100"/>
              <a:buChar char="–"/>
              <a:defRPr/>
            </a:lvl2pPr>
            <a:lvl3pPr marL="1371600" lvl="2" indent="-342900" algn="l">
              <a:lnSpc>
                <a:spcPct val="100000"/>
              </a:lnSpc>
              <a:spcBef>
                <a:spcPts val="400"/>
              </a:spcBef>
              <a:spcAft>
                <a:spcPts val="0"/>
              </a:spcAft>
              <a:buSzPts val="1800"/>
              <a:buChar char="•"/>
              <a:defRPr/>
            </a:lvl3pPr>
            <a:lvl4pPr marL="1828800" lvl="3" indent="-323850" algn="l">
              <a:lnSpc>
                <a:spcPct val="100000"/>
              </a:lnSpc>
              <a:spcBef>
                <a:spcPts val="300"/>
              </a:spcBef>
              <a:spcAft>
                <a:spcPts val="0"/>
              </a:spcAft>
              <a:buSzPts val="1500"/>
              <a:buChar char="–"/>
              <a:defRPr/>
            </a:lvl4pPr>
            <a:lvl5pPr marL="2286000" lvl="4" indent="-323850" algn="l">
              <a:lnSpc>
                <a:spcPct val="100000"/>
              </a:lnSpc>
              <a:spcBef>
                <a:spcPts val="300"/>
              </a:spcBef>
              <a:spcAft>
                <a:spcPts val="0"/>
              </a:spcAft>
              <a:buSzPts val="1500"/>
              <a:buChar char="»"/>
              <a:defRPr/>
            </a:lvl5pPr>
            <a:lvl6pPr marL="2743200" lvl="5" indent="-323850" algn="l">
              <a:lnSpc>
                <a:spcPct val="100000"/>
              </a:lnSpc>
              <a:spcBef>
                <a:spcPts val="300"/>
              </a:spcBef>
              <a:spcAft>
                <a:spcPts val="0"/>
              </a:spcAft>
              <a:buSzPts val="1500"/>
              <a:buChar char="•"/>
              <a:defRPr/>
            </a:lvl6pPr>
            <a:lvl7pPr marL="3200400" lvl="6" indent="-323850" algn="l">
              <a:lnSpc>
                <a:spcPct val="100000"/>
              </a:lnSpc>
              <a:spcBef>
                <a:spcPts val="300"/>
              </a:spcBef>
              <a:spcAft>
                <a:spcPts val="0"/>
              </a:spcAft>
              <a:buSzPts val="1500"/>
              <a:buChar char="•"/>
              <a:defRPr/>
            </a:lvl7pPr>
            <a:lvl8pPr marL="3657600" lvl="7" indent="-323850" algn="l">
              <a:lnSpc>
                <a:spcPct val="100000"/>
              </a:lnSpc>
              <a:spcBef>
                <a:spcPts val="300"/>
              </a:spcBef>
              <a:spcAft>
                <a:spcPts val="0"/>
              </a:spcAft>
              <a:buSzPts val="1500"/>
              <a:buChar char="•"/>
              <a:defRPr/>
            </a:lvl8pPr>
            <a:lvl9pPr marL="4114800" lvl="8" indent="-323850" algn="l">
              <a:lnSpc>
                <a:spcPct val="100000"/>
              </a:lnSpc>
              <a:spcBef>
                <a:spcPts val="300"/>
              </a:spcBef>
              <a:spcAft>
                <a:spcPts val="0"/>
              </a:spcAft>
              <a:buSzPts val="1500"/>
              <a:buChar char="•"/>
              <a:defRPr/>
            </a:lvl9pPr>
          </a:lstStyle>
          <a:p>
            <a:endParaRPr/>
          </a:p>
        </p:txBody>
      </p:sp>
      <p:sp>
        <p:nvSpPr>
          <p:cNvPr id="324" name="Google Shape;324;p96"/>
          <p:cNvSpPr txBox="1">
            <a:spLocks noGrp="1"/>
          </p:cNvSpPr>
          <p:nvPr>
            <p:ph type="dt" idx="10"/>
          </p:nvPr>
        </p:nvSpPr>
        <p:spPr>
          <a:xfrm>
            <a:off x="0" y="0"/>
            <a:ext cx="2250000" cy="2250000"/>
          </a:xfrm>
          <a:prstGeom prst="rect">
            <a:avLst/>
          </a:prstGeom>
          <a:noFill/>
          <a:ln>
            <a:noFill/>
          </a:ln>
        </p:spPr>
        <p:txBody>
          <a:bodyPr spcFirstLastPara="1" wrap="square" lIns="68575" tIns="34275" rIns="68575" bIns="34275" anchor="t" anchorCtr="0">
            <a:noAutofit/>
          </a:bodyPr>
          <a:lstStyle>
            <a:lvl1pPr marR="0" lvl="0" algn="l" rtl="0">
              <a:spcBef>
                <a:spcPts val="0"/>
              </a:spcBef>
              <a:spcAft>
                <a:spcPts val="0"/>
              </a:spcAft>
              <a:buSzPts val="1100"/>
              <a:buNone/>
              <a:defRPr sz="1400">
                <a:solidFill>
                  <a:schemeClr val="dk1"/>
                </a:solidFill>
                <a:latin typeface="Arial"/>
                <a:ea typeface="Arial"/>
                <a:cs typeface="Arial"/>
                <a:sym typeface="Arial"/>
              </a:defRPr>
            </a:lvl1pPr>
            <a:lvl2pPr marR="0" lvl="1" algn="l" rtl="0">
              <a:spcBef>
                <a:spcPts val="0"/>
              </a:spcBef>
              <a:spcAft>
                <a:spcPts val="0"/>
              </a:spcAft>
              <a:buSzPts val="1100"/>
              <a:buNone/>
              <a:defRPr sz="1400" b="0" i="0" u="none" strike="noStrike" cap="none">
                <a:solidFill>
                  <a:schemeClr val="dk1"/>
                </a:solidFill>
                <a:latin typeface="Arial"/>
                <a:ea typeface="Arial"/>
                <a:cs typeface="Arial"/>
                <a:sym typeface="Arial"/>
              </a:defRPr>
            </a:lvl2pPr>
            <a:lvl3pPr marR="0" lvl="2" algn="l" rtl="0">
              <a:spcBef>
                <a:spcPts val="0"/>
              </a:spcBef>
              <a:spcAft>
                <a:spcPts val="0"/>
              </a:spcAft>
              <a:buSzPts val="1100"/>
              <a:buNone/>
              <a:defRPr sz="1400" b="0" i="0" u="none" strike="noStrike" cap="none">
                <a:solidFill>
                  <a:schemeClr val="dk1"/>
                </a:solidFill>
                <a:latin typeface="Arial"/>
                <a:ea typeface="Arial"/>
                <a:cs typeface="Arial"/>
                <a:sym typeface="Arial"/>
              </a:defRPr>
            </a:lvl3pPr>
            <a:lvl4pPr marR="0" lvl="3" algn="l" rtl="0">
              <a:spcBef>
                <a:spcPts val="0"/>
              </a:spcBef>
              <a:spcAft>
                <a:spcPts val="0"/>
              </a:spcAft>
              <a:buSzPts val="1100"/>
              <a:buNone/>
              <a:defRPr sz="1400" b="0" i="0" u="none" strike="noStrike" cap="none">
                <a:solidFill>
                  <a:schemeClr val="dk1"/>
                </a:solidFill>
                <a:latin typeface="Arial"/>
                <a:ea typeface="Arial"/>
                <a:cs typeface="Arial"/>
                <a:sym typeface="Arial"/>
              </a:defRPr>
            </a:lvl4pPr>
            <a:lvl5pPr marR="0" lvl="4" algn="l" rtl="0">
              <a:spcBef>
                <a:spcPts val="0"/>
              </a:spcBef>
              <a:spcAft>
                <a:spcPts val="0"/>
              </a:spcAft>
              <a:buSzPts val="1100"/>
              <a:buNone/>
              <a:defRPr sz="1400" b="0" i="0" u="none" strike="noStrike" cap="none">
                <a:solidFill>
                  <a:schemeClr val="dk1"/>
                </a:solidFill>
                <a:latin typeface="Arial"/>
                <a:ea typeface="Arial"/>
                <a:cs typeface="Arial"/>
                <a:sym typeface="Arial"/>
              </a:defRPr>
            </a:lvl5pPr>
            <a:lvl6pPr marR="0" lvl="5" algn="l" rtl="0">
              <a:spcBef>
                <a:spcPts val="0"/>
              </a:spcBef>
              <a:spcAft>
                <a:spcPts val="0"/>
              </a:spcAft>
              <a:buSzPts val="1100"/>
              <a:buNone/>
              <a:defRPr sz="1400" b="0" i="0" u="none" strike="noStrike" cap="none">
                <a:solidFill>
                  <a:schemeClr val="dk1"/>
                </a:solidFill>
                <a:latin typeface="Arial"/>
                <a:ea typeface="Arial"/>
                <a:cs typeface="Arial"/>
                <a:sym typeface="Arial"/>
              </a:defRPr>
            </a:lvl6pPr>
            <a:lvl7pPr marR="0" lvl="6" algn="l" rtl="0">
              <a:spcBef>
                <a:spcPts val="0"/>
              </a:spcBef>
              <a:spcAft>
                <a:spcPts val="0"/>
              </a:spcAft>
              <a:buSzPts val="1100"/>
              <a:buNone/>
              <a:defRPr sz="1400" b="0" i="0" u="none" strike="noStrike" cap="none">
                <a:solidFill>
                  <a:schemeClr val="dk1"/>
                </a:solidFill>
                <a:latin typeface="Arial"/>
                <a:ea typeface="Arial"/>
                <a:cs typeface="Arial"/>
                <a:sym typeface="Arial"/>
              </a:defRPr>
            </a:lvl7pPr>
            <a:lvl8pPr marR="0" lvl="7" algn="l" rtl="0">
              <a:spcBef>
                <a:spcPts val="0"/>
              </a:spcBef>
              <a:spcAft>
                <a:spcPts val="0"/>
              </a:spcAft>
              <a:buSzPts val="1100"/>
              <a:buNone/>
              <a:defRPr sz="1400" b="0" i="0" u="none" strike="noStrike" cap="none">
                <a:solidFill>
                  <a:schemeClr val="dk1"/>
                </a:solidFill>
                <a:latin typeface="Arial"/>
                <a:ea typeface="Arial"/>
                <a:cs typeface="Arial"/>
                <a:sym typeface="Arial"/>
              </a:defRPr>
            </a:lvl8pPr>
            <a:lvl9pPr marR="0" lvl="8" algn="l" rtl="0">
              <a:spcBef>
                <a:spcPts val="0"/>
              </a:spcBef>
              <a:spcAft>
                <a:spcPts val="0"/>
              </a:spcAft>
              <a:buSzPts val="1100"/>
              <a:buNone/>
              <a:defRPr sz="1400" b="0" i="0" u="none" strike="noStrike" cap="none">
                <a:solidFill>
                  <a:schemeClr val="dk1"/>
                </a:solidFill>
                <a:latin typeface="Arial"/>
                <a:ea typeface="Arial"/>
                <a:cs typeface="Arial"/>
                <a:sym typeface="Arial"/>
              </a:defRPr>
            </a:lvl9pPr>
          </a:lstStyle>
          <a:p>
            <a:endParaRPr/>
          </a:p>
        </p:txBody>
      </p:sp>
      <p:sp>
        <p:nvSpPr>
          <p:cNvPr id="325" name="Google Shape;325;p96"/>
          <p:cNvSpPr txBox="1">
            <a:spLocks noGrp="1"/>
          </p:cNvSpPr>
          <p:nvPr>
            <p:ph type="ftr" idx="11"/>
          </p:nvPr>
        </p:nvSpPr>
        <p:spPr>
          <a:xfrm>
            <a:off x="0" y="0"/>
            <a:ext cx="2250000" cy="2250000"/>
          </a:xfrm>
          <a:prstGeom prst="rect">
            <a:avLst/>
          </a:prstGeom>
          <a:noFill/>
          <a:ln>
            <a:noFill/>
          </a:ln>
        </p:spPr>
        <p:txBody>
          <a:bodyPr spcFirstLastPara="1" wrap="square" lIns="68575" tIns="34275" rIns="68575" bIns="34275" anchor="t" anchorCtr="0">
            <a:noAutofit/>
          </a:bodyPr>
          <a:lstStyle>
            <a:lvl1pPr marR="0" lvl="0" algn="l" rtl="0">
              <a:spcBef>
                <a:spcPts val="0"/>
              </a:spcBef>
              <a:spcAft>
                <a:spcPts val="0"/>
              </a:spcAft>
              <a:buSzPts val="1100"/>
              <a:buNone/>
              <a:defRPr sz="1400">
                <a:solidFill>
                  <a:schemeClr val="dk1"/>
                </a:solidFill>
                <a:latin typeface="Arial"/>
                <a:ea typeface="Arial"/>
                <a:cs typeface="Arial"/>
                <a:sym typeface="Arial"/>
              </a:defRPr>
            </a:lvl1pPr>
            <a:lvl2pPr marR="0" lvl="1" algn="l" rtl="0">
              <a:spcBef>
                <a:spcPts val="0"/>
              </a:spcBef>
              <a:spcAft>
                <a:spcPts val="0"/>
              </a:spcAft>
              <a:buSzPts val="1100"/>
              <a:buNone/>
              <a:defRPr sz="1400" b="0" i="0" u="none" strike="noStrike" cap="none">
                <a:solidFill>
                  <a:schemeClr val="dk1"/>
                </a:solidFill>
                <a:latin typeface="Arial"/>
                <a:ea typeface="Arial"/>
                <a:cs typeface="Arial"/>
                <a:sym typeface="Arial"/>
              </a:defRPr>
            </a:lvl2pPr>
            <a:lvl3pPr marR="0" lvl="2" algn="l" rtl="0">
              <a:spcBef>
                <a:spcPts val="0"/>
              </a:spcBef>
              <a:spcAft>
                <a:spcPts val="0"/>
              </a:spcAft>
              <a:buSzPts val="1100"/>
              <a:buNone/>
              <a:defRPr sz="1400" b="0" i="0" u="none" strike="noStrike" cap="none">
                <a:solidFill>
                  <a:schemeClr val="dk1"/>
                </a:solidFill>
                <a:latin typeface="Arial"/>
                <a:ea typeface="Arial"/>
                <a:cs typeface="Arial"/>
                <a:sym typeface="Arial"/>
              </a:defRPr>
            </a:lvl3pPr>
            <a:lvl4pPr marR="0" lvl="3" algn="l" rtl="0">
              <a:spcBef>
                <a:spcPts val="0"/>
              </a:spcBef>
              <a:spcAft>
                <a:spcPts val="0"/>
              </a:spcAft>
              <a:buSzPts val="1100"/>
              <a:buNone/>
              <a:defRPr sz="1400" b="0" i="0" u="none" strike="noStrike" cap="none">
                <a:solidFill>
                  <a:schemeClr val="dk1"/>
                </a:solidFill>
                <a:latin typeface="Arial"/>
                <a:ea typeface="Arial"/>
                <a:cs typeface="Arial"/>
                <a:sym typeface="Arial"/>
              </a:defRPr>
            </a:lvl4pPr>
            <a:lvl5pPr marR="0" lvl="4" algn="l" rtl="0">
              <a:spcBef>
                <a:spcPts val="0"/>
              </a:spcBef>
              <a:spcAft>
                <a:spcPts val="0"/>
              </a:spcAft>
              <a:buSzPts val="1100"/>
              <a:buNone/>
              <a:defRPr sz="1400" b="0" i="0" u="none" strike="noStrike" cap="none">
                <a:solidFill>
                  <a:schemeClr val="dk1"/>
                </a:solidFill>
                <a:latin typeface="Arial"/>
                <a:ea typeface="Arial"/>
                <a:cs typeface="Arial"/>
                <a:sym typeface="Arial"/>
              </a:defRPr>
            </a:lvl5pPr>
            <a:lvl6pPr marR="0" lvl="5" algn="l" rtl="0">
              <a:spcBef>
                <a:spcPts val="0"/>
              </a:spcBef>
              <a:spcAft>
                <a:spcPts val="0"/>
              </a:spcAft>
              <a:buSzPts val="1100"/>
              <a:buNone/>
              <a:defRPr sz="1400" b="0" i="0" u="none" strike="noStrike" cap="none">
                <a:solidFill>
                  <a:schemeClr val="dk1"/>
                </a:solidFill>
                <a:latin typeface="Arial"/>
                <a:ea typeface="Arial"/>
                <a:cs typeface="Arial"/>
                <a:sym typeface="Arial"/>
              </a:defRPr>
            </a:lvl6pPr>
            <a:lvl7pPr marR="0" lvl="6" algn="l" rtl="0">
              <a:spcBef>
                <a:spcPts val="0"/>
              </a:spcBef>
              <a:spcAft>
                <a:spcPts val="0"/>
              </a:spcAft>
              <a:buSzPts val="1100"/>
              <a:buNone/>
              <a:defRPr sz="1400" b="0" i="0" u="none" strike="noStrike" cap="none">
                <a:solidFill>
                  <a:schemeClr val="dk1"/>
                </a:solidFill>
                <a:latin typeface="Arial"/>
                <a:ea typeface="Arial"/>
                <a:cs typeface="Arial"/>
                <a:sym typeface="Arial"/>
              </a:defRPr>
            </a:lvl7pPr>
            <a:lvl8pPr marR="0" lvl="7" algn="l" rtl="0">
              <a:spcBef>
                <a:spcPts val="0"/>
              </a:spcBef>
              <a:spcAft>
                <a:spcPts val="0"/>
              </a:spcAft>
              <a:buSzPts val="1100"/>
              <a:buNone/>
              <a:defRPr sz="1400" b="0" i="0" u="none" strike="noStrike" cap="none">
                <a:solidFill>
                  <a:schemeClr val="dk1"/>
                </a:solidFill>
                <a:latin typeface="Arial"/>
                <a:ea typeface="Arial"/>
                <a:cs typeface="Arial"/>
                <a:sym typeface="Arial"/>
              </a:defRPr>
            </a:lvl8pPr>
            <a:lvl9pPr marR="0" lvl="8" algn="l" rtl="0">
              <a:spcBef>
                <a:spcPts val="0"/>
              </a:spcBef>
              <a:spcAft>
                <a:spcPts val="0"/>
              </a:spcAft>
              <a:buSzPts val="1100"/>
              <a:buNone/>
              <a:defRPr sz="1400" b="0" i="0" u="none" strike="noStrike" cap="none">
                <a:solidFill>
                  <a:schemeClr val="dk1"/>
                </a:solidFill>
                <a:latin typeface="Arial"/>
                <a:ea typeface="Arial"/>
                <a:cs typeface="Arial"/>
                <a:sym typeface="Arial"/>
              </a:defRPr>
            </a:lvl9pPr>
          </a:lstStyle>
          <a:p>
            <a:endParaRPr/>
          </a:p>
        </p:txBody>
      </p:sp>
      <p:sp>
        <p:nvSpPr>
          <p:cNvPr id="326" name="Google Shape;326;p96"/>
          <p:cNvSpPr txBox="1">
            <a:spLocks noGrp="1"/>
          </p:cNvSpPr>
          <p:nvPr>
            <p:ph type="sldNum" idx="12"/>
          </p:nvPr>
        </p:nvSpPr>
        <p:spPr>
          <a:xfrm>
            <a:off x="6553200" y="4767263"/>
            <a:ext cx="2133600" cy="273900"/>
          </a:xfrm>
          <a:prstGeom prst="rect">
            <a:avLst/>
          </a:prstGeom>
          <a:noFill/>
          <a:ln>
            <a:noFill/>
          </a:ln>
        </p:spPr>
        <p:txBody>
          <a:bodyPr spcFirstLastPara="1" wrap="square" lIns="68575" tIns="34275" rIns="68575" bIns="34275" anchor="ctr" anchorCtr="0">
            <a:noAutofit/>
          </a:bodyPr>
          <a:lstStyle>
            <a:lvl1pPr marL="0" marR="0" lvl="0" indent="0" algn="r">
              <a:lnSpc>
                <a:spcPct val="100000"/>
              </a:lnSpc>
              <a:spcBef>
                <a:spcPts val="0"/>
              </a:spcBef>
              <a:spcAft>
                <a:spcPts val="0"/>
              </a:spcAft>
              <a:buClr>
                <a:srgbClr val="898989"/>
              </a:buClr>
              <a:buSzPts val="1200"/>
              <a:buFont typeface="Calibri"/>
              <a:buNone/>
              <a:defRPr/>
            </a:lvl1pPr>
            <a:lvl2pPr marL="0" marR="0" lvl="1" indent="0" algn="r">
              <a:lnSpc>
                <a:spcPct val="100000"/>
              </a:lnSpc>
              <a:spcBef>
                <a:spcPts val="0"/>
              </a:spcBef>
              <a:spcAft>
                <a:spcPts val="0"/>
              </a:spcAft>
              <a:buClr>
                <a:srgbClr val="898989"/>
              </a:buClr>
              <a:buSzPts val="1200"/>
              <a:buFont typeface="Calibri"/>
              <a:buNone/>
              <a:defRPr/>
            </a:lvl2pPr>
            <a:lvl3pPr marL="0" marR="0" lvl="2" indent="0" algn="r">
              <a:lnSpc>
                <a:spcPct val="100000"/>
              </a:lnSpc>
              <a:spcBef>
                <a:spcPts val="0"/>
              </a:spcBef>
              <a:spcAft>
                <a:spcPts val="0"/>
              </a:spcAft>
              <a:buClr>
                <a:srgbClr val="898989"/>
              </a:buClr>
              <a:buSzPts val="1200"/>
              <a:buFont typeface="Calibri"/>
              <a:buNone/>
              <a:defRPr/>
            </a:lvl3pPr>
            <a:lvl4pPr marL="0" marR="0" lvl="3" indent="0" algn="r">
              <a:lnSpc>
                <a:spcPct val="100000"/>
              </a:lnSpc>
              <a:spcBef>
                <a:spcPts val="0"/>
              </a:spcBef>
              <a:spcAft>
                <a:spcPts val="0"/>
              </a:spcAft>
              <a:buClr>
                <a:srgbClr val="898989"/>
              </a:buClr>
              <a:buSzPts val="1200"/>
              <a:buFont typeface="Calibri"/>
              <a:buNone/>
              <a:defRPr/>
            </a:lvl4pPr>
            <a:lvl5pPr marL="0" marR="0" lvl="4" indent="0" algn="r">
              <a:lnSpc>
                <a:spcPct val="100000"/>
              </a:lnSpc>
              <a:spcBef>
                <a:spcPts val="0"/>
              </a:spcBef>
              <a:spcAft>
                <a:spcPts val="0"/>
              </a:spcAft>
              <a:buClr>
                <a:srgbClr val="898989"/>
              </a:buClr>
              <a:buSzPts val="1200"/>
              <a:buFont typeface="Calibri"/>
              <a:buNone/>
              <a:defRPr/>
            </a:lvl5pPr>
            <a:lvl6pPr marL="0" marR="0" lvl="5" indent="0" algn="r">
              <a:lnSpc>
                <a:spcPct val="100000"/>
              </a:lnSpc>
              <a:spcBef>
                <a:spcPts val="0"/>
              </a:spcBef>
              <a:spcAft>
                <a:spcPts val="0"/>
              </a:spcAft>
              <a:buClr>
                <a:srgbClr val="898989"/>
              </a:buClr>
              <a:buSzPts val="1200"/>
              <a:buFont typeface="Calibri"/>
              <a:buNone/>
              <a:defRPr/>
            </a:lvl6pPr>
            <a:lvl7pPr marL="0" marR="0" lvl="6" indent="0" algn="r">
              <a:lnSpc>
                <a:spcPct val="100000"/>
              </a:lnSpc>
              <a:spcBef>
                <a:spcPts val="0"/>
              </a:spcBef>
              <a:spcAft>
                <a:spcPts val="0"/>
              </a:spcAft>
              <a:buClr>
                <a:srgbClr val="898989"/>
              </a:buClr>
              <a:buSzPts val="1200"/>
              <a:buFont typeface="Calibri"/>
              <a:buNone/>
              <a:defRPr/>
            </a:lvl7pPr>
            <a:lvl8pPr marL="0" marR="0" lvl="7" indent="0" algn="r">
              <a:lnSpc>
                <a:spcPct val="100000"/>
              </a:lnSpc>
              <a:spcBef>
                <a:spcPts val="0"/>
              </a:spcBef>
              <a:spcAft>
                <a:spcPts val="0"/>
              </a:spcAft>
              <a:buClr>
                <a:srgbClr val="898989"/>
              </a:buClr>
              <a:buSzPts val="1200"/>
              <a:buFont typeface="Calibri"/>
              <a:buNone/>
              <a:defRPr/>
            </a:lvl8pPr>
            <a:lvl9pPr marL="0" marR="0" lvl="8" indent="0" algn="r">
              <a:lnSpc>
                <a:spcPct val="100000"/>
              </a:lnSpc>
              <a:spcBef>
                <a:spcPts val="0"/>
              </a:spcBef>
              <a:spcAft>
                <a:spcPts val="0"/>
              </a:spcAft>
              <a:buClr>
                <a:srgbClr val="898989"/>
              </a:buClr>
              <a:buSzPts val="1200"/>
              <a:buFont typeface="Calibri"/>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matchingName="Bullets">
  <p:cSld name="Bullets">
    <p:spTree>
      <p:nvGrpSpPr>
        <p:cNvPr id="1" name="Shape 327"/>
        <p:cNvGrpSpPr/>
        <p:nvPr/>
      </p:nvGrpSpPr>
      <p:grpSpPr>
        <a:xfrm>
          <a:off x="0" y="0"/>
          <a:ext cx="0" cy="0"/>
          <a:chOff x="0" y="0"/>
          <a:chExt cx="0" cy="0"/>
        </a:xfrm>
      </p:grpSpPr>
      <p:sp>
        <p:nvSpPr>
          <p:cNvPr id="328" name="Google Shape;328;p97"/>
          <p:cNvSpPr txBox="1">
            <a:spLocks noGrp="1"/>
          </p:cNvSpPr>
          <p:nvPr>
            <p:ph type="sldNum" idx="12"/>
          </p:nvPr>
        </p:nvSpPr>
        <p:spPr>
          <a:xfrm>
            <a:off x="6553200" y="4767263"/>
            <a:ext cx="2133600" cy="273900"/>
          </a:xfrm>
          <a:prstGeom prst="rect">
            <a:avLst/>
          </a:prstGeom>
          <a:noFill/>
          <a:ln>
            <a:noFill/>
          </a:ln>
        </p:spPr>
        <p:txBody>
          <a:bodyPr spcFirstLastPara="1" wrap="square" lIns="68575" tIns="34275" rIns="68575" bIns="34275" anchor="ctr" anchorCtr="0">
            <a:noAutofit/>
          </a:bodyPr>
          <a:lstStyle>
            <a:lvl1pPr marL="0" marR="0" lvl="0"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1pPr>
            <a:lvl2pPr marL="0" marR="0" lvl="1"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2pPr>
            <a:lvl3pPr marL="0" marR="0" lvl="2"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3pPr>
            <a:lvl4pPr marL="0" marR="0" lvl="3"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4pPr>
            <a:lvl5pPr marL="0" marR="0" lvl="4"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5pPr>
            <a:lvl6pPr marL="0" marR="0" lvl="5"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6pPr>
            <a:lvl7pPr marL="0" marR="0" lvl="6"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7pPr>
            <a:lvl8pPr marL="0" marR="0" lvl="7"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8pPr>
            <a:lvl9pPr marL="0" marR="0" lvl="8"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
              <a:t>‹#›</a:t>
            </a:fld>
            <a:endParaRPr/>
          </a:p>
        </p:txBody>
      </p:sp>
      <p:sp>
        <p:nvSpPr>
          <p:cNvPr id="329" name="Google Shape;329;p97"/>
          <p:cNvSpPr txBox="1">
            <a:spLocks noGrp="1"/>
          </p:cNvSpPr>
          <p:nvPr>
            <p:ph type="body" idx="1"/>
          </p:nvPr>
        </p:nvSpPr>
        <p:spPr>
          <a:xfrm>
            <a:off x="347025" y="778150"/>
            <a:ext cx="8229600" cy="3394500"/>
          </a:xfrm>
          <a:prstGeom prst="rect">
            <a:avLst/>
          </a:prstGeom>
          <a:noFill/>
          <a:ln>
            <a:noFill/>
          </a:ln>
        </p:spPr>
        <p:txBody>
          <a:bodyPr spcFirstLastPara="1" wrap="square" lIns="68575" tIns="68575" rIns="68575" bIns="68575" anchor="t" anchorCtr="0">
            <a:noAutofit/>
          </a:bodyPr>
          <a:lstStyle>
            <a:lvl1pPr marL="457200" marR="0" lvl="0" indent="-342900" algn="l">
              <a:lnSpc>
                <a:spcPct val="115000"/>
              </a:lnSpc>
              <a:spcBef>
                <a:spcPts val="600"/>
              </a:spcBef>
              <a:spcAft>
                <a:spcPts val="0"/>
              </a:spcAft>
              <a:buClr>
                <a:schemeClr val="dk1"/>
              </a:buClr>
              <a:buSzPts val="1800"/>
              <a:buFont typeface="Poppins"/>
              <a:buChar char="•"/>
              <a:defRPr sz="2400" i="0" u="none" strike="noStrike" cap="none">
                <a:solidFill>
                  <a:schemeClr val="dk1"/>
                </a:solidFill>
                <a:latin typeface="Poppins"/>
                <a:ea typeface="Poppins"/>
                <a:cs typeface="Poppins"/>
                <a:sym typeface="Poppins"/>
              </a:defRPr>
            </a:lvl1pPr>
            <a:lvl2pPr marL="914400" marR="0" lvl="1" indent="-323850" algn="l">
              <a:lnSpc>
                <a:spcPct val="115000"/>
              </a:lnSpc>
              <a:spcBef>
                <a:spcPts val="600"/>
              </a:spcBef>
              <a:spcAft>
                <a:spcPts val="0"/>
              </a:spcAft>
              <a:buClr>
                <a:schemeClr val="dk1"/>
              </a:buClr>
              <a:buSzPts val="1500"/>
              <a:buFont typeface="Poppins"/>
              <a:buChar char="–"/>
              <a:defRPr sz="2000" i="0" u="none" strike="noStrike" cap="none">
                <a:solidFill>
                  <a:schemeClr val="dk1"/>
                </a:solidFill>
                <a:latin typeface="Poppins"/>
                <a:ea typeface="Poppins"/>
                <a:cs typeface="Poppins"/>
                <a:sym typeface="Poppins"/>
              </a:defRPr>
            </a:lvl2pPr>
            <a:lvl3pPr marL="1371600" marR="0" lvl="2" indent="-304800" algn="l">
              <a:lnSpc>
                <a:spcPct val="115000"/>
              </a:lnSpc>
              <a:spcBef>
                <a:spcPts val="500"/>
              </a:spcBef>
              <a:spcAft>
                <a:spcPts val="0"/>
              </a:spcAft>
              <a:buClr>
                <a:schemeClr val="dk1"/>
              </a:buClr>
              <a:buSzPts val="1200"/>
              <a:buFont typeface="Poppins"/>
              <a:buChar char="•"/>
              <a:defRPr sz="1600" i="0" u="none" strike="noStrike" cap="none">
                <a:solidFill>
                  <a:schemeClr val="dk1"/>
                </a:solidFill>
                <a:latin typeface="Poppins"/>
                <a:ea typeface="Poppins"/>
                <a:cs typeface="Poppins"/>
                <a:sym typeface="Poppins"/>
              </a:defRPr>
            </a:lvl3pPr>
            <a:lvl4pPr marL="1828800" marR="0" lvl="3" indent="-285750" algn="l">
              <a:lnSpc>
                <a:spcPct val="115000"/>
              </a:lnSpc>
              <a:spcBef>
                <a:spcPts val="400"/>
              </a:spcBef>
              <a:spcAft>
                <a:spcPts val="0"/>
              </a:spcAft>
              <a:buClr>
                <a:schemeClr val="dk1"/>
              </a:buClr>
              <a:buSzPts val="900"/>
              <a:buFont typeface="Poppins"/>
              <a:buChar char="–"/>
              <a:defRPr sz="1200" i="0" u="none" strike="noStrike" cap="none">
                <a:solidFill>
                  <a:schemeClr val="dk1"/>
                </a:solidFill>
                <a:latin typeface="Poppins"/>
                <a:ea typeface="Poppins"/>
                <a:cs typeface="Poppins"/>
                <a:sym typeface="Poppins"/>
              </a:defRPr>
            </a:lvl4pPr>
            <a:lvl5pPr marL="2286000" marR="0" lvl="4" indent="-279400" algn="l">
              <a:lnSpc>
                <a:spcPct val="115000"/>
              </a:lnSpc>
              <a:spcBef>
                <a:spcPts val="400"/>
              </a:spcBef>
              <a:spcAft>
                <a:spcPts val="0"/>
              </a:spcAft>
              <a:buClr>
                <a:schemeClr val="dk1"/>
              </a:buClr>
              <a:buSzPts val="800"/>
              <a:buFont typeface="Poppins"/>
              <a:buChar char="»"/>
              <a:defRPr sz="1000" i="0" u="none" strike="noStrike" cap="none">
                <a:solidFill>
                  <a:schemeClr val="dk1"/>
                </a:solidFill>
                <a:latin typeface="Poppins"/>
                <a:ea typeface="Poppins"/>
                <a:cs typeface="Poppins"/>
                <a:sym typeface="Poppins"/>
              </a:defRPr>
            </a:lvl5pPr>
            <a:lvl6pPr marL="2743200" marR="0" lvl="5" indent="-266700" algn="l">
              <a:lnSpc>
                <a:spcPct val="115000"/>
              </a:lnSpc>
              <a:spcBef>
                <a:spcPts val="400"/>
              </a:spcBef>
              <a:spcAft>
                <a:spcPts val="0"/>
              </a:spcAft>
              <a:buClr>
                <a:schemeClr val="dk1"/>
              </a:buClr>
              <a:buSzPts val="600"/>
              <a:buFont typeface="Poppins"/>
              <a:buChar char="•"/>
              <a:defRPr sz="800" i="0" u="none" strike="noStrike" cap="none">
                <a:solidFill>
                  <a:schemeClr val="dk1"/>
                </a:solidFill>
                <a:latin typeface="Poppins"/>
                <a:ea typeface="Poppins"/>
                <a:cs typeface="Poppins"/>
                <a:sym typeface="Poppins"/>
              </a:defRPr>
            </a:lvl6pPr>
            <a:lvl7pPr marL="3200400" marR="0" lvl="6" indent="-266700" algn="l">
              <a:lnSpc>
                <a:spcPct val="115000"/>
              </a:lnSpc>
              <a:spcBef>
                <a:spcPts val="400"/>
              </a:spcBef>
              <a:spcAft>
                <a:spcPts val="0"/>
              </a:spcAft>
              <a:buClr>
                <a:schemeClr val="dk1"/>
              </a:buClr>
              <a:buSzPts val="600"/>
              <a:buFont typeface="Poppins"/>
              <a:buChar char="•"/>
              <a:defRPr sz="800" i="0" u="none" strike="noStrike" cap="none">
                <a:solidFill>
                  <a:schemeClr val="dk1"/>
                </a:solidFill>
                <a:latin typeface="Poppins"/>
                <a:ea typeface="Poppins"/>
                <a:cs typeface="Poppins"/>
                <a:sym typeface="Poppins"/>
              </a:defRPr>
            </a:lvl7pPr>
            <a:lvl8pPr marL="3657600" marR="0" lvl="7" indent="-266700" algn="l">
              <a:lnSpc>
                <a:spcPct val="115000"/>
              </a:lnSpc>
              <a:spcBef>
                <a:spcPts val="400"/>
              </a:spcBef>
              <a:spcAft>
                <a:spcPts val="0"/>
              </a:spcAft>
              <a:buClr>
                <a:schemeClr val="dk1"/>
              </a:buClr>
              <a:buSzPts val="600"/>
              <a:buFont typeface="Poppins"/>
              <a:buChar char="•"/>
              <a:defRPr sz="800" i="0" u="none" strike="noStrike" cap="none">
                <a:solidFill>
                  <a:schemeClr val="dk1"/>
                </a:solidFill>
                <a:latin typeface="Poppins"/>
                <a:ea typeface="Poppins"/>
                <a:cs typeface="Poppins"/>
                <a:sym typeface="Poppins"/>
              </a:defRPr>
            </a:lvl8pPr>
            <a:lvl9pPr marL="4114800" marR="0" lvl="8" indent="-266700" algn="l">
              <a:lnSpc>
                <a:spcPct val="115000"/>
              </a:lnSpc>
              <a:spcBef>
                <a:spcPts val="400"/>
              </a:spcBef>
              <a:spcAft>
                <a:spcPts val="0"/>
              </a:spcAft>
              <a:buClr>
                <a:schemeClr val="dk1"/>
              </a:buClr>
              <a:buSzPts val="600"/>
              <a:buFont typeface="Poppins"/>
              <a:buChar char="•"/>
              <a:defRPr sz="800" i="0" u="none" strike="noStrike" cap="none">
                <a:solidFill>
                  <a:schemeClr val="dk1"/>
                </a:solidFill>
                <a:latin typeface="Poppins"/>
                <a:ea typeface="Poppins"/>
                <a:cs typeface="Poppins"/>
                <a:sym typeface="Poppins"/>
              </a:defRPr>
            </a:lvl9pPr>
          </a:lstStyle>
          <a:p>
            <a:endParaRPr/>
          </a:p>
        </p:txBody>
      </p:sp>
      <p:sp>
        <p:nvSpPr>
          <p:cNvPr id="330" name="Google Shape;330;p97"/>
          <p:cNvSpPr txBox="1">
            <a:spLocks noGrp="1"/>
          </p:cNvSpPr>
          <p:nvPr>
            <p:ph type="title"/>
          </p:nvPr>
        </p:nvSpPr>
        <p:spPr>
          <a:xfrm>
            <a:off x="205550" y="79550"/>
            <a:ext cx="8229600" cy="750000"/>
          </a:xfrm>
          <a:prstGeom prst="rect">
            <a:avLst/>
          </a:prstGeom>
          <a:noFill/>
          <a:ln>
            <a:noFill/>
          </a:ln>
        </p:spPr>
        <p:txBody>
          <a:bodyPr spcFirstLastPara="1" wrap="square" lIns="68575" tIns="68575" rIns="68575" bIns="68575" anchor="ctr" anchorCtr="0">
            <a:noAutofit/>
          </a:bodyPr>
          <a:lstStyle>
            <a:lvl1pPr marR="0" lvl="0" algn="l">
              <a:lnSpc>
                <a:spcPct val="100000"/>
              </a:lnSpc>
              <a:spcBef>
                <a:spcPts val="0"/>
              </a:spcBef>
              <a:spcAft>
                <a:spcPts val="0"/>
              </a:spcAft>
              <a:buClr>
                <a:schemeClr val="dk1"/>
              </a:buClr>
              <a:buSzPts val="2300"/>
              <a:buFont typeface="Poppins Medium"/>
              <a:buNone/>
              <a:defRPr sz="3000" i="0" u="none" strike="noStrike" cap="none">
                <a:solidFill>
                  <a:schemeClr val="dk1"/>
                </a:solidFill>
                <a:latin typeface="Poppins Medium"/>
                <a:ea typeface="Poppins Medium"/>
                <a:cs typeface="Poppins Medium"/>
                <a:sym typeface="Poppins Medium"/>
              </a:defRPr>
            </a:lvl1pPr>
            <a:lvl2pPr lvl="1" algn="l">
              <a:lnSpc>
                <a:spcPct val="100000"/>
              </a:lnSpc>
              <a:spcBef>
                <a:spcPts val="0"/>
              </a:spcBef>
              <a:spcAft>
                <a:spcPts val="0"/>
              </a:spcAft>
              <a:buSzPts val="1100"/>
              <a:buNone/>
              <a:defRPr sz="1800"/>
            </a:lvl2pPr>
            <a:lvl3pPr lvl="2" algn="l">
              <a:lnSpc>
                <a:spcPct val="100000"/>
              </a:lnSpc>
              <a:spcBef>
                <a:spcPts val="0"/>
              </a:spcBef>
              <a:spcAft>
                <a:spcPts val="0"/>
              </a:spcAft>
              <a:buSzPts val="1100"/>
              <a:buNone/>
              <a:defRPr sz="1800"/>
            </a:lvl3pPr>
            <a:lvl4pPr lvl="3" algn="l">
              <a:lnSpc>
                <a:spcPct val="100000"/>
              </a:lnSpc>
              <a:spcBef>
                <a:spcPts val="0"/>
              </a:spcBef>
              <a:spcAft>
                <a:spcPts val="0"/>
              </a:spcAft>
              <a:buSzPts val="1100"/>
              <a:buNone/>
              <a:defRPr sz="1800"/>
            </a:lvl4pPr>
            <a:lvl5pPr lvl="4" algn="l">
              <a:lnSpc>
                <a:spcPct val="100000"/>
              </a:lnSpc>
              <a:spcBef>
                <a:spcPts val="0"/>
              </a:spcBef>
              <a:spcAft>
                <a:spcPts val="0"/>
              </a:spcAft>
              <a:buSzPts val="1100"/>
              <a:buNone/>
              <a:defRPr sz="1800"/>
            </a:lvl5pPr>
            <a:lvl6pPr lvl="5" algn="l">
              <a:lnSpc>
                <a:spcPct val="100000"/>
              </a:lnSpc>
              <a:spcBef>
                <a:spcPts val="0"/>
              </a:spcBef>
              <a:spcAft>
                <a:spcPts val="0"/>
              </a:spcAft>
              <a:buSzPts val="1100"/>
              <a:buNone/>
              <a:defRPr sz="1800"/>
            </a:lvl6pPr>
            <a:lvl7pPr lvl="6" algn="l">
              <a:lnSpc>
                <a:spcPct val="100000"/>
              </a:lnSpc>
              <a:spcBef>
                <a:spcPts val="0"/>
              </a:spcBef>
              <a:spcAft>
                <a:spcPts val="0"/>
              </a:spcAft>
              <a:buSzPts val="1100"/>
              <a:buNone/>
              <a:defRPr sz="1800"/>
            </a:lvl7pPr>
            <a:lvl8pPr lvl="7" algn="l">
              <a:lnSpc>
                <a:spcPct val="100000"/>
              </a:lnSpc>
              <a:spcBef>
                <a:spcPts val="0"/>
              </a:spcBef>
              <a:spcAft>
                <a:spcPts val="0"/>
              </a:spcAft>
              <a:buSzPts val="1100"/>
              <a:buNone/>
              <a:defRPr sz="1800"/>
            </a:lvl8pPr>
            <a:lvl9pPr lvl="8" algn="l">
              <a:lnSpc>
                <a:spcPct val="100000"/>
              </a:lnSpc>
              <a:spcBef>
                <a:spcPts val="0"/>
              </a:spcBef>
              <a:spcAft>
                <a:spcPts val="0"/>
              </a:spcAft>
              <a:buSzPts val="1100"/>
              <a:buNone/>
              <a:defRPr sz="1800"/>
            </a:lvl9pPr>
          </a:lstStyle>
          <a:p>
            <a:endParaRPr/>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matchingName="Title &amp; Bullets">
  <p:cSld name="Title &amp; Bullets">
    <p:spTree>
      <p:nvGrpSpPr>
        <p:cNvPr id="1" name="Shape 331"/>
        <p:cNvGrpSpPr/>
        <p:nvPr/>
      </p:nvGrpSpPr>
      <p:grpSpPr>
        <a:xfrm>
          <a:off x="0" y="0"/>
          <a:ext cx="0" cy="0"/>
          <a:chOff x="0" y="0"/>
          <a:chExt cx="0" cy="0"/>
        </a:xfrm>
      </p:grpSpPr>
      <p:sp>
        <p:nvSpPr>
          <p:cNvPr id="332" name="Google Shape;332;p98"/>
          <p:cNvSpPr txBox="1">
            <a:spLocks noGrp="1"/>
          </p:cNvSpPr>
          <p:nvPr>
            <p:ph type="title"/>
          </p:nvPr>
        </p:nvSpPr>
        <p:spPr>
          <a:xfrm>
            <a:off x="633413" y="133350"/>
            <a:ext cx="7877100" cy="857400"/>
          </a:xfrm>
          <a:prstGeom prst="rect">
            <a:avLst/>
          </a:prstGeom>
          <a:noFill/>
          <a:ln>
            <a:noFill/>
          </a:ln>
        </p:spPr>
        <p:txBody>
          <a:bodyPr spcFirstLastPara="1" wrap="square" lIns="14300" tIns="14300" rIns="14300" bIns="14300" anchor="ctr" anchorCtr="0">
            <a:noAutofit/>
          </a:bodyPr>
          <a:lstStyle>
            <a:lvl1pPr lvl="0" algn="ctr">
              <a:lnSpc>
                <a:spcPct val="100000"/>
              </a:lnSpc>
              <a:spcBef>
                <a:spcPts val="0"/>
              </a:spcBef>
              <a:spcAft>
                <a:spcPts val="0"/>
              </a:spcAft>
              <a:buClr>
                <a:srgbClr val="000000"/>
              </a:buClr>
              <a:buSzPts val="3200"/>
              <a:buFont typeface="Helvetica Neue"/>
              <a:buNone/>
              <a:defRPr sz="4200" b="0">
                <a:latin typeface="Helvetica Neue"/>
                <a:ea typeface="Helvetica Neue"/>
                <a:cs typeface="Helvetica Neue"/>
                <a:sym typeface="Helvetica Neue"/>
              </a:defRPr>
            </a:lvl1pPr>
            <a:lvl2pPr lvl="1" algn="l">
              <a:lnSpc>
                <a:spcPct val="80000"/>
              </a:lnSpc>
              <a:spcBef>
                <a:spcPts val="0"/>
              </a:spcBef>
              <a:spcAft>
                <a:spcPts val="0"/>
              </a:spcAft>
              <a:buClr>
                <a:srgbClr val="000000"/>
              </a:buClr>
              <a:buSzPts val="500"/>
              <a:buNone/>
              <a:defRPr/>
            </a:lvl2pPr>
            <a:lvl3pPr lvl="2" algn="l">
              <a:lnSpc>
                <a:spcPct val="80000"/>
              </a:lnSpc>
              <a:spcBef>
                <a:spcPts val="0"/>
              </a:spcBef>
              <a:spcAft>
                <a:spcPts val="0"/>
              </a:spcAft>
              <a:buClr>
                <a:srgbClr val="000000"/>
              </a:buClr>
              <a:buSzPts val="500"/>
              <a:buNone/>
              <a:defRPr/>
            </a:lvl3pPr>
            <a:lvl4pPr lvl="3" algn="l">
              <a:lnSpc>
                <a:spcPct val="80000"/>
              </a:lnSpc>
              <a:spcBef>
                <a:spcPts val="0"/>
              </a:spcBef>
              <a:spcAft>
                <a:spcPts val="0"/>
              </a:spcAft>
              <a:buClr>
                <a:srgbClr val="000000"/>
              </a:buClr>
              <a:buSzPts val="500"/>
              <a:buNone/>
              <a:defRPr/>
            </a:lvl4pPr>
            <a:lvl5pPr lvl="4" algn="l">
              <a:lnSpc>
                <a:spcPct val="80000"/>
              </a:lnSpc>
              <a:spcBef>
                <a:spcPts val="0"/>
              </a:spcBef>
              <a:spcAft>
                <a:spcPts val="0"/>
              </a:spcAft>
              <a:buClr>
                <a:srgbClr val="000000"/>
              </a:buClr>
              <a:buSzPts val="500"/>
              <a:buNone/>
              <a:defRPr/>
            </a:lvl5pPr>
            <a:lvl6pPr lvl="5" algn="l">
              <a:lnSpc>
                <a:spcPct val="80000"/>
              </a:lnSpc>
              <a:spcBef>
                <a:spcPts val="0"/>
              </a:spcBef>
              <a:spcAft>
                <a:spcPts val="0"/>
              </a:spcAft>
              <a:buClr>
                <a:srgbClr val="000000"/>
              </a:buClr>
              <a:buSzPts val="500"/>
              <a:buNone/>
              <a:defRPr/>
            </a:lvl6pPr>
            <a:lvl7pPr lvl="6" algn="l">
              <a:lnSpc>
                <a:spcPct val="80000"/>
              </a:lnSpc>
              <a:spcBef>
                <a:spcPts val="0"/>
              </a:spcBef>
              <a:spcAft>
                <a:spcPts val="0"/>
              </a:spcAft>
              <a:buClr>
                <a:srgbClr val="000000"/>
              </a:buClr>
              <a:buSzPts val="500"/>
              <a:buNone/>
              <a:defRPr/>
            </a:lvl7pPr>
            <a:lvl8pPr lvl="7" algn="l">
              <a:lnSpc>
                <a:spcPct val="80000"/>
              </a:lnSpc>
              <a:spcBef>
                <a:spcPts val="0"/>
              </a:spcBef>
              <a:spcAft>
                <a:spcPts val="0"/>
              </a:spcAft>
              <a:buClr>
                <a:srgbClr val="000000"/>
              </a:buClr>
              <a:buSzPts val="500"/>
              <a:buNone/>
              <a:defRPr/>
            </a:lvl8pPr>
            <a:lvl9pPr lvl="8" algn="l">
              <a:lnSpc>
                <a:spcPct val="80000"/>
              </a:lnSpc>
              <a:spcBef>
                <a:spcPts val="0"/>
              </a:spcBef>
              <a:spcAft>
                <a:spcPts val="0"/>
              </a:spcAft>
              <a:buClr>
                <a:srgbClr val="000000"/>
              </a:buClr>
              <a:buSzPts val="500"/>
              <a:buNone/>
              <a:defRPr/>
            </a:lvl9pPr>
          </a:lstStyle>
          <a:p>
            <a:endParaRPr/>
          </a:p>
        </p:txBody>
      </p:sp>
      <p:sp>
        <p:nvSpPr>
          <p:cNvPr id="333" name="Google Shape;333;p98"/>
          <p:cNvSpPr txBox="1">
            <a:spLocks noGrp="1"/>
          </p:cNvSpPr>
          <p:nvPr>
            <p:ph type="body" idx="1"/>
          </p:nvPr>
        </p:nvSpPr>
        <p:spPr>
          <a:xfrm>
            <a:off x="633413" y="1181100"/>
            <a:ext cx="7877100" cy="3486300"/>
          </a:xfrm>
          <a:prstGeom prst="rect">
            <a:avLst/>
          </a:prstGeom>
          <a:noFill/>
          <a:ln>
            <a:noFill/>
          </a:ln>
        </p:spPr>
        <p:txBody>
          <a:bodyPr spcFirstLastPara="1" wrap="square" lIns="14300" tIns="14300" rIns="14300" bIns="14300" anchor="ctr" anchorCtr="0">
            <a:noAutofit/>
          </a:bodyPr>
          <a:lstStyle>
            <a:lvl1pPr marL="457200" lvl="0" indent="-266700" algn="l">
              <a:lnSpc>
                <a:spcPct val="100000"/>
              </a:lnSpc>
              <a:spcBef>
                <a:spcPts val="2200"/>
              </a:spcBef>
              <a:spcAft>
                <a:spcPts val="0"/>
              </a:spcAft>
              <a:buClr>
                <a:srgbClr val="000000"/>
              </a:buClr>
              <a:buSzPts val="600"/>
              <a:buChar char="●"/>
              <a:defRPr/>
            </a:lvl1pPr>
            <a:lvl2pPr marL="914400" lvl="1" indent="-266700" algn="l">
              <a:lnSpc>
                <a:spcPct val="100000"/>
              </a:lnSpc>
              <a:spcBef>
                <a:spcPts val="2200"/>
              </a:spcBef>
              <a:spcAft>
                <a:spcPts val="0"/>
              </a:spcAft>
              <a:buClr>
                <a:srgbClr val="000000"/>
              </a:buClr>
              <a:buSzPts val="600"/>
              <a:buChar char="○"/>
              <a:defRPr/>
            </a:lvl2pPr>
            <a:lvl3pPr marL="1371600" lvl="2" indent="-266700" algn="l">
              <a:lnSpc>
                <a:spcPct val="100000"/>
              </a:lnSpc>
              <a:spcBef>
                <a:spcPts val="2200"/>
              </a:spcBef>
              <a:spcAft>
                <a:spcPts val="0"/>
              </a:spcAft>
              <a:buClr>
                <a:srgbClr val="000000"/>
              </a:buClr>
              <a:buSzPts val="600"/>
              <a:buChar char="■"/>
              <a:defRPr/>
            </a:lvl3pPr>
            <a:lvl4pPr marL="1828800" lvl="3" indent="-266700" algn="l">
              <a:lnSpc>
                <a:spcPct val="100000"/>
              </a:lnSpc>
              <a:spcBef>
                <a:spcPts val="2200"/>
              </a:spcBef>
              <a:spcAft>
                <a:spcPts val="0"/>
              </a:spcAft>
              <a:buClr>
                <a:srgbClr val="000000"/>
              </a:buClr>
              <a:buSzPts val="600"/>
              <a:buChar char="●"/>
              <a:defRPr/>
            </a:lvl4pPr>
            <a:lvl5pPr marL="2286000" lvl="4" indent="-266700" algn="l">
              <a:lnSpc>
                <a:spcPct val="100000"/>
              </a:lnSpc>
              <a:spcBef>
                <a:spcPts val="2200"/>
              </a:spcBef>
              <a:spcAft>
                <a:spcPts val="0"/>
              </a:spcAft>
              <a:buClr>
                <a:srgbClr val="000000"/>
              </a:buClr>
              <a:buSzPts val="600"/>
              <a:buChar char="○"/>
              <a:defRPr/>
            </a:lvl5pPr>
            <a:lvl6pPr marL="2743200" lvl="5" indent="-266700" algn="l">
              <a:lnSpc>
                <a:spcPct val="90000"/>
              </a:lnSpc>
              <a:spcBef>
                <a:spcPts val="1700"/>
              </a:spcBef>
              <a:spcAft>
                <a:spcPts val="0"/>
              </a:spcAft>
              <a:buClr>
                <a:srgbClr val="000000"/>
              </a:buClr>
              <a:buSzPts val="600"/>
              <a:buChar char="■"/>
              <a:defRPr/>
            </a:lvl6pPr>
            <a:lvl7pPr marL="3200400" lvl="6" indent="-266700" algn="l">
              <a:lnSpc>
                <a:spcPct val="90000"/>
              </a:lnSpc>
              <a:spcBef>
                <a:spcPts val="1700"/>
              </a:spcBef>
              <a:spcAft>
                <a:spcPts val="0"/>
              </a:spcAft>
              <a:buClr>
                <a:srgbClr val="000000"/>
              </a:buClr>
              <a:buSzPts val="600"/>
              <a:buChar char="●"/>
              <a:defRPr/>
            </a:lvl7pPr>
            <a:lvl8pPr marL="3657600" lvl="7" indent="-266700" algn="l">
              <a:lnSpc>
                <a:spcPct val="90000"/>
              </a:lnSpc>
              <a:spcBef>
                <a:spcPts val="1700"/>
              </a:spcBef>
              <a:spcAft>
                <a:spcPts val="0"/>
              </a:spcAft>
              <a:buClr>
                <a:srgbClr val="000000"/>
              </a:buClr>
              <a:buSzPts val="600"/>
              <a:buChar char="○"/>
              <a:defRPr/>
            </a:lvl8pPr>
            <a:lvl9pPr marL="4114800" lvl="8" indent="-266700" algn="l">
              <a:lnSpc>
                <a:spcPct val="90000"/>
              </a:lnSpc>
              <a:spcBef>
                <a:spcPts val="1700"/>
              </a:spcBef>
              <a:spcAft>
                <a:spcPts val="0"/>
              </a:spcAft>
              <a:buClr>
                <a:srgbClr val="000000"/>
              </a:buClr>
              <a:buSzPts val="600"/>
              <a:buChar char="■"/>
              <a:defRPr/>
            </a:lvl9pPr>
          </a:lstStyle>
          <a:p>
            <a:endParaRPr/>
          </a:p>
        </p:txBody>
      </p:sp>
      <p:sp>
        <p:nvSpPr>
          <p:cNvPr id="334" name="Google Shape;334;p98"/>
          <p:cNvSpPr txBox="1">
            <a:spLocks noGrp="1"/>
          </p:cNvSpPr>
          <p:nvPr>
            <p:ph type="sldNum" idx="12"/>
          </p:nvPr>
        </p:nvSpPr>
        <p:spPr>
          <a:xfrm>
            <a:off x="4484637" y="4905375"/>
            <a:ext cx="170100" cy="172800"/>
          </a:xfrm>
          <a:prstGeom prst="rect">
            <a:avLst/>
          </a:prstGeom>
          <a:noFill/>
          <a:ln>
            <a:noFill/>
          </a:ln>
        </p:spPr>
        <p:txBody>
          <a:bodyPr spcFirstLastPara="1" wrap="square" lIns="14300" tIns="14300" rIns="14300" bIns="14300" anchor="t" anchorCtr="0">
            <a:noAutofit/>
          </a:bodyPr>
          <a:lstStyle>
            <a:lvl1pPr marL="0" marR="0" lvl="0" indent="0" algn="ctr">
              <a:lnSpc>
                <a:spcPct val="100000"/>
              </a:lnSpc>
              <a:spcBef>
                <a:spcPts val="0"/>
              </a:spcBef>
              <a:spcAft>
                <a:spcPts val="0"/>
              </a:spcAft>
              <a:buClr>
                <a:srgbClr val="000000"/>
              </a:buClr>
              <a:buSzPts val="700"/>
              <a:buFont typeface="Helvetica Neue Light"/>
              <a:buNone/>
              <a:defRPr sz="900" b="0" i="0" u="none" strike="noStrike" cap="none">
                <a:solidFill>
                  <a:srgbClr val="898989"/>
                </a:solidFill>
                <a:latin typeface="Helvetica Neue Light"/>
                <a:ea typeface="Helvetica Neue Light"/>
                <a:cs typeface="Helvetica Neue Light"/>
                <a:sym typeface="Helvetica Neue Light"/>
              </a:defRPr>
            </a:lvl1pPr>
            <a:lvl2pPr marL="0" marR="0" lvl="1" indent="0" algn="ctr">
              <a:lnSpc>
                <a:spcPct val="100000"/>
              </a:lnSpc>
              <a:spcBef>
                <a:spcPts val="0"/>
              </a:spcBef>
              <a:spcAft>
                <a:spcPts val="0"/>
              </a:spcAft>
              <a:buClr>
                <a:srgbClr val="000000"/>
              </a:buClr>
              <a:buSzPts val="700"/>
              <a:buFont typeface="Helvetica Neue Light"/>
              <a:buNone/>
              <a:defRPr sz="900" b="0" i="0" u="none" strike="noStrike" cap="none">
                <a:solidFill>
                  <a:srgbClr val="898989"/>
                </a:solidFill>
                <a:latin typeface="Helvetica Neue Light"/>
                <a:ea typeface="Helvetica Neue Light"/>
                <a:cs typeface="Helvetica Neue Light"/>
                <a:sym typeface="Helvetica Neue Light"/>
              </a:defRPr>
            </a:lvl2pPr>
            <a:lvl3pPr marL="0" marR="0" lvl="2" indent="0" algn="ctr">
              <a:lnSpc>
                <a:spcPct val="100000"/>
              </a:lnSpc>
              <a:spcBef>
                <a:spcPts val="0"/>
              </a:spcBef>
              <a:spcAft>
                <a:spcPts val="0"/>
              </a:spcAft>
              <a:buClr>
                <a:srgbClr val="000000"/>
              </a:buClr>
              <a:buSzPts val="700"/>
              <a:buFont typeface="Helvetica Neue Light"/>
              <a:buNone/>
              <a:defRPr sz="900" b="0" i="0" u="none" strike="noStrike" cap="none">
                <a:solidFill>
                  <a:srgbClr val="898989"/>
                </a:solidFill>
                <a:latin typeface="Helvetica Neue Light"/>
                <a:ea typeface="Helvetica Neue Light"/>
                <a:cs typeface="Helvetica Neue Light"/>
                <a:sym typeface="Helvetica Neue Light"/>
              </a:defRPr>
            </a:lvl3pPr>
            <a:lvl4pPr marL="0" marR="0" lvl="3" indent="0" algn="ctr">
              <a:lnSpc>
                <a:spcPct val="100000"/>
              </a:lnSpc>
              <a:spcBef>
                <a:spcPts val="0"/>
              </a:spcBef>
              <a:spcAft>
                <a:spcPts val="0"/>
              </a:spcAft>
              <a:buClr>
                <a:srgbClr val="000000"/>
              </a:buClr>
              <a:buSzPts val="700"/>
              <a:buFont typeface="Helvetica Neue Light"/>
              <a:buNone/>
              <a:defRPr sz="900" b="0" i="0" u="none" strike="noStrike" cap="none">
                <a:solidFill>
                  <a:srgbClr val="898989"/>
                </a:solidFill>
                <a:latin typeface="Helvetica Neue Light"/>
                <a:ea typeface="Helvetica Neue Light"/>
                <a:cs typeface="Helvetica Neue Light"/>
                <a:sym typeface="Helvetica Neue Light"/>
              </a:defRPr>
            </a:lvl4pPr>
            <a:lvl5pPr marL="0" marR="0" lvl="4" indent="0" algn="ctr">
              <a:lnSpc>
                <a:spcPct val="100000"/>
              </a:lnSpc>
              <a:spcBef>
                <a:spcPts val="0"/>
              </a:spcBef>
              <a:spcAft>
                <a:spcPts val="0"/>
              </a:spcAft>
              <a:buClr>
                <a:srgbClr val="000000"/>
              </a:buClr>
              <a:buSzPts val="700"/>
              <a:buFont typeface="Helvetica Neue Light"/>
              <a:buNone/>
              <a:defRPr sz="900" b="0" i="0" u="none" strike="noStrike" cap="none">
                <a:solidFill>
                  <a:srgbClr val="898989"/>
                </a:solidFill>
                <a:latin typeface="Helvetica Neue Light"/>
                <a:ea typeface="Helvetica Neue Light"/>
                <a:cs typeface="Helvetica Neue Light"/>
                <a:sym typeface="Helvetica Neue Light"/>
              </a:defRPr>
            </a:lvl5pPr>
            <a:lvl6pPr marL="0" marR="0" lvl="5" indent="0" algn="ctr">
              <a:lnSpc>
                <a:spcPct val="100000"/>
              </a:lnSpc>
              <a:spcBef>
                <a:spcPts val="0"/>
              </a:spcBef>
              <a:spcAft>
                <a:spcPts val="0"/>
              </a:spcAft>
              <a:buClr>
                <a:srgbClr val="000000"/>
              </a:buClr>
              <a:buSzPts val="700"/>
              <a:buFont typeface="Helvetica Neue Light"/>
              <a:buNone/>
              <a:defRPr sz="900" b="0" i="0" u="none" strike="noStrike" cap="none">
                <a:solidFill>
                  <a:srgbClr val="898989"/>
                </a:solidFill>
                <a:latin typeface="Helvetica Neue Light"/>
                <a:ea typeface="Helvetica Neue Light"/>
                <a:cs typeface="Helvetica Neue Light"/>
                <a:sym typeface="Helvetica Neue Light"/>
              </a:defRPr>
            </a:lvl6pPr>
            <a:lvl7pPr marL="0" marR="0" lvl="6" indent="0" algn="ctr">
              <a:lnSpc>
                <a:spcPct val="100000"/>
              </a:lnSpc>
              <a:spcBef>
                <a:spcPts val="0"/>
              </a:spcBef>
              <a:spcAft>
                <a:spcPts val="0"/>
              </a:spcAft>
              <a:buClr>
                <a:srgbClr val="000000"/>
              </a:buClr>
              <a:buSzPts val="700"/>
              <a:buFont typeface="Helvetica Neue Light"/>
              <a:buNone/>
              <a:defRPr sz="900" b="0" i="0" u="none" strike="noStrike" cap="none">
                <a:solidFill>
                  <a:srgbClr val="898989"/>
                </a:solidFill>
                <a:latin typeface="Helvetica Neue Light"/>
                <a:ea typeface="Helvetica Neue Light"/>
                <a:cs typeface="Helvetica Neue Light"/>
                <a:sym typeface="Helvetica Neue Light"/>
              </a:defRPr>
            </a:lvl7pPr>
            <a:lvl8pPr marL="0" marR="0" lvl="7" indent="0" algn="ctr">
              <a:lnSpc>
                <a:spcPct val="100000"/>
              </a:lnSpc>
              <a:spcBef>
                <a:spcPts val="0"/>
              </a:spcBef>
              <a:spcAft>
                <a:spcPts val="0"/>
              </a:spcAft>
              <a:buClr>
                <a:srgbClr val="000000"/>
              </a:buClr>
              <a:buSzPts val="700"/>
              <a:buFont typeface="Helvetica Neue Light"/>
              <a:buNone/>
              <a:defRPr sz="900" b="0" i="0" u="none" strike="noStrike" cap="none">
                <a:solidFill>
                  <a:srgbClr val="898989"/>
                </a:solidFill>
                <a:latin typeface="Helvetica Neue Light"/>
                <a:ea typeface="Helvetica Neue Light"/>
                <a:cs typeface="Helvetica Neue Light"/>
                <a:sym typeface="Helvetica Neue Light"/>
              </a:defRPr>
            </a:lvl8pPr>
            <a:lvl9pPr marL="0" marR="0" lvl="8" indent="0" algn="ctr">
              <a:lnSpc>
                <a:spcPct val="100000"/>
              </a:lnSpc>
              <a:spcBef>
                <a:spcPts val="0"/>
              </a:spcBef>
              <a:spcAft>
                <a:spcPts val="0"/>
              </a:spcAft>
              <a:buClr>
                <a:srgbClr val="000000"/>
              </a:buClr>
              <a:buSzPts val="700"/>
              <a:buFont typeface="Helvetica Neue Light"/>
              <a:buNone/>
              <a:defRPr sz="900" b="0" i="0" u="none" strike="noStrike" cap="none">
                <a:solidFill>
                  <a:srgbClr val="898989"/>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sz="1000">
              <a:latin typeface="Arial"/>
              <a:ea typeface="Arial"/>
              <a:cs typeface="Arial"/>
              <a:sym typeface="Arial"/>
            </a:endParaRPr>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matchingName="Lila_Third">
  <p:cSld name="Lila_Third">
    <p:spTree>
      <p:nvGrpSpPr>
        <p:cNvPr id="1" name="Shape 335"/>
        <p:cNvGrpSpPr/>
        <p:nvPr/>
      </p:nvGrpSpPr>
      <p:grpSpPr>
        <a:xfrm>
          <a:off x="0" y="0"/>
          <a:ext cx="0" cy="0"/>
          <a:chOff x="0" y="0"/>
          <a:chExt cx="0" cy="0"/>
        </a:xfrm>
      </p:grpSpPr>
      <p:sp>
        <p:nvSpPr>
          <p:cNvPr id="336" name="Google Shape;336;p99"/>
          <p:cNvSpPr/>
          <p:nvPr/>
        </p:nvSpPr>
        <p:spPr>
          <a:xfrm>
            <a:off x="-5800" y="-5800"/>
            <a:ext cx="3003900" cy="5191200"/>
          </a:xfrm>
          <a:prstGeom prst="rect">
            <a:avLst/>
          </a:prstGeom>
          <a:solidFill>
            <a:schemeClr val="accent5"/>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Arial"/>
              <a:buNone/>
            </a:pPr>
            <a:r>
              <a:rPr lang="en" sz="1800">
                <a:solidFill>
                  <a:schemeClr val="dk1"/>
                </a:solidFill>
                <a:latin typeface="Arial"/>
                <a:ea typeface="Arial"/>
                <a:cs typeface="Arial"/>
                <a:sym typeface="Arial"/>
              </a:rPr>
              <a:t>       </a:t>
            </a:r>
            <a:endParaRPr sz="1800">
              <a:solidFill>
                <a:schemeClr val="dk1"/>
              </a:solidFill>
              <a:latin typeface="Arial"/>
              <a:ea typeface="Arial"/>
              <a:cs typeface="Arial"/>
              <a:sym typeface="Arial"/>
            </a:endParaRPr>
          </a:p>
        </p:txBody>
      </p:sp>
      <p:sp>
        <p:nvSpPr>
          <p:cNvPr id="337" name="Google Shape;337;p99"/>
          <p:cNvSpPr txBox="1">
            <a:spLocks noGrp="1"/>
          </p:cNvSpPr>
          <p:nvPr>
            <p:ph type="title"/>
          </p:nvPr>
        </p:nvSpPr>
        <p:spPr>
          <a:xfrm>
            <a:off x="205550" y="886550"/>
            <a:ext cx="2653200" cy="857400"/>
          </a:xfrm>
          <a:prstGeom prst="rect">
            <a:avLst/>
          </a:prstGeom>
          <a:noFill/>
          <a:ln>
            <a:noFill/>
          </a:ln>
        </p:spPr>
        <p:txBody>
          <a:bodyPr spcFirstLastPara="1" wrap="square" lIns="68575" tIns="68575" rIns="68575" bIns="68575" anchor="ctr" anchorCtr="0">
            <a:noAutofit/>
          </a:bodyPr>
          <a:lstStyle>
            <a:lvl1pPr marR="0" lvl="0" algn="l">
              <a:lnSpc>
                <a:spcPct val="100000"/>
              </a:lnSpc>
              <a:spcBef>
                <a:spcPts val="0"/>
              </a:spcBef>
              <a:spcAft>
                <a:spcPts val="0"/>
              </a:spcAft>
              <a:buClr>
                <a:srgbClr val="FFFFFF"/>
              </a:buClr>
              <a:buSzPts val="2300"/>
              <a:buFont typeface="Poppins Medium"/>
              <a:buNone/>
              <a:defRPr i="0" u="none" strike="noStrike" cap="none">
                <a:solidFill>
                  <a:srgbClr val="FFFFFF"/>
                </a:solidFill>
                <a:latin typeface="Poppins Medium"/>
                <a:ea typeface="Poppins Medium"/>
                <a:cs typeface="Poppins Medium"/>
                <a:sym typeface="Poppins Medium"/>
              </a:defRPr>
            </a:lvl1pPr>
            <a:lvl2pPr lvl="1" algn="l">
              <a:lnSpc>
                <a:spcPct val="100000"/>
              </a:lnSpc>
              <a:spcBef>
                <a:spcPts val="0"/>
              </a:spcBef>
              <a:spcAft>
                <a:spcPts val="0"/>
              </a:spcAft>
              <a:buClr>
                <a:srgbClr val="FFFFFF"/>
              </a:buClr>
              <a:buSzPts val="1100"/>
              <a:buNone/>
              <a:defRPr sz="1800">
                <a:solidFill>
                  <a:srgbClr val="FFFFFF"/>
                </a:solidFill>
              </a:defRPr>
            </a:lvl2pPr>
            <a:lvl3pPr lvl="2" algn="l">
              <a:lnSpc>
                <a:spcPct val="100000"/>
              </a:lnSpc>
              <a:spcBef>
                <a:spcPts val="0"/>
              </a:spcBef>
              <a:spcAft>
                <a:spcPts val="0"/>
              </a:spcAft>
              <a:buClr>
                <a:srgbClr val="FFFFFF"/>
              </a:buClr>
              <a:buSzPts val="1100"/>
              <a:buNone/>
              <a:defRPr sz="1800">
                <a:solidFill>
                  <a:srgbClr val="FFFFFF"/>
                </a:solidFill>
              </a:defRPr>
            </a:lvl3pPr>
            <a:lvl4pPr lvl="3" algn="l">
              <a:lnSpc>
                <a:spcPct val="100000"/>
              </a:lnSpc>
              <a:spcBef>
                <a:spcPts val="0"/>
              </a:spcBef>
              <a:spcAft>
                <a:spcPts val="0"/>
              </a:spcAft>
              <a:buClr>
                <a:srgbClr val="FFFFFF"/>
              </a:buClr>
              <a:buSzPts val="1100"/>
              <a:buNone/>
              <a:defRPr sz="1800">
                <a:solidFill>
                  <a:srgbClr val="FFFFFF"/>
                </a:solidFill>
              </a:defRPr>
            </a:lvl4pPr>
            <a:lvl5pPr lvl="4" algn="l">
              <a:lnSpc>
                <a:spcPct val="100000"/>
              </a:lnSpc>
              <a:spcBef>
                <a:spcPts val="0"/>
              </a:spcBef>
              <a:spcAft>
                <a:spcPts val="0"/>
              </a:spcAft>
              <a:buClr>
                <a:srgbClr val="FFFFFF"/>
              </a:buClr>
              <a:buSzPts val="1100"/>
              <a:buNone/>
              <a:defRPr sz="1800">
                <a:solidFill>
                  <a:srgbClr val="FFFFFF"/>
                </a:solidFill>
              </a:defRPr>
            </a:lvl5pPr>
            <a:lvl6pPr lvl="5" algn="l">
              <a:lnSpc>
                <a:spcPct val="100000"/>
              </a:lnSpc>
              <a:spcBef>
                <a:spcPts val="0"/>
              </a:spcBef>
              <a:spcAft>
                <a:spcPts val="0"/>
              </a:spcAft>
              <a:buClr>
                <a:srgbClr val="FFFFFF"/>
              </a:buClr>
              <a:buSzPts val="1100"/>
              <a:buNone/>
              <a:defRPr sz="1800">
                <a:solidFill>
                  <a:srgbClr val="FFFFFF"/>
                </a:solidFill>
              </a:defRPr>
            </a:lvl6pPr>
            <a:lvl7pPr lvl="6" algn="l">
              <a:lnSpc>
                <a:spcPct val="100000"/>
              </a:lnSpc>
              <a:spcBef>
                <a:spcPts val="0"/>
              </a:spcBef>
              <a:spcAft>
                <a:spcPts val="0"/>
              </a:spcAft>
              <a:buClr>
                <a:srgbClr val="FFFFFF"/>
              </a:buClr>
              <a:buSzPts val="1100"/>
              <a:buNone/>
              <a:defRPr sz="1800">
                <a:solidFill>
                  <a:srgbClr val="FFFFFF"/>
                </a:solidFill>
              </a:defRPr>
            </a:lvl7pPr>
            <a:lvl8pPr lvl="7" algn="l">
              <a:lnSpc>
                <a:spcPct val="100000"/>
              </a:lnSpc>
              <a:spcBef>
                <a:spcPts val="0"/>
              </a:spcBef>
              <a:spcAft>
                <a:spcPts val="0"/>
              </a:spcAft>
              <a:buClr>
                <a:srgbClr val="FFFFFF"/>
              </a:buClr>
              <a:buSzPts val="1100"/>
              <a:buNone/>
              <a:defRPr sz="1800">
                <a:solidFill>
                  <a:srgbClr val="FFFFFF"/>
                </a:solidFill>
              </a:defRPr>
            </a:lvl8pPr>
            <a:lvl9pPr lvl="8" algn="l">
              <a:lnSpc>
                <a:spcPct val="100000"/>
              </a:lnSpc>
              <a:spcBef>
                <a:spcPts val="0"/>
              </a:spcBef>
              <a:spcAft>
                <a:spcPts val="0"/>
              </a:spcAft>
              <a:buClr>
                <a:srgbClr val="FFFFFF"/>
              </a:buClr>
              <a:buSzPts val="1100"/>
              <a:buNone/>
              <a:defRPr sz="1800">
                <a:solidFill>
                  <a:srgbClr val="FFFFFF"/>
                </a:solidFill>
              </a:defRPr>
            </a:lvl9pPr>
          </a:lstStyle>
          <a:p>
            <a:endParaRPr/>
          </a:p>
        </p:txBody>
      </p:sp>
      <p:sp>
        <p:nvSpPr>
          <p:cNvPr id="338" name="Google Shape;338;p99"/>
          <p:cNvSpPr txBox="1">
            <a:spLocks noGrp="1"/>
          </p:cNvSpPr>
          <p:nvPr>
            <p:ph type="subTitle" idx="1"/>
          </p:nvPr>
        </p:nvSpPr>
        <p:spPr>
          <a:xfrm>
            <a:off x="265314" y="2015350"/>
            <a:ext cx="2181000" cy="2066700"/>
          </a:xfrm>
          <a:prstGeom prst="rect">
            <a:avLst/>
          </a:prstGeom>
          <a:noFill/>
          <a:ln>
            <a:noFill/>
          </a:ln>
        </p:spPr>
        <p:txBody>
          <a:bodyPr spcFirstLastPara="1" wrap="square" lIns="68575" tIns="68575" rIns="68575" bIns="68575" anchor="t" anchorCtr="0">
            <a:noAutofit/>
          </a:bodyPr>
          <a:lstStyle>
            <a:lvl1pPr lvl="0" algn="l">
              <a:lnSpc>
                <a:spcPct val="100000"/>
              </a:lnSpc>
              <a:spcBef>
                <a:spcPts val="0"/>
              </a:spcBef>
              <a:spcAft>
                <a:spcPts val="0"/>
              </a:spcAft>
              <a:buSzPts val="2100"/>
              <a:buNone/>
              <a:defRPr sz="1200">
                <a:solidFill>
                  <a:srgbClr val="FFFFFF"/>
                </a:solidFill>
              </a:defRPr>
            </a:lvl1pPr>
            <a:lvl2pPr lvl="1" algn="l">
              <a:lnSpc>
                <a:spcPct val="100000"/>
              </a:lnSpc>
              <a:spcBef>
                <a:spcPts val="600"/>
              </a:spcBef>
              <a:spcAft>
                <a:spcPts val="0"/>
              </a:spcAft>
              <a:buSzPts val="2100"/>
              <a:buNone/>
              <a:defRPr>
                <a:solidFill>
                  <a:srgbClr val="FFFFFF"/>
                </a:solidFill>
              </a:defRPr>
            </a:lvl2pPr>
            <a:lvl3pPr lvl="2" algn="l">
              <a:lnSpc>
                <a:spcPct val="100000"/>
              </a:lnSpc>
              <a:spcBef>
                <a:spcPts val="600"/>
              </a:spcBef>
              <a:spcAft>
                <a:spcPts val="0"/>
              </a:spcAft>
              <a:buSzPts val="1800"/>
              <a:buNone/>
              <a:defRPr>
                <a:solidFill>
                  <a:srgbClr val="FFFFFF"/>
                </a:solidFill>
              </a:defRPr>
            </a:lvl3pPr>
            <a:lvl4pPr lvl="3" algn="l">
              <a:lnSpc>
                <a:spcPct val="100000"/>
              </a:lnSpc>
              <a:spcBef>
                <a:spcPts val="600"/>
              </a:spcBef>
              <a:spcAft>
                <a:spcPts val="0"/>
              </a:spcAft>
              <a:buSzPts val="1500"/>
              <a:buNone/>
              <a:defRPr>
                <a:solidFill>
                  <a:srgbClr val="FFFFFF"/>
                </a:solidFill>
              </a:defRPr>
            </a:lvl4pPr>
            <a:lvl5pPr lvl="4" algn="l">
              <a:lnSpc>
                <a:spcPct val="100000"/>
              </a:lnSpc>
              <a:spcBef>
                <a:spcPts val="600"/>
              </a:spcBef>
              <a:spcAft>
                <a:spcPts val="0"/>
              </a:spcAft>
              <a:buSzPts val="1500"/>
              <a:buNone/>
              <a:defRPr>
                <a:solidFill>
                  <a:srgbClr val="FFFFFF"/>
                </a:solidFill>
              </a:defRPr>
            </a:lvl5pPr>
            <a:lvl6pPr lvl="5" algn="l">
              <a:lnSpc>
                <a:spcPct val="100000"/>
              </a:lnSpc>
              <a:spcBef>
                <a:spcPts val="600"/>
              </a:spcBef>
              <a:spcAft>
                <a:spcPts val="0"/>
              </a:spcAft>
              <a:buSzPts val="1500"/>
              <a:buNone/>
              <a:defRPr>
                <a:solidFill>
                  <a:srgbClr val="FFFFFF"/>
                </a:solidFill>
              </a:defRPr>
            </a:lvl6pPr>
            <a:lvl7pPr lvl="6" algn="l">
              <a:lnSpc>
                <a:spcPct val="100000"/>
              </a:lnSpc>
              <a:spcBef>
                <a:spcPts val="600"/>
              </a:spcBef>
              <a:spcAft>
                <a:spcPts val="0"/>
              </a:spcAft>
              <a:buSzPts val="1500"/>
              <a:buNone/>
              <a:defRPr>
                <a:solidFill>
                  <a:srgbClr val="FFFFFF"/>
                </a:solidFill>
              </a:defRPr>
            </a:lvl7pPr>
            <a:lvl8pPr lvl="7" algn="l">
              <a:lnSpc>
                <a:spcPct val="100000"/>
              </a:lnSpc>
              <a:spcBef>
                <a:spcPts val="600"/>
              </a:spcBef>
              <a:spcAft>
                <a:spcPts val="0"/>
              </a:spcAft>
              <a:buSzPts val="1500"/>
              <a:buNone/>
              <a:defRPr>
                <a:solidFill>
                  <a:srgbClr val="FFFFFF"/>
                </a:solidFill>
              </a:defRPr>
            </a:lvl8pPr>
            <a:lvl9pPr lvl="8" algn="l">
              <a:lnSpc>
                <a:spcPct val="100000"/>
              </a:lnSpc>
              <a:spcBef>
                <a:spcPts val="600"/>
              </a:spcBef>
              <a:spcAft>
                <a:spcPts val="0"/>
              </a:spcAft>
              <a:buSzPts val="1500"/>
              <a:buNone/>
              <a:defRPr>
                <a:solidFill>
                  <a:srgbClr val="FFFFFF"/>
                </a:solidFill>
              </a:defRPr>
            </a:lvl9pPr>
          </a:lstStyle>
          <a:p>
            <a:endParaRPr/>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matchingName="Blank" type="tx">
  <p:cSld name="TITLE_AND_BODY">
    <p:spTree>
      <p:nvGrpSpPr>
        <p:cNvPr id="1" name="Shape 339"/>
        <p:cNvGrpSpPr/>
        <p:nvPr/>
      </p:nvGrpSpPr>
      <p:grpSpPr>
        <a:xfrm>
          <a:off x="0" y="0"/>
          <a:ext cx="0" cy="0"/>
          <a:chOff x="0" y="0"/>
          <a:chExt cx="0" cy="0"/>
        </a:xfrm>
      </p:grpSpPr>
      <p:sp>
        <p:nvSpPr>
          <p:cNvPr id="340" name="Google Shape;340;p100"/>
          <p:cNvSpPr txBox="1">
            <a:spLocks noGrp="1"/>
          </p:cNvSpPr>
          <p:nvPr>
            <p:ph type="sldNum" idx="12"/>
          </p:nvPr>
        </p:nvSpPr>
        <p:spPr>
          <a:xfrm>
            <a:off x="4455806" y="4905375"/>
            <a:ext cx="227627" cy="241092"/>
          </a:xfrm>
          <a:prstGeom prst="rect">
            <a:avLst/>
          </a:prstGeom>
          <a:noFill/>
          <a:ln>
            <a:noFill/>
          </a:ln>
        </p:spPr>
        <p:txBody>
          <a:bodyPr spcFirstLastPara="1" wrap="square" lIns="38100" tIns="38100" rIns="38100" bIns="38100" anchor="t" anchorCtr="0">
            <a:noAutofit/>
          </a:bodyPr>
          <a:lstStyle>
            <a:lvl1pPr marL="0" marR="0" lvl="0" indent="0" algn="ctr">
              <a:lnSpc>
                <a:spcPct val="100000"/>
              </a:lnSpc>
              <a:spcBef>
                <a:spcPts val="0"/>
              </a:spcBef>
              <a:spcAft>
                <a:spcPts val="0"/>
              </a:spcAft>
              <a:buClr>
                <a:srgbClr val="000000"/>
              </a:buClr>
              <a:buSzPts val="7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a:lnSpc>
                <a:spcPct val="100000"/>
              </a:lnSpc>
              <a:spcBef>
                <a:spcPts val="0"/>
              </a:spcBef>
              <a:spcAft>
                <a:spcPts val="0"/>
              </a:spcAft>
              <a:buClr>
                <a:srgbClr val="000000"/>
              </a:buClr>
              <a:buSzPts val="7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a:lnSpc>
                <a:spcPct val="100000"/>
              </a:lnSpc>
              <a:spcBef>
                <a:spcPts val="0"/>
              </a:spcBef>
              <a:spcAft>
                <a:spcPts val="0"/>
              </a:spcAft>
              <a:buClr>
                <a:srgbClr val="000000"/>
              </a:buClr>
              <a:buSzPts val="7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a:lnSpc>
                <a:spcPct val="100000"/>
              </a:lnSpc>
              <a:spcBef>
                <a:spcPts val="0"/>
              </a:spcBef>
              <a:spcAft>
                <a:spcPts val="0"/>
              </a:spcAft>
              <a:buClr>
                <a:srgbClr val="000000"/>
              </a:buClr>
              <a:buSzPts val="7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a:lnSpc>
                <a:spcPct val="100000"/>
              </a:lnSpc>
              <a:spcBef>
                <a:spcPts val="0"/>
              </a:spcBef>
              <a:spcAft>
                <a:spcPts val="0"/>
              </a:spcAft>
              <a:buClr>
                <a:srgbClr val="000000"/>
              </a:buClr>
              <a:buSzPts val="7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a:lnSpc>
                <a:spcPct val="100000"/>
              </a:lnSpc>
              <a:spcBef>
                <a:spcPts val="0"/>
              </a:spcBef>
              <a:spcAft>
                <a:spcPts val="0"/>
              </a:spcAft>
              <a:buClr>
                <a:srgbClr val="000000"/>
              </a:buClr>
              <a:buSzPts val="7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a:lnSpc>
                <a:spcPct val="100000"/>
              </a:lnSpc>
              <a:spcBef>
                <a:spcPts val="0"/>
              </a:spcBef>
              <a:spcAft>
                <a:spcPts val="0"/>
              </a:spcAft>
              <a:buClr>
                <a:srgbClr val="000000"/>
              </a:buClr>
              <a:buSzPts val="7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a:lnSpc>
                <a:spcPct val="100000"/>
              </a:lnSpc>
              <a:spcBef>
                <a:spcPts val="0"/>
              </a:spcBef>
              <a:spcAft>
                <a:spcPts val="0"/>
              </a:spcAft>
              <a:buClr>
                <a:srgbClr val="000000"/>
              </a:buClr>
              <a:buSzPts val="7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a:lnSpc>
                <a:spcPct val="100000"/>
              </a:lnSpc>
              <a:spcBef>
                <a:spcPts val="0"/>
              </a:spcBef>
              <a:spcAft>
                <a:spcPts val="0"/>
              </a:spcAft>
              <a:buClr>
                <a:srgbClr val="000000"/>
              </a:buClr>
              <a:buSzPts val="7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78.xml><?xml version="1.0" encoding="utf-8"?>
<p:sldLayout xmlns:a="http://schemas.openxmlformats.org/drawingml/2006/main" xmlns:r="http://schemas.openxmlformats.org/officeDocument/2006/relationships" xmlns:p="http://schemas.openxmlformats.org/presentationml/2006/main" matchingName="Title and body">
  <p:cSld name="Title and body">
    <p:spTree>
      <p:nvGrpSpPr>
        <p:cNvPr id="1" name="Shape 341"/>
        <p:cNvGrpSpPr/>
        <p:nvPr/>
      </p:nvGrpSpPr>
      <p:grpSpPr>
        <a:xfrm>
          <a:off x="0" y="0"/>
          <a:ext cx="0" cy="0"/>
          <a:chOff x="0" y="0"/>
          <a:chExt cx="0" cy="0"/>
        </a:xfrm>
      </p:grpSpPr>
      <p:sp>
        <p:nvSpPr>
          <p:cNvPr id="342" name="Google Shape;342;p101"/>
          <p:cNvSpPr txBox="1">
            <a:spLocks noGrp="1"/>
          </p:cNvSpPr>
          <p:nvPr>
            <p:ph type="title"/>
          </p:nvPr>
        </p:nvSpPr>
        <p:spPr>
          <a:xfrm>
            <a:off x="311700" y="445025"/>
            <a:ext cx="8520600" cy="572700"/>
          </a:xfrm>
          <a:prstGeom prst="rect">
            <a:avLst/>
          </a:prstGeom>
          <a:noFill/>
          <a:ln>
            <a:noFill/>
          </a:ln>
        </p:spPr>
        <p:txBody>
          <a:bodyPr spcFirstLastPara="1" wrap="square" lIns="68575" tIns="68575" rIns="68575" bIns="68575" anchor="ctr" anchorCtr="0">
            <a:noAutofit/>
          </a:bodyPr>
          <a:lstStyle>
            <a:lvl1pPr lvl="0" algn="l">
              <a:lnSpc>
                <a:spcPct val="100000"/>
              </a:lnSpc>
              <a:spcBef>
                <a:spcPts val="0"/>
              </a:spcBef>
              <a:spcAft>
                <a:spcPts val="0"/>
              </a:spcAft>
              <a:buSzPts val="23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343" name="Google Shape;343;p101"/>
          <p:cNvSpPr txBox="1">
            <a:spLocks noGrp="1"/>
          </p:cNvSpPr>
          <p:nvPr>
            <p:ph type="body" idx="1"/>
          </p:nvPr>
        </p:nvSpPr>
        <p:spPr>
          <a:xfrm>
            <a:off x="311700" y="1152475"/>
            <a:ext cx="8520600" cy="3416400"/>
          </a:xfrm>
          <a:prstGeom prst="rect">
            <a:avLst/>
          </a:prstGeom>
          <a:noFill/>
          <a:ln>
            <a:noFill/>
          </a:ln>
        </p:spPr>
        <p:txBody>
          <a:bodyPr spcFirstLastPara="1" wrap="square" lIns="68575" tIns="68575" rIns="68575" bIns="68575" anchor="t" anchorCtr="0">
            <a:noAutofit/>
          </a:bodyPr>
          <a:lstStyle>
            <a:lvl1pPr marL="457200" lvl="0" indent="-361950" algn="l">
              <a:lnSpc>
                <a:spcPct val="100000"/>
              </a:lnSpc>
              <a:spcBef>
                <a:spcPts val="600"/>
              </a:spcBef>
              <a:spcAft>
                <a:spcPts val="0"/>
              </a:spcAft>
              <a:buSzPts val="2100"/>
              <a:buChar char="•"/>
              <a:defRPr/>
            </a:lvl1pPr>
            <a:lvl2pPr marL="914400" lvl="1" indent="-361950" algn="l">
              <a:lnSpc>
                <a:spcPct val="100000"/>
              </a:lnSpc>
              <a:spcBef>
                <a:spcPts val="600"/>
              </a:spcBef>
              <a:spcAft>
                <a:spcPts val="0"/>
              </a:spcAft>
              <a:buSzPts val="2100"/>
              <a:buChar char="–"/>
              <a:defRPr/>
            </a:lvl2pPr>
            <a:lvl3pPr marL="1371600" lvl="2" indent="-342900" algn="l">
              <a:lnSpc>
                <a:spcPct val="100000"/>
              </a:lnSpc>
              <a:spcBef>
                <a:spcPts val="500"/>
              </a:spcBef>
              <a:spcAft>
                <a:spcPts val="0"/>
              </a:spcAft>
              <a:buSzPts val="1800"/>
              <a:buChar char="•"/>
              <a:defRPr/>
            </a:lvl3pPr>
            <a:lvl4pPr marL="1828800" lvl="3" indent="-323850" algn="l">
              <a:lnSpc>
                <a:spcPct val="100000"/>
              </a:lnSpc>
              <a:spcBef>
                <a:spcPts val="400"/>
              </a:spcBef>
              <a:spcAft>
                <a:spcPts val="0"/>
              </a:spcAft>
              <a:buSzPts val="1500"/>
              <a:buChar char="–"/>
              <a:defRPr/>
            </a:lvl4pPr>
            <a:lvl5pPr marL="2286000" lvl="4" indent="-323850" algn="l">
              <a:lnSpc>
                <a:spcPct val="100000"/>
              </a:lnSpc>
              <a:spcBef>
                <a:spcPts val="400"/>
              </a:spcBef>
              <a:spcAft>
                <a:spcPts val="0"/>
              </a:spcAft>
              <a:buSzPts val="1500"/>
              <a:buChar char="»"/>
              <a:defRPr/>
            </a:lvl5pPr>
            <a:lvl6pPr marL="2743200" lvl="5" indent="-323850" algn="l">
              <a:lnSpc>
                <a:spcPct val="100000"/>
              </a:lnSpc>
              <a:spcBef>
                <a:spcPts val="400"/>
              </a:spcBef>
              <a:spcAft>
                <a:spcPts val="0"/>
              </a:spcAft>
              <a:buSzPts val="1500"/>
              <a:buChar char="•"/>
              <a:defRPr/>
            </a:lvl6pPr>
            <a:lvl7pPr marL="3200400" lvl="6" indent="-323850" algn="l">
              <a:lnSpc>
                <a:spcPct val="100000"/>
              </a:lnSpc>
              <a:spcBef>
                <a:spcPts val="400"/>
              </a:spcBef>
              <a:spcAft>
                <a:spcPts val="0"/>
              </a:spcAft>
              <a:buSzPts val="1500"/>
              <a:buChar char="•"/>
              <a:defRPr/>
            </a:lvl7pPr>
            <a:lvl8pPr marL="3657600" lvl="7" indent="-323850" algn="l">
              <a:lnSpc>
                <a:spcPct val="100000"/>
              </a:lnSpc>
              <a:spcBef>
                <a:spcPts val="400"/>
              </a:spcBef>
              <a:spcAft>
                <a:spcPts val="0"/>
              </a:spcAft>
              <a:buSzPts val="1500"/>
              <a:buChar char="•"/>
              <a:defRPr/>
            </a:lvl8pPr>
            <a:lvl9pPr marL="4114800" lvl="8" indent="-323850" algn="l">
              <a:lnSpc>
                <a:spcPct val="100000"/>
              </a:lnSpc>
              <a:spcBef>
                <a:spcPts val="400"/>
              </a:spcBef>
              <a:spcAft>
                <a:spcPts val="0"/>
              </a:spcAft>
              <a:buSzPts val="1500"/>
              <a:buChar char="•"/>
              <a:defRPr/>
            </a:lvl9pPr>
          </a:lstStyle>
          <a:p>
            <a:endParaRPr/>
          </a:p>
        </p:txBody>
      </p:sp>
      <p:sp>
        <p:nvSpPr>
          <p:cNvPr id="344" name="Google Shape;344;p101"/>
          <p:cNvSpPr txBox="1">
            <a:spLocks noGrp="1"/>
          </p:cNvSpPr>
          <p:nvPr>
            <p:ph type="sldNum" idx="12"/>
          </p:nvPr>
        </p:nvSpPr>
        <p:spPr>
          <a:xfrm>
            <a:off x="8472458" y="4663217"/>
            <a:ext cx="548700" cy="393600"/>
          </a:xfrm>
          <a:prstGeom prst="rect">
            <a:avLst/>
          </a:prstGeom>
          <a:noFill/>
          <a:ln>
            <a:noFill/>
          </a:ln>
        </p:spPr>
        <p:txBody>
          <a:bodyPr spcFirstLastPara="1" wrap="square" lIns="68575" tIns="34275" rIns="68575" bIns="34275" anchor="ctr" anchorCtr="0">
            <a:noAutofit/>
          </a:bodyPr>
          <a:lstStyle>
            <a:lvl1pPr marL="0" lvl="0" indent="0" algn="r">
              <a:lnSpc>
                <a:spcPct val="100000"/>
              </a:lnSpc>
              <a:spcBef>
                <a:spcPts val="0"/>
              </a:spcBef>
              <a:spcAft>
                <a:spcPts val="0"/>
              </a:spcAft>
              <a:buSzPts val="1200"/>
              <a:buNone/>
              <a:defRPr sz="1200" b="0" i="0" u="none" strike="noStrike" cap="none">
                <a:solidFill>
                  <a:srgbClr val="898989"/>
                </a:solidFill>
                <a:latin typeface="Calibri"/>
                <a:ea typeface="Calibri"/>
                <a:cs typeface="Calibri"/>
                <a:sym typeface="Calibri"/>
              </a:defRPr>
            </a:lvl1pPr>
            <a:lvl2pPr marL="0" lvl="1" indent="0" algn="r">
              <a:lnSpc>
                <a:spcPct val="100000"/>
              </a:lnSpc>
              <a:spcBef>
                <a:spcPts val="0"/>
              </a:spcBef>
              <a:spcAft>
                <a:spcPts val="0"/>
              </a:spcAft>
              <a:buSzPts val="1200"/>
              <a:buNone/>
              <a:defRPr sz="1200" b="0" i="0" u="none" strike="noStrike" cap="none">
                <a:solidFill>
                  <a:srgbClr val="898989"/>
                </a:solidFill>
                <a:latin typeface="Calibri"/>
                <a:ea typeface="Calibri"/>
                <a:cs typeface="Calibri"/>
                <a:sym typeface="Calibri"/>
              </a:defRPr>
            </a:lvl2pPr>
            <a:lvl3pPr marL="0" lvl="2" indent="0" algn="r">
              <a:lnSpc>
                <a:spcPct val="100000"/>
              </a:lnSpc>
              <a:spcBef>
                <a:spcPts val="0"/>
              </a:spcBef>
              <a:spcAft>
                <a:spcPts val="0"/>
              </a:spcAft>
              <a:buSzPts val="1200"/>
              <a:buNone/>
              <a:defRPr sz="1200" b="0" i="0" u="none" strike="noStrike" cap="none">
                <a:solidFill>
                  <a:srgbClr val="898989"/>
                </a:solidFill>
                <a:latin typeface="Calibri"/>
                <a:ea typeface="Calibri"/>
                <a:cs typeface="Calibri"/>
                <a:sym typeface="Calibri"/>
              </a:defRPr>
            </a:lvl3pPr>
            <a:lvl4pPr marL="0" lvl="3" indent="0" algn="r">
              <a:lnSpc>
                <a:spcPct val="100000"/>
              </a:lnSpc>
              <a:spcBef>
                <a:spcPts val="0"/>
              </a:spcBef>
              <a:spcAft>
                <a:spcPts val="0"/>
              </a:spcAft>
              <a:buSzPts val="1200"/>
              <a:buNone/>
              <a:defRPr sz="1200" b="0" i="0" u="none" strike="noStrike" cap="none">
                <a:solidFill>
                  <a:srgbClr val="898989"/>
                </a:solidFill>
                <a:latin typeface="Calibri"/>
                <a:ea typeface="Calibri"/>
                <a:cs typeface="Calibri"/>
                <a:sym typeface="Calibri"/>
              </a:defRPr>
            </a:lvl4pPr>
            <a:lvl5pPr marL="0" lvl="4" indent="0" algn="r">
              <a:lnSpc>
                <a:spcPct val="100000"/>
              </a:lnSpc>
              <a:spcBef>
                <a:spcPts val="0"/>
              </a:spcBef>
              <a:spcAft>
                <a:spcPts val="0"/>
              </a:spcAft>
              <a:buSzPts val="1200"/>
              <a:buNone/>
              <a:defRPr sz="1200" b="0" i="0" u="none" strike="noStrike" cap="none">
                <a:solidFill>
                  <a:srgbClr val="898989"/>
                </a:solidFill>
                <a:latin typeface="Calibri"/>
                <a:ea typeface="Calibri"/>
                <a:cs typeface="Calibri"/>
                <a:sym typeface="Calibri"/>
              </a:defRPr>
            </a:lvl5pPr>
            <a:lvl6pPr marL="0" lvl="5" indent="0" algn="r">
              <a:lnSpc>
                <a:spcPct val="100000"/>
              </a:lnSpc>
              <a:spcBef>
                <a:spcPts val="0"/>
              </a:spcBef>
              <a:spcAft>
                <a:spcPts val="0"/>
              </a:spcAft>
              <a:buSzPts val="1200"/>
              <a:buNone/>
              <a:defRPr sz="1200" b="0" i="0" u="none" strike="noStrike" cap="none">
                <a:solidFill>
                  <a:srgbClr val="898989"/>
                </a:solidFill>
                <a:latin typeface="Calibri"/>
                <a:ea typeface="Calibri"/>
                <a:cs typeface="Calibri"/>
                <a:sym typeface="Calibri"/>
              </a:defRPr>
            </a:lvl6pPr>
            <a:lvl7pPr marL="0" lvl="6" indent="0" algn="r">
              <a:lnSpc>
                <a:spcPct val="100000"/>
              </a:lnSpc>
              <a:spcBef>
                <a:spcPts val="0"/>
              </a:spcBef>
              <a:spcAft>
                <a:spcPts val="0"/>
              </a:spcAft>
              <a:buSzPts val="1200"/>
              <a:buNone/>
              <a:defRPr sz="1200" b="0" i="0" u="none" strike="noStrike" cap="none">
                <a:solidFill>
                  <a:srgbClr val="898989"/>
                </a:solidFill>
                <a:latin typeface="Calibri"/>
                <a:ea typeface="Calibri"/>
                <a:cs typeface="Calibri"/>
                <a:sym typeface="Calibri"/>
              </a:defRPr>
            </a:lvl7pPr>
            <a:lvl8pPr marL="0" lvl="7" indent="0" algn="r">
              <a:lnSpc>
                <a:spcPct val="100000"/>
              </a:lnSpc>
              <a:spcBef>
                <a:spcPts val="0"/>
              </a:spcBef>
              <a:spcAft>
                <a:spcPts val="0"/>
              </a:spcAft>
              <a:buSzPts val="1200"/>
              <a:buNone/>
              <a:defRPr sz="1200" b="0" i="0" u="none" strike="noStrike" cap="none">
                <a:solidFill>
                  <a:srgbClr val="898989"/>
                </a:solidFill>
                <a:latin typeface="Calibri"/>
                <a:ea typeface="Calibri"/>
                <a:cs typeface="Calibri"/>
                <a:sym typeface="Calibri"/>
              </a:defRPr>
            </a:lvl8pPr>
            <a:lvl9pPr marL="0" lvl="8" indent="0" algn="r">
              <a:lnSpc>
                <a:spcPct val="100000"/>
              </a:lnSpc>
              <a:spcBef>
                <a:spcPts val="0"/>
              </a:spcBef>
              <a:spcAft>
                <a:spcPts val="0"/>
              </a:spcAft>
              <a:buSzPts val="1200"/>
              <a:buNone/>
              <a:defRPr sz="12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matchingName="Blank" type="tx">
  <p:cSld name="Blank">
    <p:spTree>
      <p:nvGrpSpPr>
        <p:cNvPr id="1" name="Shape 453"/>
        <p:cNvGrpSpPr/>
        <p:nvPr/>
      </p:nvGrpSpPr>
      <p:grpSpPr>
        <a:xfrm>
          <a:off x="0" y="0"/>
          <a:ext cx="0" cy="0"/>
          <a:chOff x="0" y="0"/>
          <a:chExt cx="0" cy="0"/>
        </a:xfrm>
      </p:grpSpPr>
      <p:sp>
        <p:nvSpPr>
          <p:cNvPr id="454" name="Google Shape;454;p124"/>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4204035692"/>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matchingName="Blank 2">
  <p:cSld name="Blank 2">
    <p:spTree>
      <p:nvGrpSpPr>
        <p:cNvPr id="1" name="Shape 455"/>
        <p:cNvGrpSpPr/>
        <p:nvPr/>
      </p:nvGrpSpPr>
      <p:grpSpPr>
        <a:xfrm>
          <a:off x="0" y="0"/>
          <a:ext cx="0" cy="0"/>
          <a:chOff x="0" y="0"/>
          <a:chExt cx="0" cy="0"/>
        </a:xfrm>
      </p:grpSpPr>
      <p:sp>
        <p:nvSpPr>
          <p:cNvPr id="456" name="Google Shape;456;p125"/>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742265014"/>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matchingName="Blank 1" type="blank">
  <p:cSld name="Blank 1">
    <p:spTree>
      <p:nvGrpSpPr>
        <p:cNvPr id="1" name="Shape 457"/>
        <p:cNvGrpSpPr/>
        <p:nvPr/>
      </p:nvGrpSpPr>
      <p:grpSpPr>
        <a:xfrm>
          <a:off x="0" y="0"/>
          <a:ext cx="0" cy="0"/>
          <a:chOff x="0" y="0"/>
          <a:chExt cx="0" cy="0"/>
        </a:xfrm>
      </p:grpSpPr>
      <p:sp>
        <p:nvSpPr>
          <p:cNvPr id="458" name="Google Shape;458;p126"/>
          <p:cNvSpPr txBox="1">
            <a:spLocks noGrp="1"/>
          </p:cNvSpPr>
          <p:nvPr>
            <p:ph type="sldNum" idx="12"/>
          </p:nvPr>
        </p:nvSpPr>
        <p:spPr>
          <a:xfrm>
            <a:off x="8472458" y="4663217"/>
            <a:ext cx="548700" cy="3936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L="0" marR="0" lvl="1" indent="0" algn="ct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L="0" marR="0" lvl="2" indent="0" algn="ct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L="0" marR="0" lvl="3" indent="0" algn="ct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L="0" marR="0" lvl="4" indent="0" algn="ct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L="0" marR="0" lvl="5" indent="0" algn="ct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L="0" marR="0" lvl="6" indent="0" algn="ct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L="0" marR="0" lvl="7" indent="0" algn="ct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L="0" marR="0" lvl="8" indent="0" algn="ct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98435103"/>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matchingName="Title &amp; Subtitle">
  <p:cSld name="Title &amp; Subtitle">
    <p:spTree>
      <p:nvGrpSpPr>
        <p:cNvPr id="1" name="Shape 459"/>
        <p:cNvGrpSpPr/>
        <p:nvPr/>
      </p:nvGrpSpPr>
      <p:grpSpPr>
        <a:xfrm>
          <a:off x="0" y="0"/>
          <a:ext cx="0" cy="0"/>
          <a:chOff x="0" y="0"/>
          <a:chExt cx="0" cy="0"/>
        </a:xfrm>
      </p:grpSpPr>
      <p:sp>
        <p:nvSpPr>
          <p:cNvPr id="460" name="Google Shape;460;p127"/>
          <p:cNvSpPr txBox="1">
            <a:spLocks noGrp="1"/>
          </p:cNvSpPr>
          <p:nvPr>
            <p:ph type="title"/>
          </p:nvPr>
        </p:nvSpPr>
        <p:spPr>
          <a:xfrm>
            <a:off x="666750" y="862013"/>
            <a:ext cx="7810500" cy="1743000"/>
          </a:xfrm>
          <a:prstGeom prst="rect">
            <a:avLst/>
          </a:prstGeom>
          <a:noFill/>
          <a:ln>
            <a:noFill/>
          </a:ln>
        </p:spPr>
        <p:txBody>
          <a:bodyPr spcFirstLastPara="1" wrap="square" lIns="50800" tIns="50800" rIns="50800" bIns="50800" anchor="b" anchorCtr="0">
            <a:noAutofit/>
          </a:bodyPr>
          <a:lstStyle>
            <a:lvl1pPr lvl="0" algn="ctr">
              <a:lnSpc>
                <a:spcPct val="100000"/>
              </a:lnSpc>
              <a:spcBef>
                <a:spcPts val="0"/>
              </a:spcBef>
              <a:spcAft>
                <a:spcPts val="0"/>
              </a:spcAft>
              <a:buClr>
                <a:srgbClr val="000000"/>
              </a:buClr>
              <a:buSzPts val="4200"/>
              <a:buFont typeface="Helvetica Neue Light"/>
              <a:buNone/>
              <a:defRPr>
                <a:latin typeface="Helvetica Neue Light"/>
                <a:ea typeface="Helvetica Neue Light"/>
                <a:cs typeface="Helvetica Neue Light"/>
                <a:sym typeface="Helvetica Neue Light"/>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461" name="Google Shape;461;p127"/>
          <p:cNvSpPr txBox="1">
            <a:spLocks noGrp="1"/>
          </p:cNvSpPr>
          <p:nvPr>
            <p:ph type="body" idx="1"/>
          </p:nvPr>
        </p:nvSpPr>
        <p:spPr>
          <a:xfrm>
            <a:off x="666750" y="2652712"/>
            <a:ext cx="7810500" cy="595200"/>
          </a:xfrm>
          <a:prstGeom prst="rect">
            <a:avLst/>
          </a:prstGeom>
          <a:noFill/>
          <a:ln>
            <a:noFill/>
          </a:ln>
        </p:spPr>
        <p:txBody>
          <a:bodyPr spcFirstLastPara="1" wrap="square" lIns="50800" tIns="50800" rIns="50800" bIns="50800" anchor="t" anchorCtr="0">
            <a:noAutofit/>
          </a:bodyPr>
          <a:lstStyle>
            <a:lvl1pPr marL="457200" lvl="0" indent="-228600" algn="ctr">
              <a:lnSpc>
                <a:spcPct val="100000"/>
              </a:lnSpc>
              <a:spcBef>
                <a:spcPts val="0"/>
              </a:spcBef>
              <a:spcAft>
                <a:spcPts val="0"/>
              </a:spcAft>
              <a:buClr>
                <a:srgbClr val="000000"/>
              </a:buClr>
              <a:buSzPts val="1650"/>
              <a:buFont typeface="Helvetica Neue Light"/>
              <a:buNone/>
              <a:defRPr sz="1650">
                <a:latin typeface="Helvetica Neue Light"/>
                <a:ea typeface="Helvetica Neue Light"/>
                <a:cs typeface="Helvetica Neue Light"/>
                <a:sym typeface="Helvetica Neue Light"/>
              </a:defRPr>
            </a:lvl1pPr>
            <a:lvl2pPr marL="914400" lvl="1" indent="-228600" algn="ctr">
              <a:lnSpc>
                <a:spcPct val="100000"/>
              </a:lnSpc>
              <a:spcBef>
                <a:spcPts val="0"/>
              </a:spcBef>
              <a:spcAft>
                <a:spcPts val="0"/>
              </a:spcAft>
              <a:buClr>
                <a:srgbClr val="000000"/>
              </a:buClr>
              <a:buSzPts val="1650"/>
              <a:buFont typeface="Helvetica Neue Light"/>
              <a:buNone/>
              <a:defRPr sz="1650">
                <a:latin typeface="Helvetica Neue Light"/>
                <a:ea typeface="Helvetica Neue Light"/>
                <a:cs typeface="Helvetica Neue Light"/>
                <a:sym typeface="Helvetica Neue Light"/>
              </a:defRPr>
            </a:lvl2pPr>
            <a:lvl3pPr marL="1371600" lvl="2" indent="-228600" algn="ctr">
              <a:lnSpc>
                <a:spcPct val="100000"/>
              </a:lnSpc>
              <a:spcBef>
                <a:spcPts val="0"/>
              </a:spcBef>
              <a:spcAft>
                <a:spcPts val="0"/>
              </a:spcAft>
              <a:buClr>
                <a:srgbClr val="000000"/>
              </a:buClr>
              <a:buSzPts val="1650"/>
              <a:buFont typeface="Helvetica Neue Light"/>
              <a:buNone/>
              <a:defRPr sz="1650">
                <a:latin typeface="Helvetica Neue Light"/>
                <a:ea typeface="Helvetica Neue Light"/>
                <a:cs typeface="Helvetica Neue Light"/>
                <a:sym typeface="Helvetica Neue Light"/>
              </a:defRPr>
            </a:lvl3pPr>
            <a:lvl4pPr marL="1828800" lvl="3" indent="-228600" algn="ctr">
              <a:lnSpc>
                <a:spcPct val="100000"/>
              </a:lnSpc>
              <a:spcBef>
                <a:spcPts val="0"/>
              </a:spcBef>
              <a:spcAft>
                <a:spcPts val="0"/>
              </a:spcAft>
              <a:buClr>
                <a:srgbClr val="000000"/>
              </a:buClr>
              <a:buSzPts val="1650"/>
              <a:buFont typeface="Helvetica Neue Light"/>
              <a:buNone/>
              <a:defRPr sz="1650">
                <a:latin typeface="Helvetica Neue Light"/>
                <a:ea typeface="Helvetica Neue Light"/>
                <a:cs typeface="Helvetica Neue Light"/>
                <a:sym typeface="Helvetica Neue Light"/>
              </a:defRPr>
            </a:lvl4pPr>
            <a:lvl5pPr marL="2286000" lvl="4" indent="-228600" algn="ctr">
              <a:lnSpc>
                <a:spcPct val="100000"/>
              </a:lnSpc>
              <a:spcBef>
                <a:spcPts val="0"/>
              </a:spcBef>
              <a:spcAft>
                <a:spcPts val="0"/>
              </a:spcAft>
              <a:buClr>
                <a:srgbClr val="000000"/>
              </a:buClr>
              <a:buSzPts val="1650"/>
              <a:buFont typeface="Helvetica Neue Light"/>
              <a:buNone/>
              <a:defRPr sz="1650">
                <a:latin typeface="Helvetica Neue Light"/>
                <a:ea typeface="Helvetica Neue Light"/>
                <a:cs typeface="Helvetica Neue Light"/>
                <a:sym typeface="Helvetica Neue Light"/>
              </a:defRPr>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462" name="Google Shape;462;p127"/>
          <p:cNvSpPr txBox="1">
            <a:spLocks noGrp="1"/>
          </p:cNvSpPr>
          <p:nvPr>
            <p:ph type="sldNum" idx="12"/>
          </p:nvPr>
        </p:nvSpPr>
        <p:spPr>
          <a:xfrm>
            <a:off x="4441379" y="4905375"/>
            <a:ext cx="2565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sz="900"/>
          </a:p>
        </p:txBody>
      </p:sp>
    </p:spTree>
    <p:extLst>
      <p:ext uri="{BB962C8B-B14F-4D97-AF65-F5344CB8AC3E}">
        <p14:creationId xmlns:p14="http://schemas.microsoft.com/office/powerpoint/2010/main" val="3279816781"/>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matchingName="Title &amp; Subtitle">
  <p:cSld name="1_Title &amp; Subtitle">
    <p:spTree>
      <p:nvGrpSpPr>
        <p:cNvPr id="1" name="Shape 463"/>
        <p:cNvGrpSpPr/>
        <p:nvPr/>
      </p:nvGrpSpPr>
      <p:grpSpPr>
        <a:xfrm>
          <a:off x="0" y="0"/>
          <a:ext cx="0" cy="0"/>
          <a:chOff x="0" y="0"/>
          <a:chExt cx="0" cy="0"/>
        </a:xfrm>
      </p:grpSpPr>
      <p:sp>
        <p:nvSpPr>
          <p:cNvPr id="464" name="Google Shape;464;p128"/>
          <p:cNvSpPr txBox="1">
            <a:spLocks noGrp="1"/>
          </p:cNvSpPr>
          <p:nvPr>
            <p:ph type="title"/>
          </p:nvPr>
        </p:nvSpPr>
        <p:spPr>
          <a:xfrm>
            <a:off x="666750" y="862013"/>
            <a:ext cx="7810500" cy="1743000"/>
          </a:xfrm>
          <a:prstGeom prst="rect">
            <a:avLst/>
          </a:prstGeom>
          <a:noFill/>
          <a:ln>
            <a:noFill/>
          </a:ln>
        </p:spPr>
        <p:txBody>
          <a:bodyPr spcFirstLastPara="1" wrap="square" lIns="50800" tIns="50800" rIns="50800" bIns="50800" anchor="b" anchorCtr="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465" name="Google Shape;465;p128"/>
          <p:cNvSpPr txBox="1">
            <a:spLocks noGrp="1"/>
          </p:cNvSpPr>
          <p:nvPr>
            <p:ph type="body" idx="1"/>
          </p:nvPr>
        </p:nvSpPr>
        <p:spPr>
          <a:xfrm>
            <a:off x="666750" y="2652712"/>
            <a:ext cx="7810500" cy="595200"/>
          </a:xfrm>
          <a:prstGeom prst="rect">
            <a:avLst/>
          </a:prstGeom>
          <a:noFill/>
          <a:ln>
            <a:noFill/>
          </a:ln>
        </p:spPr>
        <p:txBody>
          <a:bodyPr spcFirstLastPara="1" wrap="square" lIns="50800" tIns="50800" rIns="50800" bIns="50800" anchor="t" anchorCtr="0">
            <a:noAutofit/>
          </a:bodyPr>
          <a:lstStyle>
            <a:lvl1pPr marL="457200" lvl="0" indent="-228600" algn="ctr">
              <a:lnSpc>
                <a:spcPct val="100000"/>
              </a:lnSpc>
              <a:spcBef>
                <a:spcPts val="0"/>
              </a:spcBef>
              <a:spcAft>
                <a:spcPts val="0"/>
              </a:spcAft>
              <a:buClr>
                <a:srgbClr val="000000"/>
              </a:buClr>
              <a:buSzPts val="2025"/>
              <a:buFont typeface="Helvetica Neue"/>
              <a:buNone/>
              <a:defRPr sz="2025"/>
            </a:lvl1pPr>
            <a:lvl2pPr marL="914400" lvl="1" indent="-228600" algn="ctr">
              <a:lnSpc>
                <a:spcPct val="100000"/>
              </a:lnSpc>
              <a:spcBef>
                <a:spcPts val="0"/>
              </a:spcBef>
              <a:spcAft>
                <a:spcPts val="0"/>
              </a:spcAft>
              <a:buClr>
                <a:srgbClr val="000000"/>
              </a:buClr>
              <a:buSzPts val="2025"/>
              <a:buFont typeface="Helvetica Neue"/>
              <a:buNone/>
              <a:defRPr sz="2025"/>
            </a:lvl2pPr>
            <a:lvl3pPr marL="1371600" lvl="2" indent="-228600" algn="ctr">
              <a:lnSpc>
                <a:spcPct val="100000"/>
              </a:lnSpc>
              <a:spcBef>
                <a:spcPts val="0"/>
              </a:spcBef>
              <a:spcAft>
                <a:spcPts val="0"/>
              </a:spcAft>
              <a:buClr>
                <a:srgbClr val="000000"/>
              </a:buClr>
              <a:buSzPts val="2025"/>
              <a:buFont typeface="Helvetica Neue"/>
              <a:buNone/>
              <a:defRPr sz="2025"/>
            </a:lvl3pPr>
            <a:lvl4pPr marL="1828800" lvl="3" indent="-228600" algn="ctr">
              <a:lnSpc>
                <a:spcPct val="100000"/>
              </a:lnSpc>
              <a:spcBef>
                <a:spcPts val="0"/>
              </a:spcBef>
              <a:spcAft>
                <a:spcPts val="0"/>
              </a:spcAft>
              <a:buClr>
                <a:srgbClr val="000000"/>
              </a:buClr>
              <a:buSzPts val="2025"/>
              <a:buFont typeface="Helvetica Neue"/>
              <a:buNone/>
              <a:defRPr sz="2025"/>
            </a:lvl4pPr>
            <a:lvl5pPr marL="2286000" lvl="4" indent="-228600" algn="ctr">
              <a:lnSpc>
                <a:spcPct val="100000"/>
              </a:lnSpc>
              <a:spcBef>
                <a:spcPts val="0"/>
              </a:spcBef>
              <a:spcAft>
                <a:spcPts val="0"/>
              </a:spcAft>
              <a:buClr>
                <a:srgbClr val="000000"/>
              </a:buClr>
              <a:buSzPts val="2025"/>
              <a:buFont typeface="Helvetica Neue"/>
              <a:buNone/>
              <a:defRPr sz="2025"/>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466" name="Google Shape;466;p128"/>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686066700"/>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matchingName="Title &amp; Subtitle" type="title">
  <p:cSld name="1_Title &amp; Subtitle">
    <p:spTree>
      <p:nvGrpSpPr>
        <p:cNvPr id="1" name="Shape 467"/>
        <p:cNvGrpSpPr/>
        <p:nvPr/>
      </p:nvGrpSpPr>
      <p:grpSpPr>
        <a:xfrm>
          <a:off x="0" y="0"/>
          <a:ext cx="0" cy="0"/>
          <a:chOff x="0" y="0"/>
          <a:chExt cx="0" cy="0"/>
        </a:xfrm>
      </p:grpSpPr>
      <p:sp>
        <p:nvSpPr>
          <p:cNvPr id="468" name="Google Shape;468;p129"/>
          <p:cNvSpPr txBox="1">
            <a:spLocks noGrp="1"/>
          </p:cNvSpPr>
          <p:nvPr>
            <p:ph type="title"/>
          </p:nvPr>
        </p:nvSpPr>
        <p:spPr>
          <a:xfrm>
            <a:off x="666750" y="862013"/>
            <a:ext cx="7810500" cy="1743000"/>
          </a:xfrm>
          <a:prstGeom prst="rect">
            <a:avLst/>
          </a:prstGeom>
          <a:noFill/>
          <a:ln>
            <a:noFill/>
          </a:ln>
        </p:spPr>
        <p:txBody>
          <a:bodyPr spcFirstLastPara="1" wrap="square" lIns="50800" tIns="50800" rIns="50800" bIns="50800" anchor="b" anchorCtr="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469" name="Google Shape;469;p129"/>
          <p:cNvSpPr txBox="1">
            <a:spLocks noGrp="1"/>
          </p:cNvSpPr>
          <p:nvPr>
            <p:ph type="body" idx="1"/>
          </p:nvPr>
        </p:nvSpPr>
        <p:spPr>
          <a:xfrm>
            <a:off x="666750" y="2652712"/>
            <a:ext cx="7810500" cy="595200"/>
          </a:xfrm>
          <a:prstGeom prst="rect">
            <a:avLst/>
          </a:prstGeom>
          <a:noFill/>
          <a:ln>
            <a:noFill/>
          </a:ln>
        </p:spPr>
        <p:txBody>
          <a:bodyPr spcFirstLastPara="1" wrap="square" lIns="50800" tIns="50800" rIns="50800" bIns="50800" anchor="t" anchorCtr="0">
            <a:noAutofit/>
          </a:bodyPr>
          <a:lstStyle>
            <a:lvl1pPr marL="457200" lvl="0" indent="-228600" algn="ctr">
              <a:lnSpc>
                <a:spcPct val="100000"/>
              </a:lnSpc>
              <a:spcBef>
                <a:spcPts val="0"/>
              </a:spcBef>
              <a:spcAft>
                <a:spcPts val="0"/>
              </a:spcAft>
              <a:buClr>
                <a:srgbClr val="000000"/>
              </a:buClr>
              <a:buSzPts val="2025"/>
              <a:buFont typeface="Helvetica Neue"/>
              <a:buNone/>
              <a:defRPr sz="2025"/>
            </a:lvl1pPr>
            <a:lvl2pPr marL="914400" lvl="1" indent="-228600" algn="ctr">
              <a:lnSpc>
                <a:spcPct val="100000"/>
              </a:lnSpc>
              <a:spcBef>
                <a:spcPts val="0"/>
              </a:spcBef>
              <a:spcAft>
                <a:spcPts val="0"/>
              </a:spcAft>
              <a:buClr>
                <a:srgbClr val="000000"/>
              </a:buClr>
              <a:buSzPts val="2025"/>
              <a:buFont typeface="Helvetica Neue"/>
              <a:buNone/>
              <a:defRPr sz="2025"/>
            </a:lvl2pPr>
            <a:lvl3pPr marL="1371600" lvl="2" indent="-228600" algn="ctr">
              <a:lnSpc>
                <a:spcPct val="100000"/>
              </a:lnSpc>
              <a:spcBef>
                <a:spcPts val="0"/>
              </a:spcBef>
              <a:spcAft>
                <a:spcPts val="0"/>
              </a:spcAft>
              <a:buClr>
                <a:srgbClr val="000000"/>
              </a:buClr>
              <a:buSzPts val="2025"/>
              <a:buFont typeface="Helvetica Neue"/>
              <a:buNone/>
              <a:defRPr sz="2025"/>
            </a:lvl3pPr>
            <a:lvl4pPr marL="1828800" lvl="3" indent="-228600" algn="ctr">
              <a:lnSpc>
                <a:spcPct val="100000"/>
              </a:lnSpc>
              <a:spcBef>
                <a:spcPts val="0"/>
              </a:spcBef>
              <a:spcAft>
                <a:spcPts val="0"/>
              </a:spcAft>
              <a:buClr>
                <a:srgbClr val="000000"/>
              </a:buClr>
              <a:buSzPts val="2025"/>
              <a:buFont typeface="Helvetica Neue"/>
              <a:buNone/>
              <a:defRPr sz="2025"/>
            </a:lvl4pPr>
            <a:lvl5pPr marL="2286000" lvl="4" indent="-228600" algn="ctr">
              <a:lnSpc>
                <a:spcPct val="100000"/>
              </a:lnSpc>
              <a:spcBef>
                <a:spcPts val="0"/>
              </a:spcBef>
              <a:spcAft>
                <a:spcPts val="0"/>
              </a:spcAft>
              <a:buClr>
                <a:srgbClr val="000000"/>
              </a:buClr>
              <a:buSzPts val="2025"/>
              <a:buFont typeface="Helvetica Neue"/>
              <a:buNone/>
              <a:defRPr sz="2025"/>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470" name="Google Shape;470;p129"/>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470194847"/>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matchingName="Photo - Horizontal">
  <p:cSld name="Photo - Horizontal">
    <p:spTree>
      <p:nvGrpSpPr>
        <p:cNvPr id="1" name="Shape 471"/>
        <p:cNvGrpSpPr/>
        <p:nvPr/>
      </p:nvGrpSpPr>
      <p:grpSpPr>
        <a:xfrm>
          <a:off x="0" y="0"/>
          <a:ext cx="0" cy="0"/>
          <a:chOff x="0" y="0"/>
          <a:chExt cx="0" cy="0"/>
        </a:xfrm>
      </p:grpSpPr>
      <p:sp>
        <p:nvSpPr>
          <p:cNvPr id="472" name="Google Shape;472;p130"/>
          <p:cNvSpPr>
            <a:spLocks noGrp="1"/>
          </p:cNvSpPr>
          <p:nvPr>
            <p:ph type="pic" idx="2"/>
          </p:nvPr>
        </p:nvSpPr>
        <p:spPr>
          <a:xfrm>
            <a:off x="1172237" y="252413"/>
            <a:ext cx="6801000" cy="32766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9pPr>
          </a:lstStyle>
          <a:p>
            <a:endParaRPr/>
          </a:p>
        </p:txBody>
      </p:sp>
      <p:sp>
        <p:nvSpPr>
          <p:cNvPr id="473" name="Google Shape;473;p130"/>
          <p:cNvSpPr txBox="1">
            <a:spLocks noGrp="1"/>
          </p:cNvSpPr>
          <p:nvPr>
            <p:ph type="title"/>
          </p:nvPr>
        </p:nvSpPr>
        <p:spPr>
          <a:xfrm>
            <a:off x="238125" y="3567113"/>
            <a:ext cx="8667900" cy="752400"/>
          </a:xfrm>
          <a:prstGeom prst="rect">
            <a:avLst/>
          </a:prstGeom>
          <a:noFill/>
          <a:ln>
            <a:noFill/>
          </a:ln>
        </p:spPr>
        <p:txBody>
          <a:bodyPr spcFirstLastPara="1" wrap="square" lIns="50800" tIns="50800" rIns="50800" bIns="50800" anchor="b" anchorCtr="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474" name="Google Shape;474;p130"/>
          <p:cNvSpPr txBox="1">
            <a:spLocks noGrp="1"/>
          </p:cNvSpPr>
          <p:nvPr>
            <p:ph type="body" idx="1"/>
          </p:nvPr>
        </p:nvSpPr>
        <p:spPr>
          <a:xfrm>
            <a:off x="238125" y="4291012"/>
            <a:ext cx="8667900" cy="595200"/>
          </a:xfrm>
          <a:prstGeom prst="rect">
            <a:avLst/>
          </a:prstGeom>
          <a:noFill/>
          <a:ln>
            <a:noFill/>
          </a:ln>
        </p:spPr>
        <p:txBody>
          <a:bodyPr spcFirstLastPara="1" wrap="square" lIns="50800" tIns="50800" rIns="50800" bIns="50800" anchor="t" anchorCtr="0">
            <a:noAutofit/>
          </a:bodyPr>
          <a:lstStyle>
            <a:lvl1pPr marL="457200" lvl="0" indent="-228600" algn="ctr">
              <a:lnSpc>
                <a:spcPct val="100000"/>
              </a:lnSpc>
              <a:spcBef>
                <a:spcPts val="0"/>
              </a:spcBef>
              <a:spcAft>
                <a:spcPts val="0"/>
              </a:spcAft>
              <a:buClr>
                <a:srgbClr val="000000"/>
              </a:buClr>
              <a:buSzPts val="2025"/>
              <a:buFont typeface="Helvetica Neue"/>
              <a:buNone/>
              <a:defRPr sz="2025"/>
            </a:lvl1pPr>
            <a:lvl2pPr marL="914400" lvl="1" indent="-228600" algn="ctr">
              <a:lnSpc>
                <a:spcPct val="100000"/>
              </a:lnSpc>
              <a:spcBef>
                <a:spcPts val="0"/>
              </a:spcBef>
              <a:spcAft>
                <a:spcPts val="0"/>
              </a:spcAft>
              <a:buClr>
                <a:srgbClr val="000000"/>
              </a:buClr>
              <a:buSzPts val="2025"/>
              <a:buFont typeface="Helvetica Neue"/>
              <a:buNone/>
              <a:defRPr sz="2025"/>
            </a:lvl2pPr>
            <a:lvl3pPr marL="1371600" lvl="2" indent="-228600" algn="ctr">
              <a:lnSpc>
                <a:spcPct val="100000"/>
              </a:lnSpc>
              <a:spcBef>
                <a:spcPts val="0"/>
              </a:spcBef>
              <a:spcAft>
                <a:spcPts val="0"/>
              </a:spcAft>
              <a:buClr>
                <a:srgbClr val="000000"/>
              </a:buClr>
              <a:buSzPts val="2025"/>
              <a:buFont typeface="Helvetica Neue"/>
              <a:buNone/>
              <a:defRPr sz="2025"/>
            </a:lvl3pPr>
            <a:lvl4pPr marL="1828800" lvl="3" indent="-228600" algn="ctr">
              <a:lnSpc>
                <a:spcPct val="100000"/>
              </a:lnSpc>
              <a:spcBef>
                <a:spcPts val="0"/>
              </a:spcBef>
              <a:spcAft>
                <a:spcPts val="0"/>
              </a:spcAft>
              <a:buClr>
                <a:srgbClr val="000000"/>
              </a:buClr>
              <a:buSzPts val="2025"/>
              <a:buFont typeface="Helvetica Neue"/>
              <a:buNone/>
              <a:defRPr sz="2025"/>
            </a:lvl4pPr>
            <a:lvl5pPr marL="2286000" lvl="4" indent="-228600" algn="ctr">
              <a:lnSpc>
                <a:spcPct val="100000"/>
              </a:lnSpc>
              <a:spcBef>
                <a:spcPts val="0"/>
              </a:spcBef>
              <a:spcAft>
                <a:spcPts val="0"/>
              </a:spcAft>
              <a:buClr>
                <a:srgbClr val="000000"/>
              </a:buClr>
              <a:buSzPts val="2025"/>
              <a:buFont typeface="Helvetica Neue"/>
              <a:buNone/>
              <a:defRPr sz="2025"/>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475" name="Google Shape;475;p130"/>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098895090"/>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matchingName="Title - Center">
  <p:cSld name="Title - Center">
    <p:spTree>
      <p:nvGrpSpPr>
        <p:cNvPr id="1" name="Shape 476"/>
        <p:cNvGrpSpPr/>
        <p:nvPr/>
      </p:nvGrpSpPr>
      <p:grpSpPr>
        <a:xfrm>
          <a:off x="0" y="0"/>
          <a:ext cx="0" cy="0"/>
          <a:chOff x="0" y="0"/>
          <a:chExt cx="0" cy="0"/>
        </a:xfrm>
      </p:grpSpPr>
      <p:sp>
        <p:nvSpPr>
          <p:cNvPr id="477" name="Google Shape;477;p131"/>
          <p:cNvSpPr txBox="1">
            <a:spLocks noGrp="1"/>
          </p:cNvSpPr>
          <p:nvPr>
            <p:ph type="title"/>
          </p:nvPr>
        </p:nvSpPr>
        <p:spPr>
          <a:xfrm>
            <a:off x="666750" y="1700213"/>
            <a:ext cx="7810500" cy="1743000"/>
          </a:xfrm>
          <a:prstGeom prst="rect">
            <a:avLst/>
          </a:prstGeom>
          <a:noFill/>
          <a:ln>
            <a:noFill/>
          </a:ln>
        </p:spPr>
        <p:txBody>
          <a:bodyPr spcFirstLastPara="1" wrap="square" lIns="50800" tIns="50800" rIns="50800" bIns="50800" anchor="ctr" anchorCtr="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478" name="Google Shape;478;p131"/>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947741257"/>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matchingName="Photo - Vertical">
  <p:cSld name="Photo - Vertical">
    <p:spTree>
      <p:nvGrpSpPr>
        <p:cNvPr id="1" name="Shape 479"/>
        <p:cNvGrpSpPr/>
        <p:nvPr/>
      </p:nvGrpSpPr>
      <p:grpSpPr>
        <a:xfrm>
          <a:off x="0" y="0"/>
          <a:ext cx="0" cy="0"/>
          <a:chOff x="0" y="0"/>
          <a:chExt cx="0" cy="0"/>
        </a:xfrm>
      </p:grpSpPr>
      <p:sp>
        <p:nvSpPr>
          <p:cNvPr id="480" name="Google Shape;480;p132"/>
          <p:cNvSpPr>
            <a:spLocks noGrp="1"/>
          </p:cNvSpPr>
          <p:nvPr>
            <p:ph type="pic" idx="2"/>
          </p:nvPr>
        </p:nvSpPr>
        <p:spPr>
          <a:xfrm>
            <a:off x="4937242" y="357187"/>
            <a:ext cx="3571800" cy="43005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9pPr>
          </a:lstStyle>
          <a:p>
            <a:endParaRPr/>
          </a:p>
        </p:txBody>
      </p:sp>
      <p:sp>
        <p:nvSpPr>
          <p:cNvPr id="481" name="Google Shape;481;p132"/>
          <p:cNvSpPr txBox="1">
            <a:spLocks noGrp="1"/>
          </p:cNvSpPr>
          <p:nvPr>
            <p:ph type="title"/>
          </p:nvPr>
        </p:nvSpPr>
        <p:spPr>
          <a:xfrm>
            <a:off x="619125" y="357187"/>
            <a:ext cx="3833700" cy="2081100"/>
          </a:xfrm>
          <a:prstGeom prst="rect">
            <a:avLst/>
          </a:prstGeom>
          <a:noFill/>
          <a:ln>
            <a:noFill/>
          </a:ln>
        </p:spPr>
        <p:txBody>
          <a:bodyPr spcFirstLastPara="1" wrap="square" lIns="50800" tIns="50800" rIns="50800" bIns="50800" anchor="b" anchorCtr="0">
            <a:noAutofit/>
          </a:bodyPr>
          <a:lstStyle>
            <a:lvl1pPr lvl="0" algn="ctr">
              <a:lnSpc>
                <a:spcPct val="100000"/>
              </a:lnSpc>
              <a:spcBef>
                <a:spcPts val="0"/>
              </a:spcBef>
              <a:spcAft>
                <a:spcPts val="0"/>
              </a:spcAft>
              <a:buClr>
                <a:srgbClr val="000000"/>
              </a:buClr>
              <a:buSzPts val="3150"/>
              <a:buFont typeface="Helvetica Neue"/>
              <a:buNone/>
              <a:defRPr sz="3150"/>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482" name="Google Shape;482;p132"/>
          <p:cNvSpPr txBox="1">
            <a:spLocks noGrp="1"/>
          </p:cNvSpPr>
          <p:nvPr>
            <p:ph type="body" idx="1"/>
          </p:nvPr>
        </p:nvSpPr>
        <p:spPr>
          <a:xfrm>
            <a:off x="619125" y="2447925"/>
            <a:ext cx="3833700" cy="2148000"/>
          </a:xfrm>
          <a:prstGeom prst="rect">
            <a:avLst/>
          </a:prstGeom>
          <a:noFill/>
          <a:ln>
            <a:noFill/>
          </a:ln>
        </p:spPr>
        <p:txBody>
          <a:bodyPr spcFirstLastPara="1" wrap="square" lIns="50800" tIns="50800" rIns="50800" bIns="50800" anchor="t" anchorCtr="0">
            <a:noAutofit/>
          </a:bodyPr>
          <a:lstStyle>
            <a:lvl1pPr marL="457200" lvl="0" indent="-228600" algn="ctr">
              <a:lnSpc>
                <a:spcPct val="100000"/>
              </a:lnSpc>
              <a:spcBef>
                <a:spcPts val="0"/>
              </a:spcBef>
              <a:spcAft>
                <a:spcPts val="0"/>
              </a:spcAft>
              <a:buClr>
                <a:srgbClr val="000000"/>
              </a:buClr>
              <a:buSzPts val="2025"/>
              <a:buFont typeface="Helvetica Neue"/>
              <a:buNone/>
              <a:defRPr sz="2025"/>
            </a:lvl1pPr>
            <a:lvl2pPr marL="914400" lvl="1" indent="-228600" algn="ctr">
              <a:lnSpc>
                <a:spcPct val="100000"/>
              </a:lnSpc>
              <a:spcBef>
                <a:spcPts val="0"/>
              </a:spcBef>
              <a:spcAft>
                <a:spcPts val="0"/>
              </a:spcAft>
              <a:buClr>
                <a:srgbClr val="000000"/>
              </a:buClr>
              <a:buSzPts val="2025"/>
              <a:buFont typeface="Helvetica Neue"/>
              <a:buNone/>
              <a:defRPr sz="2025"/>
            </a:lvl2pPr>
            <a:lvl3pPr marL="1371600" lvl="2" indent="-228600" algn="ctr">
              <a:lnSpc>
                <a:spcPct val="100000"/>
              </a:lnSpc>
              <a:spcBef>
                <a:spcPts val="0"/>
              </a:spcBef>
              <a:spcAft>
                <a:spcPts val="0"/>
              </a:spcAft>
              <a:buClr>
                <a:srgbClr val="000000"/>
              </a:buClr>
              <a:buSzPts val="2025"/>
              <a:buFont typeface="Helvetica Neue"/>
              <a:buNone/>
              <a:defRPr sz="2025"/>
            </a:lvl3pPr>
            <a:lvl4pPr marL="1828800" lvl="3" indent="-228600" algn="ctr">
              <a:lnSpc>
                <a:spcPct val="100000"/>
              </a:lnSpc>
              <a:spcBef>
                <a:spcPts val="0"/>
              </a:spcBef>
              <a:spcAft>
                <a:spcPts val="0"/>
              </a:spcAft>
              <a:buClr>
                <a:srgbClr val="000000"/>
              </a:buClr>
              <a:buSzPts val="2025"/>
              <a:buFont typeface="Helvetica Neue"/>
              <a:buNone/>
              <a:defRPr sz="2025"/>
            </a:lvl4pPr>
            <a:lvl5pPr marL="2286000" lvl="4" indent="-228600" algn="ctr">
              <a:lnSpc>
                <a:spcPct val="100000"/>
              </a:lnSpc>
              <a:spcBef>
                <a:spcPts val="0"/>
              </a:spcBef>
              <a:spcAft>
                <a:spcPts val="0"/>
              </a:spcAft>
              <a:buClr>
                <a:srgbClr val="000000"/>
              </a:buClr>
              <a:buSzPts val="2025"/>
              <a:buFont typeface="Helvetica Neue"/>
              <a:buNone/>
              <a:defRPr sz="2025"/>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483" name="Google Shape;483;p132"/>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101818874"/>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matchingName="Title - Top">
  <p:cSld name="Title - Top">
    <p:spTree>
      <p:nvGrpSpPr>
        <p:cNvPr id="1" name="Shape 484"/>
        <p:cNvGrpSpPr/>
        <p:nvPr/>
      </p:nvGrpSpPr>
      <p:grpSpPr>
        <a:xfrm>
          <a:off x="0" y="0"/>
          <a:ext cx="0" cy="0"/>
          <a:chOff x="0" y="0"/>
          <a:chExt cx="0" cy="0"/>
        </a:xfrm>
      </p:grpSpPr>
      <p:sp>
        <p:nvSpPr>
          <p:cNvPr id="485" name="Google Shape;485;p133"/>
          <p:cNvSpPr txBox="1">
            <a:spLocks noGrp="1"/>
          </p:cNvSpPr>
          <p:nvPr>
            <p:ph type="title"/>
          </p:nvPr>
        </p:nvSpPr>
        <p:spPr>
          <a:xfrm>
            <a:off x="633413" y="133350"/>
            <a:ext cx="7877100" cy="857400"/>
          </a:xfrm>
          <a:prstGeom prst="rect">
            <a:avLst/>
          </a:prstGeom>
          <a:noFill/>
          <a:ln>
            <a:noFill/>
          </a:ln>
        </p:spPr>
        <p:txBody>
          <a:bodyPr spcFirstLastPara="1" wrap="square" lIns="50800" tIns="50800" rIns="50800" bIns="50800" anchor="ctr" anchorCtr="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486" name="Google Shape;486;p133"/>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104116976"/>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matchingName="Title &amp; Bullets">
  <p:cSld name="Title &amp; Bullets">
    <p:spTree>
      <p:nvGrpSpPr>
        <p:cNvPr id="1" name="Shape 487"/>
        <p:cNvGrpSpPr/>
        <p:nvPr/>
      </p:nvGrpSpPr>
      <p:grpSpPr>
        <a:xfrm>
          <a:off x="0" y="0"/>
          <a:ext cx="0" cy="0"/>
          <a:chOff x="0" y="0"/>
          <a:chExt cx="0" cy="0"/>
        </a:xfrm>
      </p:grpSpPr>
      <p:sp>
        <p:nvSpPr>
          <p:cNvPr id="488" name="Google Shape;488;p134"/>
          <p:cNvSpPr txBox="1">
            <a:spLocks noGrp="1"/>
          </p:cNvSpPr>
          <p:nvPr>
            <p:ph type="title"/>
          </p:nvPr>
        </p:nvSpPr>
        <p:spPr>
          <a:xfrm>
            <a:off x="633413" y="133350"/>
            <a:ext cx="7877100" cy="857400"/>
          </a:xfrm>
          <a:prstGeom prst="rect">
            <a:avLst/>
          </a:prstGeom>
          <a:noFill/>
          <a:ln>
            <a:noFill/>
          </a:ln>
        </p:spPr>
        <p:txBody>
          <a:bodyPr spcFirstLastPara="1" wrap="square" lIns="50800" tIns="50800" rIns="50800" bIns="50800" anchor="ctr" anchorCtr="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489" name="Google Shape;489;p134"/>
          <p:cNvSpPr txBox="1">
            <a:spLocks noGrp="1"/>
          </p:cNvSpPr>
          <p:nvPr>
            <p:ph type="body" idx="1"/>
          </p:nvPr>
        </p:nvSpPr>
        <p:spPr>
          <a:xfrm>
            <a:off x="633413" y="1181100"/>
            <a:ext cx="7877100" cy="3486300"/>
          </a:xfrm>
          <a:prstGeom prst="rect">
            <a:avLst/>
          </a:prstGeom>
          <a:noFill/>
          <a:ln>
            <a:noFill/>
          </a:ln>
        </p:spPr>
        <p:txBody>
          <a:bodyPr spcFirstLastPara="1" wrap="square" lIns="50800" tIns="50800" rIns="50800" bIns="50800" anchor="ctr" anchorCtr="0">
            <a:noAutofit/>
          </a:bodyPr>
          <a:lstStyle>
            <a:lvl1pPr marL="457200" lvl="0" indent="-371475" algn="l">
              <a:lnSpc>
                <a:spcPct val="100000"/>
              </a:lnSpc>
              <a:spcBef>
                <a:spcPts val="2213"/>
              </a:spcBef>
              <a:spcAft>
                <a:spcPts val="0"/>
              </a:spcAft>
              <a:buClr>
                <a:srgbClr val="000000"/>
              </a:buClr>
              <a:buSzPts val="2250"/>
              <a:buChar char="•"/>
              <a:defRPr/>
            </a:lvl1pPr>
            <a:lvl2pPr marL="914400" lvl="1" indent="-371475" algn="l">
              <a:lnSpc>
                <a:spcPct val="100000"/>
              </a:lnSpc>
              <a:spcBef>
                <a:spcPts val="2213"/>
              </a:spcBef>
              <a:spcAft>
                <a:spcPts val="0"/>
              </a:spcAft>
              <a:buClr>
                <a:srgbClr val="000000"/>
              </a:buClr>
              <a:buSzPts val="2250"/>
              <a:buChar char="•"/>
              <a:defRPr/>
            </a:lvl2pPr>
            <a:lvl3pPr marL="1371600" lvl="2" indent="-371475" algn="l">
              <a:lnSpc>
                <a:spcPct val="100000"/>
              </a:lnSpc>
              <a:spcBef>
                <a:spcPts val="2213"/>
              </a:spcBef>
              <a:spcAft>
                <a:spcPts val="0"/>
              </a:spcAft>
              <a:buClr>
                <a:srgbClr val="000000"/>
              </a:buClr>
              <a:buSzPts val="2250"/>
              <a:buChar char="•"/>
              <a:defRPr/>
            </a:lvl3pPr>
            <a:lvl4pPr marL="1828800" lvl="3" indent="-371475" algn="l">
              <a:lnSpc>
                <a:spcPct val="100000"/>
              </a:lnSpc>
              <a:spcBef>
                <a:spcPts val="2213"/>
              </a:spcBef>
              <a:spcAft>
                <a:spcPts val="0"/>
              </a:spcAft>
              <a:buClr>
                <a:srgbClr val="000000"/>
              </a:buClr>
              <a:buSzPts val="2250"/>
              <a:buChar char="•"/>
              <a:defRPr/>
            </a:lvl4pPr>
            <a:lvl5pPr marL="2286000" lvl="4" indent="-371475" algn="l">
              <a:lnSpc>
                <a:spcPct val="100000"/>
              </a:lnSpc>
              <a:spcBef>
                <a:spcPts val="2213"/>
              </a:spcBef>
              <a:spcAft>
                <a:spcPts val="0"/>
              </a:spcAft>
              <a:buClr>
                <a:srgbClr val="000000"/>
              </a:buClr>
              <a:buSzPts val="2250"/>
              <a:buChar char="•"/>
              <a:defRPr/>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490" name="Google Shape;490;p134"/>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543620707"/>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matchingName="Title, Bullets &amp; Photo">
  <p:cSld name="Title, Bullets &amp; Photo">
    <p:spTree>
      <p:nvGrpSpPr>
        <p:cNvPr id="1" name="Shape 491"/>
        <p:cNvGrpSpPr/>
        <p:nvPr/>
      </p:nvGrpSpPr>
      <p:grpSpPr>
        <a:xfrm>
          <a:off x="0" y="0"/>
          <a:ext cx="0" cy="0"/>
          <a:chOff x="0" y="0"/>
          <a:chExt cx="0" cy="0"/>
        </a:xfrm>
      </p:grpSpPr>
      <p:sp>
        <p:nvSpPr>
          <p:cNvPr id="492" name="Google Shape;492;p135"/>
          <p:cNvSpPr>
            <a:spLocks noGrp="1"/>
          </p:cNvSpPr>
          <p:nvPr>
            <p:ph type="pic" idx="2"/>
          </p:nvPr>
        </p:nvSpPr>
        <p:spPr>
          <a:xfrm>
            <a:off x="4938713" y="1181100"/>
            <a:ext cx="3571800" cy="34863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9pPr>
          </a:lstStyle>
          <a:p>
            <a:endParaRPr/>
          </a:p>
        </p:txBody>
      </p:sp>
      <p:sp>
        <p:nvSpPr>
          <p:cNvPr id="493" name="Google Shape;493;p135"/>
          <p:cNvSpPr txBox="1">
            <a:spLocks noGrp="1"/>
          </p:cNvSpPr>
          <p:nvPr>
            <p:ph type="title"/>
          </p:nvPr>
        </p:nvSpPr>
        <p:spPr>
          <a:xfrm>
            <a:off x="633413" y="133350"/>
            <a:ext cx="7877100" cy="857400"/>
          </a:xfrm>
          <a:prstGeom prst="rect">
            <a:avLst/>
          </a:prstGeom>
          <a:noFill/>
          <a:ln>
            <a:noFill/>
          </a:ln>
        </p:spPr>
        <p:txBody>
          <a:bodyPr spcFirstLastPara="1" wrap="square" lIns="50800" tIns="50800" rIns="50800" bIns="50800" anchor="ctr" anchorCtr="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494" name="Google Shape;494;p135"/>
          <p:cNvSpPr txBox="1">
            <a:spLocks noGrp="1"/>
          </p:cNvSpPr>
          <p:nvPr>
            <p:ph type="body" idx="1"/>
          </p:nvPr>
        </p:nvSpPr>
        <p:spPr>
          <a:xfrm>
            <a:off x="633412" y="1181100"/>
            <a:ext cx="3833700" cy="3486300"/>
          </a:xfrm>
          <a:prstGeom prst="rect">
            <a:avLst/>
          </a:prstGeom>
          <a:noFill/>
          <a:ln>
            <a:noFill/>
          </a:ln>
        </p:spPr>
        <p:txBody>
          <a:bodyPr spcFirstLastPara="1" wrap="square" lIns="50800" tIns="50800" rIns="50800" bIns="50800" anchor="ctr" anchorCtr="0">
            <a:noAutofit/>
          </a:bodyPr>
          <a:lstStyle>
            <a:lvl1pPr marL="457200" lvl="0" indent="-341693" algn="l">
              <a:lnSpc>
                <a:spcPct val="100000"/>
              </a:lnSpc>
              <a:spcBef>
                <a:spcPts val="1688"/>
              </a:spcBef>
              <a:spcAft>
                <a:spcPts val="0"/>
              </a:spcAft>
              <a:buClr>
                <a:srgbClr val="000000"/>
              </a:buClr>
              <a:buSzPts val="1781"/>
              <a:buFont typeface="Helvetica Neue"/>
              <a:buChar char="•"/>
              <a:defRPr sz="1425"/>
            </a:lvl1pPr>
            <a:lvl2pPr marL="914400" lvl="1" indent="-341693" algn="l">
              <a:lnSpc>
                <a:spcPct val="100000"/>
              </a:lnSpc>
              <a:spcBef>
                <a:spcPts val="1688"/>
              </a:spcBef>
              <a:spcAft>
                <a:spcPts val="0"/>
              </a:spcAft>
              <a:buClr>
                <a:srgbClr val="000000"/>
              </a:buClr>
              <a:buSzPts val="1781"/>
              <a:buFont typeface="Helvetica Neue"/>
              <a:buChar char="•"/>
              <a:defRPr sz="1425"/>
            </a:lvl2pPr>
            <a:lvl3pPr marL="1371600" lvl="2" indent="-341693" algn="l">
              <a:lnSpc>
                <a:spcPct val="100000"/>
              </a:lnSpc>
              <a:spcBef>
                <a:spcPts val="1688"/>
              </a:spcBef>
              <a:spcAft>
                <a:spcPts val="0"/>
              </a:spcAft>
              <a:buClr>
                <a:srgbClr val="000000"/>
              </a:buClr>
              <a:buSzPts val="1781"/>
              <a:buFont typeface="Helvetica Neue"/>
              <a:buChar char="•"/>
              <a:defRPr sz="1425"/>
            </a:lvl3pPr>
            <a:lvl4pPr marL="1828800" lvl="3" indent="-341693" algn="l">
              <a:lnSpc>
                <a:spcPct val="100000"/>
              </a:lnSpc>
              <a:spcBef>
                <a:spcPts val="1688"/>
              </a:spcBef>
              <a:spcAft>
                <a:spcPts val="0"/>
              </a:spcAft>
              <a:buClr>
                <a:srgbClr val="000000"/>
              </a:buClr>
              <a:buSzPts val="1781"/>
              <a:buFont typeface="Helvetica Neue"/>
              <a:buChar char="•"/>
              <a:defRPr sz="1425"/>
            </a:lvl4pPr>
            <a:lvl5pPr marL="2286000" lvl="4" indent="-341693" algn="l">
              <a:lnSpc>
                <a:spcPct val="100000"/>
              </a:lnSpc>
              <a:spcBef>
                <a:spcPts val="1688"/>
              </a:spcBef>
              <a:spcAft>
                <a:spcPts val="0"/>
              </a:spcAft>
              <a:buClr>
                <a:srgbClr val="000000"/>
              </a:buClr>
              <a:buSzPts val="1781"/>
              <a:buFont typeface="Helvetica Neue"/>
              <a:buChar char="•"/>
              <a:defRPr sz="1425"/>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495" name="Google Shape;495;p135"/>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945625537"/>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matchingName="Bullets">
  <p:cSld name="Bullets">
    <p:spTree>
      <p:nvGrpSpPr>
        <p:cNvPr id="1" name="Shape 496"/>
        <p:cNvGrpSpPr/>
        <p:nvPr/>
      </p:nvGrpSpPr>
      <p:grpSpPr>
        <a:xfrm>
          <a:off x="0" y="0"/>
          <a:ext cx="0" cy="0"/>
          <a:chOff x="0" y="0"/>
          <a:chExt cx="0" cy="0"/>
        </a:xfrm>
      </p:grpSpPr>
      <p:sp>
        <p:nvSpPr>
          <p:cNvPr id="497" name="Google Shape;497;p136"/>
          <p:cNvSpPr txBox="1">
            <a:spLocks noGrp="1"/>
          </p:cNvSpPr>
          <p:nvPr>
            <p:ph type="body" idx="1"/>
          </p:nvPr>
        </p:nvSpPr>
        <p:spPr>
          <a:xfrm>
            <a:off x="633413" y="666750"/>
            <a:ext cx="7877100" cy="3810000"/>
          </a:xfrm>
          <a:prstGeom prst="rect">
            <a:avLst/>
          </a:prstGeom>
          <a:noFill/>
          <a:ln>
            <a:noFill/>
          </a:ln>
        </p:spPr>
        <p:txBody>
          <a:bodyPr spcFirstLastPara="1" wrap="square" lIns="50800" tIns="50800" rIns="50800" bIns="50800" anchor="ctr" anchorCtr="0">
            <a:noAutofit/>
          </a:bodyPr>
          <a:lstStyle>
            <a:lvl1pPr marL="457200" lvl="0" indent="-371475" algn="l">
              <a:lnSpc>
                <a:spcPct val="100000"/>
              </a:lnSpc>
              <a:spcBef>
                <a:spcPts val="2213"/>
              </a:spcBef>
              <a:spcAft>
                <a:spcPts val="0"/>
              </a:spcAft>
              <a:buClr>
                <a:srgbClr val="000000"/>
              </a:buClr>
              <a:buSzPts val="2250"/>
              <a:buChar char="•"/>
              <a:defRPr/>
            </a:lvl1pPr>
            <a:lvl2pPr marL="914400" lvl="1" indent="-371475" algn="l">
              <a:lnSpc>
                <a:spcPct val="100000"/>
              </a:lnSpc>
              <a:spcBef>
                <a:spcPts val="2213"/>
              </a:spcBef>
              <a:spcAft>
                <a:spcPts val="0"/>
              </a:spcAft>
              <a:buClr>
                <a:srgbClr val="000000"/>
              </a:buClr>
              <a:buSzPts val="2250"/>
              <a:buChar char="•"/>
              <a:defRPr/>
            </a:lvl2pPr>
            <a:lvl3pPr marL="1371600" lvl="2" indent="-371475" algn="l">
              <a:lnSpc>
                <a:spcPct val="100000"/>
              </a:lnSpc>
              <a:spcBef>
                <a:spcPts val="2213"/>
              </a:spcBef>
              <a:spcAft>
                <a:spcPts val="0"/>
              </a:spcAft>
              <a:buClr>
                <a:srgbClr val="000000"/>
              </a:buClr>
              <a:buSzPts val="2250"/>
              <a:buChar char="•"/>
              <a:defRPr/>
            </a:lvl3pPr>
            <a:lvl4pPr marL="1828800" lvl="3" indent="-371475" algn="l">
              <a:lnSpc>
                <a:spcPct val="100000"/>
              </a:lnSpc>
              <a:spcBef>
                <a:spcPts val="2213"/>
              </a:spcBef>
              <a:spcAft>
                <a:spcPts val="0"/>
              </a:spcAft>
              <a:buClr>
                <a:srgbClr val="000000"/>
              </a:buClr>
              <a:buSzPts val="2250"/>
              <a:buChar char="•"/>
              <a:defRPr/>
            </a:lvl4pPr>
            <a:lvl5pPr marL="2286000" lvl="4" indent="-371475" algn="l">
              <a:lnSpc>
                <a:spcPct val="100000"/>
              </a:lnSpc>
              <a:spcBef>
                <a:spcPts val="2213"/>
              </a:spcBef>
              <a:spcAft>
                <a:spcPts val="0"/>
              </a:spcAft>
              <a:buClr>
                <a:srgbClr val="000000"/>
              </a:buClr>
              <a:buSzPts val="2250"/>
              <a:buChar char="•"/>
              <a:defRPr/>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498" name="Google Shape;498;p136"/>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303329710"/>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matchingName="Photo - 3 Up">
  <p:cSld name="Photo - 3 Up">
    <p:spTree>
      <p:nvGrpSpPr>
        <p:cNvPr id="1" name="Shape 499"/>
        <p:cNvGrpSpPr/>
        <p:nvPr/>
      </p:nvGrpSpPr>
      <p:grpSpPr>
        <a:xfrm>
          <a:off x="0" y="0"/>
          <a:ext cx="0" cy="0"/>
          <a:chOff x="0" y="0"/>
          <a:chExt cx="0" cy="0"/>
        </a:xfrm>
      </p:grpSpPr>
      <p:sp>
        <p:nvSpPr>
          <p:cNvPr id="500" name="Google Shape;500;p137"/>
          <p:cNvSpPr>
            <a:spLocks noGrp="1"/>
          </p:cNvSpPr>
          <p:nvPr>
            <p:ph type="pic" idx="2"/>
          </p:nvPr>
        </p:nvSpPr>
        <p:spPr>
          <a:xfrm>
            <a:off x="5910262" y="2643187"/>
            <a:ext cx="2776500" cy="20811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9pPr>
          </a:lstStyle>
          <a:p>
            <a:endParaRPr/>
          </a:p>
        </p:txBody>
      </p:sp>
      <p:sp>
        <p:nvSpPr>
          <p:cNvPr id="501" name="Google Shape;501;p137"/>
          <p:cNvSpPr>
            <a:spLocks noGrp="1"/>
          </p:cNvSpPr>
          <p:nvPr>
            <p:ph type="pic" idx="3"/>
          </p:nvPr>
        </p:nvSpPr>
        <p:spPr>
          <a:xfrm>
            <a:off x="5910262" y="423862"/>
            <a:ext cx="2776500" cy="20811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9pPr>
          </a:lstStyle>
          <a:p>
            <a:endParaRPr/>
          </a:p>
        </p:txBody>
      </p:sp>
      <p:sp>
        <p:nvSpPr>
          <p:cNvPr id="502" name="Google Shape;502;p137"/>
          <p:cNvSpPr>
            <a:spLocks noGrp="1"/>
          </p:cNvSpPr>
          <p:nvPr>
            <p:ph type="pic" idx="4"/>
          </p:nvPr>
        </p:nvSpPr>
        <p:spPr>
          <a:xfrm>
            <a:off x="452438" y="423862"/>
            <a:ext cx="5314800" cy="43005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9pPr>
          </a:lstStyle>
          <a:p>
            <a:endParaRPr/>
          </a:p>
        </p:txBody>
      </p:sp>
      <p:sp>
        <p:nvSpPr>
          <p:cNvPr id="503" name="Google Shape;503;p137"/>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97125497"/>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504"/>
        <p:cNvGrpSpPr/>
        <p:nvPr/>
      </p:nvGrpSpPr>
      <p:grpSpPr>
        <a:xfrm>
          <a:off x="0" y="0"/>
          <a:ext cx="0" cy="0"/>
          <a:chOff x="0" y="0"/>
          <a:chExt cx="0" cy="0"/>
        </a:xfrm>
      </p:grpSpPr>
      <p:sp>
        <p:nvSpPr>
          <p:cNvPr id="505" name="Google Shape;505;p138"/>
          <p:cNvSpPr txBox="1">
            <a:spLocks noGrp="1"/>
          </p:cNvSpPr>
          <p:nvPr>
            <p:ph type="body" idx="1"/>
          </p:nvPr>
        </p:nvSpPr>
        <p:spPr>
          <a:xfrm>
            <a:off x="895350" y="3357563"/>
            <a:ext cx="7358100" cy="219600"/>
          </a:xfrm>
          <a:prstGeom prst="rect">
            <a:avLst/>
          </a:prstGeom>
          <a:noFill/>
          <a:ln>
            <a:noFill/>
          </a:ln>
        </p:spPr>
        <p:txBody>
          <a:bodyPr spcFirstLastPara="1" wrap="square" lIns="50800" tIns="50800" rIns="50800" bIns="50800" anchor="t" anchorCtr="0">
            <a:noAutofit/>
          </a:bodyPr>
          <a:lstStyle>
            <a:lvl1pPr marL="457200" lvl="0" indent="-228600" algn="ctr">
              <a:lnSpc>
                <a:spcPct val="100000"/>
              </a:lnSpc>
              <a:spcBef>
                <a:spcPts val="0"/>
              </a:spcBef>
              <a:spcAft>
                <a:spcPts val="0"/>
              </a:spcAft>
              <a:buClr>
                <a:srgbClr val="000000"/>
              </a:buClr>
              <a:buSzPts val="1200"/>
              <a:buFont typeface="Helvetica Neue"/>
              <a:buNone/>
              <a:defRPr sz="1200" i="1"/>
            </a:lvl1pPr>
            <a:lvl2pPr marL="914400" lvl="1" indent="-323850" algn="ctr">
              <a:lnSpc>
                <a:spcPct val="100000"/>
              </a:lnSpc>
              <a:spcBef>
                <a:spcPts val="0"/>
              </a:spcBef>
              <a:spcAft>
                <a:spcPts val="0"/>
              </a:spcAft>
              <a:buClr>
                <a:srgbClr val="000000"/>
              </a:buClr>
              <a:buSzPts val="1500"/>
              <a:buFont typeface="Helvetica Neue"/>
              <a:buChar char="•"/>
              <a:defRPr sz="1200" i="1"/>
            </a:lvl2pPr>
            <a:lvl3pPr marL="1371600" lvl="2" indent="-323850" algn="ctr">
              <a:lnSpc>
                <a:spcPct val="100000"/>
              </a:lnSpc>
              <a:spcBef>
                <a:spcPts val="0"/>
              </a:spcBef>
              <a:spcAft>
                <a:spcPts val="0"/>
              </a:spcAft>
              <a:buClr>
                <a:srgbClr val="000000"/>
              </a:buClr>
              <a:buSzPts val="1500"/>
              <a:buFont typeface="Helvetica Neue"/>
              <a:buChar char="•"/>
              <a:defRPr sz="1200" i="1"/>
            </a:lvl3pPr>
            <a:lvl4pPr marL="1828800" lvl="3" indent="-323850" algn="ctr">
              <a:lnSpc>
                <a:spcPct val="100000"/>
              </a:lnSpc>
              <a:spcBef>
                <a:spcPts val="0"/>
              </a:spcBef>
              <a:spcAft>
                <a:spcPts val="0"/>
              </a:spcAft>
              <a:buClr>
                <a:srgbClr val="000000"/>
              </a:buClr>
              <a:buSzPts val="1500"/>
              <a:buFont typeface="Helvetica Neue"/>
              <a:buChar char="•"/>
              <a:defRPr sz="1200" i="1"/>
            </a:lvl4pPr>
            <a:lvl5pPr marL="2286000" lvl="4" indent="-323850" algn="ctr">
              <a:lnSpc>
                <a:spcPct val="100000"/>
              </a:lnSpc>
              <a:spcBef>
                <a:spcPts val="0"/>
              </a:spcBef>
              <a:spcAft>
                <a:spcPts val="0"/>
              </a:spcAft>
              <a:buClr>
                <a:srgbClr val="000000"/>
              </a:buClr>
              <a:buSzPts val="1500"/>
              <a:buFont typeface="Helvetica Neue"/>
              <a:buChar char="•"/>
              <a:defRPr sz="1200" i="1"/>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506" name="Google Shape;506;p138"/>
          <p:cNvSpPr txBox="1">
            <a:spLocks noGrp="1"/>
          </p:cNvSpPr>
          <p:nvPr>
            <p:ph type="body" idx="2"/>
          </p:nvPr>
        </p:nvSpPr>
        <p:spPr>
          <a:xfrm>
            <a:off x="895350" y="2278856"/>
            <a:ext cx="7358100" cy="309600"/>
          </a:xfrm>
          <a:prstGeom prst="rect">
            <a:avLst/>
          </a:prstGeom>
          <a:noFill/>
          <a:ln>
            <a:noFill/>
          </a:ln>
        </p:spPr>
        <p:txBody>
          <a:bodyPr spcFirstLastPara="1" wrap="square" lIns="50800" tIns="50800" rIns="50800" bIns="50800" anchor="ctr" anchorCtr="0">
            <a:noAutofit/>
          </a:bodyPr>
          <a:lstStyle>
            <a:lvl1pPr marL="457200" lvl="0" indent="-371475" algn="l">
              <a:lnSpc>
                <a:spcPct val="100000"/>
              </a:lnSpc>
              <a:spcBef>
                <a:spcPts val="2213"/>
              </a:spcBef>
              <a:spcAft>
                <a:spcPts val="0"/>
              </a:spcAft>
              <a:buClr>
                <a:srgbClr val="000000"/>
              </a:buClr>
              <a:buSzPts val="2250"/>
              <a:buChar char="•"/>
              <a:defRPr/>
            </a:lvl1pPr>
            <a:lvl2pPr marL="914400" lvl="1" indent="-371475" algn="l">
              <a:lnSpc>
                <a:spcPct val="100000"/>
              </a:lnSpc>
              <a:spcBef>
                <a:spcPts val="2213"/>
              </a:spcBef>
              <a:spcAft>
                <a:spcPts val="0"/>
              </a:spcAft>
              <a:buClr>
                <a:srgbClr val="000000"/>
              </a:buClr>
              <a:buSzPts val="2250"/>
              <a:buChar char="•"/>
              <a:defRPr/>
            </a:lvl2pPr>
            <a:lvl3pPr marL="1371600" lvl="2" indent="-371475" algn="l">
              <a:lnSpc>
                <a:spcPct val="100000"/>
              </a:lnSpc>
              <a:spcBef>
                <a:spcPts val="2213"/>
              </a:spcBef>
              <a:spcAft>
                <a:spcPts val="0"/>
              </a:spcAft>
              <a:buClr>
                <a:srgbClr val="000000"/>
              </a:buClr>
              <a:buSzPts val="2250"/>
              <a:buChar char="•"/>
              <a:defRPr/>
            </a:lvl3pPr>
            <a:lvl4pPr marL="1828800" lvl="3" indent="-371475" algn="l">
              <a:lnSpc>
                <a:spcPct val="100000"/>
              </a:lnSpc>
              <a:spcBef>
                <a:spcPts val="2213"/>
              </a:spcBef>
              <a:spcAft>
                <a:spcPts val="0"/>
              </a:spcAft>
              <a:buClr>
                <a:srgbClr val="000000"/>
              </a:buClr>
              <a:buSzPts val="2250"/>
              <a:buChar char="•"/>
              <a:defRPr/>
            </a:lvl4pPr>
            <a:lvl5pPr marL="2286000" lvl="4" indent="-371475" algn="l">
              <a:lnSpc>
                <a:spcPct val="100000"/>
              </a:lnSpc>
              <a:spcBef>
                <a:spcPts val="2213"/>
              </a:spcBef>
              <a:spcAft>
                <a:spcPts val="0"/>
              </a:spcAft>
              <a:buClr>
                <a:srgbClr val="000000"/>
              </a:buClr>
              <a:buSzPts val="2250"/>
              <a:buChar char="•"/>
              <a:defRPr/>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507" name="Google Shape;507;p138"/>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82584668"/>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matchingName="Photo">
  <p:cSld name="Photo">
    <p:spTree>
      <p:nvGrpSpPr>
        <p:cNvPr id="1" name="Shape 508"/>
        <p:cNvGrpSpPr/>
        <p:nvPr/>
      </p:nvGrpSpPr>
      <p:grpSpPr>
        <a:xfrm>
          <a:off x="0" y="0"/>
          <a:ext cx="0" cy="0"/>
          <a:chOff x="0" y="0"/>
          <a:chExt cx="0" cy="0"/>
        </a:xfrm>
      </p:grpSpPr>
      <p:sp>
        <p:nvSpPr>
          <p:cNvPr id="509" name="Google Shape;509;p139"/>
          <p:cNvSpPr>
            <a:spLocks noGrp="1"/>
          </p:cNvSpPr>
          <p:nvPr>
            <p:ph type="pic" idx="2"/>
          </p:nvPr>
        </p:nvSpPr>
        <p:spPr>
          <a:xfrm>
            <a:off x="0" y="0"/>
            <a:ext cx="9144000" cy="51435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9pPr>
          </a:lstStyle>
          <a:p>
            <a:endParaRPr/>
          </a:p>
        </p:txBody>
      </p:sp>
      <p:sp>
        <p:nvSpPr>
          <p:cNvPr id="510" name="Google Shape;510;p139"/>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807965790"/>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matchingName="Title &amp; Bullets">
  <p:cSld name="1_Title &amp; Bullets">
    <p:spTree>
      <p:nvGrpSpPr>
        <p:cNvPr id="1" name="Shape 511"/>
        <p:cNvGrpSpPr/>
        <p:nvPr/>
      </p:nvGrpSpPr>
      <p:grpSpPr>
        <a:xfrm>
          <a:off x="0" y="0"/>
          <a:ext cx="0" cy="0"/>
          <a:chOff x="0" y="0"/>
          <a:chExt cx="0" cy="0"/>
        </a:xfrm>
      </p:grpSpPr>
      <p:sp>
        <p:nvSpPr>
          <p:cNvPr id="512" name="Google Shape;512;p140"/>
          <p:cNvSpPr txBox="1">
            <a:spLocks noGrp="1"/>
          </p:cNvSpPr>
          <p:nvPr>
            <p:ph type="title"/>
          </p:nvPr>
        </p:nvSpPr>
        <p:spPr>
          <a:xfrm>
            <a:off x="633413" y="357188"/>
            <a:ext cx="7877100" cy="857400"/>
          </a:xfrm>
          <a:prstGeom prst="rect">
            <a:avLst/>
          </a:prstGeom>
          <a:noFill/>
          <a:ln>
            <a:noFill/>
          </a:ln>
        </p:spPr>
        <p:txBody>
          <a:bodyPr spcFirstLastPara="1" wrap="square" lIns="50800" tIns="50800" rIns="50800" bIns="50800" anchor="ctr" anchorCtr="0">
            <a:noAutofit/>
          </a:bodyPr>
          <a:lstStyle>
            <a:lvl1pPr lvl="0" algn="ctr">
              <a:lnSpc>
                <a:spcPct val="100000"/>
              </a:lnSpc>
              <a:spcBef>
                <a:spcPts val="0"/>
              </a:spcBef>
              <a:spcAft>
                <a:spcPts val="0"/>
              </a:spcAft>
              <a:buClr>
                <a:srgbClr val="000000"/>
              </a:buClr>
              <a:buSzPts val="4200"/>
              <a:buFont typeface="Helvetica Neue Light"/>
              <a:buNone/>
              <a:defRPr>
                <a:latin typeface="Helvetica Neue Light"/>
                <a:ea typeface="Helvetica Neue Light"/>
                <a:cs typeface="Helvetica Neue Light"/>
                <a:sym typeface="Helvetica Neue Light"/>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513" name="Google Shape;513;p140"/>
          <p:cNvSpPr txBox="1">
            <a:spLocks noGrp="1"/>
          </p:cNvSpPr>
          <p:nvPr>
            <p:ph type="body" idx="1"/>
          </p:nvPr>
        </p:nvSpPr>
        <p:spPr>
          <a:xfrm>
            <a:off x="633413" y="1214437"/>
            <a:ext cx="7877100" cy="3452700"/>
          </a:xfrm>
          <a:prstGeom prst="rect">
            <a:avLst/>
          </a:prstGeom>
          <a:noFill/>
          <a:ln>
            <a:noFill/>
          </a:ln>
        </p:spPr>
        <p:txBody>
          <a:bodyPr spcFirstLastPara="1" wrap="square" lIns="50800" tIns="50800" rIns="50800" bIns="50800" anchor="ctr" anchorCtr="0">
            <a:noAutofit/>
          </a:bodyPr>
          <a:lstStyle>
            <a:lvl1pPr marL="457200" lvl="0" indent="-321500" algn="l">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1pPr>
            <a:lvl2pPr marL="914400" lvl="1" indent="-321500" algn="l">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2pPr>
            <a:lvl3pPr marL="1371600" lvl="2" indent="-321500" algn="l">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3pPr>
            <a:lvl4pPr marL="1828800" lvl="3" indent="-321500" algn="l">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4pPr>
            <a:lvl5pPr marL="2286000" lvl="4" indent="-321500" algn="l">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514" name="Google Shape;514;p140"/>
          <p:cNvSpPr txBox="1">
            <a:spLocks noGrp="1"/>
          </p:cNvSpPr>
          <p:nvPr>
            <p:ph type="sldNum" idx="12"/>
          </p:nvPr>
        </p:nvSpPr>
        <p:spPr>
          <a:xfrm>
            <a:off x="4441380" y="4905375"/>
            <a:ext cx="2565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sz="900"/>
          </a:p>
        </p:txBody>
      </p:sp>
    </p:spTree>
    <p:extLst>
      <p:ext uri="{BB962C8B-B14F-4D97-AF65-F5344CB8AC3E}">
        <p14:creationId xmlns:p14="http://schemas.microsoft.com/office/powerpoint/2010/main" val="4270596369"/>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matchingName="Title &amp; Bullets">
  <p:cSld name="1_Title &amp; Bullets">
    <p:spTree>
      <p:nvGrpSpPr>
        <p:cNvPr id="1" name="Shape 515"/>
        <p:cNvGrpSpPr/>
        <p:nvPr/>
      </p:nvGrpSpPr>
      <p:grpSpPr>
        <a:xfrm>
          <a:off x="0" y="0"/>
          <a:ext cx="0" cy="0"/>
          <a:chOff x="0" y="0"/>
          <a:chExt cx="0" cy="0"/>
        </a:xfrm>
      </p:grpSpPr>
      <p:sp>
        <p:nvSpPr>
          <p:cNvPr id="516" name="Google Shape;516;p141"/>
          <p:cNvSpPr txBox="1">
            <a:spLocks noGrp="1"/>
          </p:cNvSpPr>
          <p:nvPr>
            <p:ph type="title"/>
          </p:nvPr>
        </p:nvSpPr>
        <p:spPr>
          <a:xfrm>
            <a:off x="633413" y="357188"/>
            <a:ext cx="7877100" cy="857400"/>
          </a:xfrm>
          <a:prstGeom prst="rect">
            <a:avLst/>
          </a:prstGeom>
          <a:noFill/>
          <a:ln>
            <a:noFill/>
          </a:ln>
        </p:spPr>
        <p:txBody>
          <a:bodyPr spcFirstLastPara="1" wrap="square" lIns="50800" tIns="50800" rIns="50800" bIns="50800" anchor="ctr" anchorCtr="0">
            <a:noAutofit/>
          </a:bodyPr>
          <a:lstStyle>
            <a:lvl1pPr lvl="0" algn="ctr">
              <a:lnSpc>
                <a:spcPct val="100000"/>
              </a:lnSpc>
              <a:spcBef>
                <a:spcPts val="0"/>
              </a:spcBef>
              <a:spcAft>
                <a:spcPts val="0"/>
              </a:spcAft>
              <a:buClr>
                <a:srgbClr val="000000"/>
              </a:buClr>
              <a:buSzPts val="4200"/>
              <a:buFont typeface="Helvetica Neue Light"/>
              <a:buNone/>
              <a:defRPr>
                <a:latin typeface="Helvetica Neue Light"/>
                <a:ea typeface="Helvetica Neue Light"/>
                <a:cs typeface="Helvetica Neue Light"/>
                <a:sym typeface="Helvetica Neue Light"/>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517" name="Google Shape;517;p141"/>
          <p:cNvSpPr txBox="1">
            <a:spLocks noGrp="1"/>
          </p:cNvSpPr>
          <p:nvPr>
            <p:ph type="body" idx="1"/>
          </p:nvPr>
        </p:nvSpPr>
        <p:spPr>
          <a:xfrm>
            <a:off x="633413" y="1214437"/>
            <a:ext cx="7877100" cy="3452700"/>
          </a:xfrm>
          <a:prstGeom prst="rect">
            <a:avLst/>
          </a:prstGeom>
          <a:noFill/>
          <a:ln>
            <a:noFill/>
          </a:ln>
        </p:spPr>
        <p:txBody>
          <a:bodyPr spcFirstLastPara="1" wrap="square" lIns="50800" tIns="50800" rIns="50800" bIns="50800" anchor="ctr" anchorCtr="0">
            <a:noAutofit/>
          </a:bodyPr>
          <a:lstStyle>
            <a:lvl1pPr marL="457200" lvl="0" indent="-321500" algn="l">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1pPr>
            <a:lvl2pPr marL="914400" lvl="1" indent="-321500" algn="l">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2pPr>
            <a:lvl3pPr marL="1371600" lvl="2" indent="-321500" algn="l">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3pPr>
            <a:lvl4pPr marL="1828800" lvl="3" indent="-321500" algn="l">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4pPr>
            <a:lvl5pPr marL="2286000" lvl="4" indent="-321500" algn="l">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518" name="Google Shape;518;p141"/>
          <p:cNvSpPr txBox="1">
            <a:spLocks noGrp="1"/>
          </p:cNvSpPr>
          <p:nvPr>
            <p:ph type="sldNum" idx="12"/>
          </p:nvPr>
        </p:nvSpPr>
        <p:spPr>
          <a:xfrm>
            <a:off x="4441379" y="4905375"/>
            <a:ext cx="2565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sz="900"/>
          </a:p>
        </p:txBody>
      </p:sp>
    </p:spTree>
    <p:extLst>
      <p:ext uri="{BB962C8B-B14F-4D97-AF65-F5344CB8AC3E}">
        <p14:creationId xmlns:p14="http://schemas.microsoft.com/office/powerpoint/2010/main" val="3810651501"/>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matchingName="Picture Blue">
  <p:cSld name="Picture Blue">
    <p:bg>
      <p:bgPr>
        <a:solidFill>
          <a:schemeClr val="accent2"/>
        </a:solidFill>
        <a:effectLst/>
      </p:bgPr>
    </p:bg>
    <p:spTree>
      <p:nvGrpSpPr>
        <p:cNvPr id="1" name="Shape 519"/>
        <p:cNvGrpSpPr/>
        <p:nvPr/>
      </p:nvGrpSpPr>
      <p:grpSpPr>
        <a:xfrm>
          <a:off x="0" y="0"/>
          <a:ext cx="0" cy="0"/>
          <a:chOff x="0" y="0"/>
          <a:chExt cx="0" cy="0"/>
        </a:xfrm>
      </p:grpSpPr>
      <p:sp>
        <p:nvSpPr>
          <p:cNvPr id="520" name="Google Shape;520;p142"/>
          <p:cNvSpPr txBox="1">
            <a:spLocks noGrp="1"/>
          </p:cNvSpPr>
          <p:nvPr>
            <p:ph type="sldNum" idx="12"/>
          </p:nvPr>
        </p:nvSpPr>
        <p:spPr>
          <a:xfrm>
            <a:off x="6553200" y="4767263"/>
            <a:ext cx="2133600" cy="273900"/>
          </a:xfrm>
          <a:prstGeom prst="rect">
            <a:avLst/>
          </a:prstGeom>
          <a:noFill/>
          <a:ln>
            <a:noFill/>
          </a:ln>
        </p:spPr>
        <p:txBody>
          <a:bodyPr spcFirstLastPara="1" wrap="square" lIns="91425" tIns="45700" rIns="91425" bIns="45700" anchor="t" anchorCtr="0">
            <a:noAutofit/>
          </a:bodyPr>
          <a:lstStyle>
            <a:lvl1pPr marL="0" marR="0" lvl="0" indent="0" algn="r" rtl="0">
              <a:lnSpc>
                <a:spcPct val="100000"/>
              </a:lnSpc>
              <a:spcBef>
                <a:spcPts val="0"/>
              </a:spcBef>
              <a:spcAft>
                <a:spcPts val="0"/>
              </a:spcAft>
              <a:buClr>
                <a:srgbClr val="000000"/>
              </a:buClr>
              <a:buSzPts val="600"/>
              <a:buFont typeface="Arial"/>
              <a:buNone/>
              <a:defRPr sz="6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600"/>
              <a:buFont typeface="Arial"/>
              <a:buNone/>
              <a:defRPr sz="6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600"/>
              <a:buFont typeface="Arial"/>
              <a:buNone/>
              <a:defRPr sz="6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600"/>
              <a:buFont typeface="Arial"/>
              <a:buNone/>
              <a:defRPr sz="6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600"/>
              <a:buFont typeface="Arial"/>
              <a:buNone/>
              <a:defRPr sz="6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600"/>
              <a:buFont typeface="Arial"/>
              <a:buNone/>
              <a:defRPr sz="6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600"/>
              <a:buFont typeface="Arial"/>
              <a:buNone/>
              <a:defRPr sz="6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600"/>
              <a:buFont typeface="Arial"/>
              <a:buNone/>
              <a:defRPr sz="6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600"/>
              <a:buFont typeface="Arial"/>
              <a:buNone/>
              <a:defRPr sz="6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753218056"/>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521"/>
        <p:cNvGrpSpPr/>
        <p:nvPr/>
      </p:nvGrpSpPr>
      <p:grpSpPr>
        <a:xfrm>
          <a:off x="0" y="0"/>
          <a:ext cx="0" cy="0"/>
          <a:chOff x="0" y="0"/>
          <a:chExt cx="0" cy="0"/>
        </a:xfrm>
      </p:grpSpPr>
      <p:sp>
        <p:nvSpPr>
          <p:cNvPr id="522" name="Google Shape;522;p143"/>
          <p:cNvSpPr txBox="1">
            <a:spLocks noGrp="1"/>
          </p:cNvSpPr>
          <p:nvPr>
            <p:ph type="ctrTitle"/>
          </p:nvPr>
        </p:nvSpPr>
        <p:spPr>
          <a:xfrm>
            <a:off x="1143000" y="841772"/>
            <a:ext cx="6858000" cy="1790700"/>
          </a:xfrm>
          <a:prstGeom prst="rect">
            <a:avLst/>
          </a:prstGeom>
          <a:noFill/>
          <a:ln>
            <a:noFill/>
          </a:ln>
        </p:spPr>
        <p:txBody>
          <a:bodyPr spcFirstLastPara="1" wrap="square" lIns="68575" tIns="34275" rIns="68575" bIns="34275" anchor="b" anchorCtr="0">
            <a:noAutofit/>
          </a:bodyPr>
          <a:lstStyle>
            <a:lvl1pPr lvl="0" algn="ctr">
              <a:lnSpc>
                <a:spcPct val="90000"/>
              </a:lnSpc>
              <a:spcBef>
                <a:spcPts val="0"/>
              </a:spcBef>
              <a:spcAft>
                <a:spcPts val="0"/>
              </a:spcAft>
              <a:buClr>
                <a:schemeClr val="dk1"/>
              </a:buClr>
              <a:buSzPts val="4500"/>
              <a:buFont typeface="Calibri"/>
              <a:buNone/>
              <a:defRPr sz="4500"/>
            </a:lvl1pPr>
            <a:lvl2pPr lvl="1" algn="ctr">
              <a:lnSpc>
                <a:spcPct val="100000"/>
              </a:lnSpc>
              <a:spcBef>
                <a:spcPts val="0"/>
              </a:spcBef>
              <a:spcAft>
                <a:spcPts val="0"/>
              </a:spcAft>
              <a:buSzPts val="4200"/>
              <a:buNone/>
              <a:defRPr/>
            </a:lvl2pPr>
            <a:lvl3pPr lvl="2" algn="ctr">
              <a:lnSpc>
                <a:spcPct val="100000"/>
              </a:lnSpc>
              <a:spcBef>
                <a:spcPts val="0"/>
              </a:spcBef>
              <a:spcAft>
                <a:spcPts val="0"/>
              </a:spcAft>
              <a:buSzPts val="4200"/>
              <a:buNone/>
              <a:defRPr/>
            </a:lvl3pPr>
            <a:lvl4pPr lvl="3" algn="ctr">
              <a:lnSpc>
                <a:spcPct val="100000"/>
              </a:lnSpc>
              <a:spcBef>
                <a:spcPts val="0"/>
              </a:spcBef>
              <a:spcAft>
                <a:spcPts val="0"/>
              </a:spcAft>
              <a:buSzPts val="4200"/>
              <a:buNone/>
              <a:defRPr/>
            </a:lvl4pPr>
            <a:lvl5pPr lvl="4" algn="ctr">
              <a:lnSpc>
                <a:spcPct val="100000"/>
              </a:lnSpc>
              <a:spcBef>
                <a:spcPts val="0"/>
              </a:spcBef>
              <a:spcAft>
                <a:spcPts val="0"/>
              </a:spcAft>
              <a:buSzPts val="4200"/>
              <a:buNone/>
              <a:defRPr/>
            </a:lvl5pPr>
            <a:lvl6pPr lvl="5" algn="ctr">
              <a:lnSpc>
                <a:spcPct val="100000"/>
              </a:lnSpc>
              <a:spcBef>
                <a:spcPts val="0"/>
              </a:spcBef>
              <a:spcAft>
                <a:spcPts val="0"/>
              </a:spcAft>
              <a:buSzPts val="4200"/>
              <a:buNone/>
              <a:defRPr/>
            </a:lvl6pPr>
            <a:lvl7pPr lvl="6" algn="ctr">
              <a:lnSpc>
                <a:spcPct val="100000"/>
              </a:lnSpc>
              <a:spcBef>
                <a:spcPts val="0"/>
              </a:spcBef>
              <a:spcAft>
                <a:spcPts val="0"/>
              </a:spcAft>
              <a:buSzPts val="4200"/>
              <a:buNone/>
              <a:defRPr/>
            </a:lvl7pPr>
            <a:lvl8pPr lvl="7" algn="ctr">
              <a:lnSpc>
                <a:spcPct val="100000"/>
              </a:lnSpc>
              <a:spcBef>
                <a:spcPts val="0"/>
              </a:spcBef>
              <a:spcAft>
                <a:spcPts val="0"/>
              </a:spcAft>
              <a:buSzPts val="4200"/>
              <a:buNone/>
              <a:defRPr/>
            </a:lvl8pPr>
            <a:lvl9pPr lvl="8" algn="ctr">
              <a:lnSpc>
                <a:spcPct val="100000"/>
              </a:lnSpc>
              <a:spcBef>
                <a:spcPts val="0"/>
              </a:spcBef>
              <a:spcAft>
                <a:spcPts val="0"/>
              </a:spcAft>
              <a:buSzPts val="4200"/>
              <a:buNone/>
              <a:defRPr/>
            </a:lvl9pPr>
          </a:lstStyle>
          <a:p>
            <a:endParaRPr/>
          </a:p>
        </p:txBody>
      </p:sp>
      <p:sp>
        <p:nvSpPr>
          <p:cNvPr id="523" name="Google Shape;523;p143"/>
          <p:cNvSpPr txBox="1">
            <a:spLocks noGrp="1"/>
          </p:cNvSpPr>
          <p:nvPr>
            <p:ph type="subTitle" idx="1"/>
          </p:nvPr>
        </p:nvSpPr>
        <p:spPr>
          <a:xfrm>
            <a:off x="1143000" y="2701528"/>
            <a:ext cx="6858000" cy="1241700"/>
          </a:xfrm>
          <a:prstGeom prst="rect">
            <a:avLst/>
          </a:prstGeom>
          <a:noFill/>
          <a:ln>
            <a:noFill/>
          </a:ln>
        </p:spPr>
        <p:txBody>
          <a:bodyPr spcFirstLastPara="1" wrap="square" lIns="68575" tIns="34275" rIns="68575" bIns="34275" anchor="t" anchorCtr="0">
            <a:noAutofit/>
          </a:bodyPr>
          <a:lstStyle>
            <a:lvl1pPr lvl="0" algn="ctr">
              <a:lnSpc>
                <a:spcPct val="90000"/>
              </a:lnSpc>
              <a:spcBef>
                <a:spcPts val="800"/>
              </a:spcBef>
              <a:spcAft>
                <a:spcPts val="0"/>
              </a:spcAft>
              <a:buClr>
                <a:schemeClr val="dk1"/>
              </a:buClr>
              <a:buSzPts val="1800"/>
              <a:buNone/>
              <a:defRPr sz="1800"/>
            </a:lvl1pPr>
            <a:lvl2pPr lvl="1" algn="ctr">
              <a:lnSpc>
                <a:spcPct val="90000"/>
              </a:lnSpc>
              <a:spcBef>
                <a:spcPts val="400"/>
              </a:spcBef>
              <a:spcAft>
                <a:spcPts val="0"/>
              </a:spcAft>
              <a:buClr>
                <a:schemeClr val="dk1"/>
              </a:buClr>
              <a:buSzPts val="1500"/>
              <a:buNone/>
              <a:defRPr sz="1500"/>
            </a:lvl2pPr>
            <a:lvl3pPr lvl="2" algn="ctr">
              <a:lnSpc>
                <a:spcPct val="90000"/>
              </a:lnSpc>
              <a:spcBef>
                <a:spcPts val="400"/>
              </a:spcBef>
              <a:spcAft>
                <a:spcPts val="0"/>
              </a:spcAft>
              <a:buClr>
                <a:schemeClr val="dk1"/>
              </a:buClr>
              <a:buSzPts val="1400"/>
              <a:buNone/>
              <a:defRPr sz="1400"/>
            </a:lvl3pPr>
            <a:lvl4pPr lvl="3" algn="ctr">
              <a:lnSpc>
                <a:spcPct val="90000"/>
              </a:lnSpc>
              <a:spcBef>
                <a:spcPts val="400"/>
              </a:spcBef>
              <a:spcAft>
                <a:spcPts val="0"/>
              </a:spcAft>
              <a:buClr>
                <a:schemeClr val="dk1"/>
              </a:buClr>
              <a:buSzPts val="1200"/>
              <a:buNone/>
              <a:defRPr sz="1200"/>
            </a:lvl4pPr>
            <a:lvl5pPr lvl="4" algn="ctr">
              <a:lnSpc>
                <a:spcPct val="90000"/>
              </a:lnSpc>
              <a:spcBef>
                <a:spcPts val="400"/>
              </a:spcBef>
              <a:spcAft>
                <a:spcPts val="0"/>
              </a:spcAft>
              <a:buClr>
                <a:schemeClr val="dk1"/>
              </a:buClr>
              <a:buSzPts val="1200"/>
              <a:buNone/>
              <a:defRPr sz="1200"/>
            </a:lvl5pPr>
            <a:lvl6pPr lvl="5" algn="ctr">
              <a:lnSpc>
                <a:spcPct val="90000"/>
              </a:lnSpc>
              <a:spcBef>
                <a:spcPts val="400"/>
              </a:spcBef>
              <a:spcAft>
                <a:spcPts val="0"/>
              </a:spcAft>
              <a:buClr>
                <a:schemeClr val="dk1"/>
              </a:buClr>
              <a:buSzPts val="1200"/>
              <a:buNone/>
              <a:defRPr sz="1200"/>
            </a:lvl6pPr>
            <a:lvl7pPr lvl="6" algn="ctr">
              <a:lnSpc>
                <a:spcPct val="90000"/>
              </a:lnSpc>
              <a:spcBef>
                <a:spcPts val="400"/>
              </a:spcBef>
              <a:spcAft>
                <a:spcPts val="0"/>
              </a:spcAft>
              <a:buClr>
                <a:schemeClr val="dk1"/>
              </a:buClr>
              <a:buSzPts val="1200"/>
              <a:buNone/>
              <a:defRPr sz="1200"/>
            </a:lvl7pPr>
            <a:lvl8pPr lvl="7" algn="ctr">
              <a:lnSpc>
                <a:spcPct val="90000"/>
              </a:lnSpc>
              <a:spcBef>
                <a:spcPts val="400"/>
              </a:spcBef>
              <a:spcAft>
                <a:spcPts val="0"/>
              </a:spcAft>
              <a:buClr>
                <a:schemeClr val="dk1"/>
              </a:buClr>
              <a:buSzPts val="1200"/>
              <a:buNone/>
              <a:defRPr sz="1200"/>
            </a:lvl8pPr>
            <a:lvl9pPr lvl="8" algn="ctr">
              <a:lnSpc>
                <a:spcPct val="90000"/>
              </a:lnSpc>
              <a:spcBef>
                <a:spcPts val="400"/>
              </a:spcBef>
              <a:spcAft>
                <a:spcPts val="0"/>
              </a:spcAft>
              <a:buClr>
                <a:schemeClr val="dk1"/>
              </a:buClr>
              <a:buSzPts val="1200"/>
              <a:buNone/>
              <a:defRPr sz="1200"/>
            </a:lvl9pPr>
          </a:lstStyle>
          <a:p>
            <a:endParaRPr/>
          </a:p>
        </p:txBody>
      </p:sp>
      <p:sp>
        <p:nvSpPr>
          <p:cNvPr id="524" name="Google Shape;524;p143"/>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525" name="Google Shape;525;p143"/>
          <p:cNvSpPr txBox="1">
            <a:spLocks noGrp="1"/>
          </p:cNvSpPr>
          <p:nvPr>
            <p:ph type="ftr" idx="11"/>
          </p:nvPr>
        </p:nvSpPr>
        <p:spPr>
          <a:xfrm>
            <a:off x="3028950" y="4767263"/>
            <a:ext cx="3086100" cy="273900"/>
          </a:xfrm>
          <a:prstGeom prst="rect">
            <a:avLst/>
          </a:prstGeom>
          <a:noFill/>
          <a:ln>
            <a:noFill/>
          </a:ln>
        </p:spPr>
        <p:txBody>
          <a:bodyPr spcFirstLastPara="1" wrap="square" lIns="68575" tIns="34275" rIns="68575" bIns="34275" anchor="ctr" anchorCtr="0">
            <a:noAutofit/>
          </a:bodyPr>
          <a:lstStyle>
            <a:lvl1pPr marR="0" lvl="0" algn="ct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526" name="Google Shape;526;p143"/>
          <p:cNvSpPr txBox="1">
            <a:spLocks noGrp="1"/>
          </p:cNvSpPr>
          <p:nvPr>
            <p:ph type="sldNum" idx="12"/>
          </p:nvPr>
        </p:nvSpPr>
        <p:spPr>
          <a:xfrm>
            <a:off x="6457950" y="4767263"/>
            <a:ext cx="2057400" cy="273900"/>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534899399"/>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matchingName="Blank 7">
  <p:cSld name="Blank 7">
    <p:spTree>
      <p:nvGrpSpPr>
        <p:cNvPr id="1" name="Shape 527"/>
        <p:cNvGrpSpPr/>
        <p:nvPr/>
      </p:nvGrpSpPr>
      <p:grpSpPr>
        <a:xfrm>
          <a:off x="0" y="0"/>
          <a:ext cx="0" cy="0"/>
          <a:chOff x="0" y="0"/>
          <a:chExt cx="0" cy="0"/>
        </a:xfrm>
      </p:grpSpPr>
      <p:sp>
        <p:nvSpPr>
          <p:cNvPr id="528" name="Google Shape;528;p144"/>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079003287"/>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matchingName="Blank 1 1">
  <p:cSld name="Blank 1 1">
    <p:spTree>
      <p:nvGrpSpPr>
        <p:cNvPr id="1" name="Shape 529"/>
        <p:cNvGrpSpPr/>
        <p:nvPr/>
      </p:nvGrpSpPr>
      <p:grpSpPr>
        <a:xfrm>
          <a:off x="0" y="0"/>
          <a:ext cx="0" cy="0"/>
          <a:chOff x="0" y="0"/>
          <a:chExt cx="0" cy="0"/>
        </a:xfrm>
      </p:grpSpPr>
      <p:sp>
        <p:nvSpPr>
          <p:cNvPr id="530" name="Google Shape;530;p145"/>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291305851"/>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matchingName="TITLE_2">
  <p:cSld name="TITLE_2">
    <p:spTree>
      <p:nvGrpSpPr>
        <p:cNvPr id="1" name="Shape 531"/>
        <p:cNvGrpSpPr/>
        <p:nvPr/>
      </p:nvGrpSpPr>
      <p:grpSpPr>
        <a:xfrm>
          <a:off x="0" y="0"/>
          <a:ext cx="0" cy="0"/>
          <a:chOff x="0" y="0"/>
          <a:chExt cx="0" cy="0"/>
        </a:xfrm>
      </p:grpSpPr>
      <p:sp>
        <p:nvSpPr>
          <p:cNvPr id="532" name="Google Shape;532;p146"/>
          <p:cNvSpPr txBox="1">
            <a:spLocks noGrp="1"/>
          </p:cNvSpPr>
          <p:nvPr>
            <p:ph type="ctrTitle"/>
          </p:nvPr>
        </p:nvSpPr>
        <p:spPr>
          <a:xfrm>
            <a:off x="311708" y="744575"/>
            <a:ext cx="8520600" cy="2052600"/>
          </a:xfrm>
          <a:prstGeom prst="rect">
            <a:avLst/>
          </a:prstGeom>
        </p:spPr>
        <p:txBody>
          <a:bodyPr spcFirstLastPara="1" wrap="square" lIns="50800" tIns="50800" rIns="50800" bIns="50800" anchor="b" anchorCtr="0">
            <a:noAutofit/>
          </a:bodyPr>
          <a:lstStyle>
            <a:lvl1pPr lvl="0" algn="ctr" rtl="0">
              <a:spcBef>
                <a:spcPts val="0"/>
              </a:spcBef>
              <a:spcAft>
                <a:spcPts val="0"/>
              </a:spcAft>
              <a:buSzPts val="5200"/>
              <a:buNone/>
              <a:defRPr sz="52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533" name="Google Shape;533;p146"/>
          <p:cNvSpPr txBox="1">
            <a:spLocks noGrp="1"/>
          </p:cNvSpPr>
          <p:nvPr>
            <p:ph type="subTitle" idx="1"/>
          </p:nvPr>
        </p:nvSpPr>
        <p:spPr>
          <a:xfrm>
            <a:off x="311700" y="2834125"/>
            <a:ext cx="8520600" cy="792600"/>
          </a:xfrm>
          <a:prstGeom prst="rect">
            <a:avLst/>
          </a:prstGeom>
        </p:spPr>
        <p:txBody>
          <a:bodyPr spcFirstLastPara="1" wrap="square" lIns="50800" tIns="50800" rIns="50800" bIns="50800" anchor="ctr" anchorCtr="0">
            <a:noAutofit/>
          </a:bodyPr>
          <a:lstStyle>
            <a:lvl1pPr lvl="0" algn="ctr" rtl="0">
              <a:lnSpc>
                <a:spcPct val="100000"/>
              </a:lnSpc>
              <a:spcBef>
                <a:spcPts val="2213"/>
              </a:spcBef>
              <a:spcAft>
                <a:spcPts val="0"/>
              </a:spcAft>
              <a:buSzPts val="2800"/>
              <a:buNone/>
              <a:defRPr sz="2800"/>
            </a:lvl1pPr>
            <a:lvl2pPr lvl="1" algn="ctr" rtl="0">
              <a:lnSpc>
                <a:spcPct val="100000"/>
              </a:lnSpc>
              <a:spcBef>
                <a:spcPts val="2213"/>
              </a:spcBef>
              <a:spcAft>
                <a:spcPts val="0"/>
              </a:spcAft>
              <a:buSzPts val="2800"/>
              <a:buNone/>
              <a:defRPr sz="2800"/>
            </a:lvl2pPr>
            <a:lvl3pPr lvl="2" algn="ctr" rtl="0">
              <a:lnSpc>
                <a:spcPct val="100000"/>
              </a:lnSpc>
              <a:spcBef>
                <a:spcPts val="2213"/>
              </a:spcBef>
              <a:spcAft>
                <a:spcPts val="0"/>
              </a:spcAft>
              <a:buSzPts val="2800"/>
              <a:buNone/>
              <a:defRPr sz="2800"/>
            </a:lvl3pPr>
            <a:lvl4pPr lvl="3" algn="ctr" rtl="0">
              <a:lnSpc>
                <a:spcPct val="100000"/>
              </a:lnSpc>
              <a:spcBef>
                <a:spcPts val="2213"/>
              </a:spcBef>
              <a:spcAft>
                <a:spcPts val="0"/>
              </a:spcAft>
              <a:buSzPts val="2800"/>
              <a:buNone/>
              <a:defRPr sz="2800"/>
            </a:lvl4pPr>
            <a:lvl5pPr lvl="4" algn="ctr" rtl="0">
              <a:lnSpc>
                <a:spcPct val="100000"/>
              </a:lnSpc>
              <a:spcBef>
                <a:spcPts val="2213"/>
              </a:spcBef>
              <a:spcAft>
                <a:spcPts val="0"/>
              </a:spcAft>
              <a:buSzPts val="2800"/>
              <a:buNone/>
              <a:defRPr sz="2800"/>
            </a:lvl5pPr>
            <a:lvl6pPr lvl="5" algn="ctr" rtl="0">
              <a:lnSpc>
                <a:spcPct val="100000"/>
              </a:lnSpc>
              <a:spcBef>
                <a:spcPts val="2213"/>
              </a:spcBef>
              <a:spcAft>
                <a:spcPts val="0"/>
              </a:spcAft>
              <a:buSzPts val="2800"/>
              <a:buNone/>
              <a:defRPr sz="2800"/>
            </a:lvl6pPr>
            <a:lvl7pPr lvl="6" algn="ctr" rtl="0">
              <a:lnSpc>
                <a:spcPct val="100000"/>
              </a:lnSpc>
              <a:spcBef>
                <a:spcPts val="2213"/>
              </a:spcBef>
              <a:spcAft>
                <a:spcPts val="0"/>
              </a:spcAft>
              <a:buSzPts val="2800"/>
              <a:buNone/>
              <a:defRPr sz="2800"/>
            </a:lvl7pPr>
            <a:lvl8pPr lvl="7" algn="ctr" rtl="0">
              <a:lnSpc>
                <a:spcPct val="100000"/>
              </a:lnSpc>
              <a:spcBef>
                <a:spcPts val="2213"/>
              </a:spcBef>
              <a:spcAft>
                <a:spcPts val="0"/>
              </a:spcAft>
              <a:buSzPts val="2800"/>
              <a:buNone/>
              <a:defRPr sz="2800"/>
            </a:lvl8pPr>
            <a:lvl9pPr lvl="8" algn="ctr" rtl="0">
              <a:lnSpc>
                <a:spcPct val="100000"/>
              </a:lnSpc>
              <a:spcBef>
                <a:spcPts val="2213"/>
              </a:spcBef>
              <a:spcAft>
                <a:spcPts val="0"/>
              </a:spcAft>
              <a:buSzPts val="2800"/>
              <a:buNone/>
              <a:defRPr sz="2800"/>
            </a:lvl9pPr>
          </a:lstStyle>
          <a:p>
            <a:endParaRPr/>
          </a:p>
        </p:txBody>
      </p:sp>
      <p:sp>
        <p:nvSpPr>
          <p:cNvPr id="534" name="Google Shape;534;p14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l"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701949211"/>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matchingName="TITLE_AND_BODY_8">
  <p:cSld name="TITLE_AND_BODY_8">
    <p:spTree>
      <p:nvGrpSpPr>
        <p:cNvPr id="1" name="Shape 535"/>
        <p:cNvGrpSpPr/>
        <p:nvPr/>
      </p:nvGrpSpPr>
      <p:grpSpPr>
        <a:xfrm>
          <a:off x="0" y="0"/>
          <a:ext cx="0" cy="0"/>
          <a:chOff x="0" y="0"/>
          <a:chExt cx="0" cy="0"/>
        </a:xfrm>
      </p:grpSpPr>
      <p:sp>
        <p:nvSpPr>
          <p:cNvPr id="536" name="Google Shape;536;p147"/>
          <p:cNvSpPr txBox="1">
            <a:spLocks noGrp="1"/>
          </p:cNvSpPr>
          <p:nvPr>
            <p:ph type="title"/>
          </p:nvPr>
        </p:nvSpPr>
        <p:spPr>
          <a:xfrm>
            <a:off x="311700" y="445025"/>
            <a:ext cx="8520600" cy="572700"/>
          </a:xfrm>
          <a:prstGeom prst="rect">
            <a:avLst/>
          </a:prstGeom>
        </p:spPr>
        <p:txBody>
          <a:bodyPr spcFirstLastPara="1" wrap="square" lIns="50800" tIns="50800" rIns="50800" bIns="50800" anchor="ctr" anchorCtr="0">
            <a:noAutofit/>
          </a:bodyPr>
          <a:lstStyle>
            <a:lvl1pPr lvl="0" rtl="0">
              <a:spcBef>
                <a:spcPts val="0"/>
              </a:spcBef>
              <a:spcAft>
                <a:spcPts val="0"/>
              </a:spcAft>
              <a:buSzPts val="4200"/>
              <a:buNone/>
              <a:defRPr/>
            </a:lvl1pPr>
            <a:lvl2pPr lvl="1" rtl="0">
              <a:spcBef>
                <a:spcPts val="0"/>
              </a:spcBef>
              <a:spcAft>
                <a:spcPts val="0"/>
              </a:spcAft>
              <a:buSzPts val="4200"/>
              <a:buNone/>
              <a:defRPr/>
            </a:lvl2pPr>
            <a:lvl3pPr lvl="2" rtl="0">
              <a:spcBef>
                <a:spcPts val="0"/>
              </a:spcBef>
              <a:spcAft>
                <a:spcPts val="0"/>
              </a:spcAft>
              <a:buSzPts val="4200"/>
              <a:buNone/>
              <a:defRPr/>
            </a:lvl3pPr>
            <a:lvl4pPr lvl="3" rtl="0">
              <a:spcBef>
                <a:spcPts val="0"/>
              </a:spcBef>
              <a:spcAft>
                <a:spcPts val="0"/>
              </a:spcAft>
              <a:buSzPts val="4200"/>
              <a:buNone/>
              <a:defRPr/>
            </a:lvl4pPr>
            <a:lvl5pPr lvl="4" rtl="0">
              <a:spcBef>
                <a:spcPts val="0"/>
              </a:spcBef>
              <a:spcAft>
                <a:spcPts val="0"/>
              </a:spcAft>
              <a:buSzPts val="4200"/>
              <a:buNone/>
              <a:defRPr/>
            </a:lvl5pPr>
            <a:lvl6pPr lvl="5" rtl="0">
              <a:spcBef>
                <a:spcPts val="0"/>
              </a:spcBef>
              <a:spcAft>
                <a:spcPts val="0"/>
              </a:spcAft>
              <a:buSzPts val="4200"/>
              <a:buNone/>
              <a:defRPr/>
            </a:lvl6pPr>
            <a:lvl7pPr lvl="6" rtl="0">
              <a:spcBef>
                <a:spcPts val="0"/>
              </a:spcBef>
              <a:spcAft>
                <a:spcPts val="0"/>
              </a:spcAft>
              <a:buSzPts val="4200"/>
              <a:buNone/>
              <a:defRPr/>
            </a:lvl7pPr>
            <a:lvl8pPr lvl="7" rtl="0">
              <a:spcBef>
                <a:spcPts val="0"/>
              </a:spcBef>
              <a:spcAft>
                <a:spcPts val="0"/>
              </a:spcAft>
              <a:buSzPts val="4200"/>
              <a:buNone/>
              <a:defRPr/>
            </a:lvl8pPr>
            <a:lvl9pPr lvl="8" rtl="0">
              <a:spcBef>
                <a:spcPts val="0"/>
              </a:spcBef>
              <a:spcAft>
                <a:spcPts val="0"/>
              </a:spcAft>
              <a:buSzPts val="4200"/>
              <a:buNone/>
              <a:defRPr/>
            </a:lvl9pPr>
          </a:lstStyle>
          <a:p>
            <a:endParaRPr/>
          </a:p>
        </p:txBody>
      </p:sp>
      <p:sp>
        <p:nvSpPr>
          <p:cNvPr id="537" name="Google Shape;537;p147"/>
          <p:cNvSpPr txBox="1">
            <a:spLocks noGrp="1"/>
          </p:cNvSpPr>
          <p:nvPr>
            <p:ph type="body" idx="1"/>
          </p:nvPr>
        </p:nvSpPr>
        <p:spPr>
          <a:xfrm>
            <a:off x="311700" y="1152475"/>
            <a:ext cx="8520600" cy="3416400"/>
          </a:xfrm>
          <a:prstGeom prst="rect">
            <a:avLst/>
          </a:prstGeom>
        </p:spPr>
        <p:txBody>
          <a:bodyPr spcFirstLastPara="1" wrap="square" lIns="50800" tIns="50800" rIns="50800" bIns="50800" anchor="ctr" anchorCtr="0">
            <a:noAutofit/>
          </a:bodyPr>
          <a:lstStyle>
            <a:lvl1pPr marL="457200" lvl="0" indent="-371475" rtl="0">
              <a:spcBef>
                <a:spcPts val="2213"/>
              </a:spcBef>
              <a:spcAft>
                <a:spcPts val="0"/>
              </a:spcAft>
              <a:buSzPts val="2250"/>
              <a:buChar char="•"/>
              <a:defRPr/>
            </a:lvl1pPr>
            <a:lvl2pPr marL="914400" lvl="1" indent="-371475" rtl="0">
              <a:spcBef>
                <a:spcPts val="2213"/>
              </a:spcBef>
              <a:spcAft>
                <a:spcPts val="0"/>
              </a:spcAft>
              <a:buSzPts val="2250"/>
              <a:buChar char="•"/>
              <a:defRPr/>
            </a:lvl2pPr>
            <a:lvl3pPr marL="1371600" lvl="2" indent="-371475" rtl="0">
              <a:spcBef>
                <a:spcPts val="2213"/>
              </a:spcBef>
              <a:spcAft>
                <a:spcPts val="0"/>
              </a:spcAft>
              <a:buSzPts val="2250"/>
              <a:buChar char="•"/>
              <a:defRPr/>
            </a:lvl3pPr>
            <a:lvl4pPr marL="1828800" lvl="3" indent="-371475" rtl="0">
              <a:spcBef>
                <a:spcPts val="2213"/>
              </a:spcBef>
              <a:spcAft>
                <a:spcPts val="0"/>
              </a:spcAft>
              <a:buSzPts val="2250"/>
              <a:buChar char="•"/>
              <a:defRPr/>
            </a:lvl4pPr>
            <a:lvl5pPr marL="2286000" lvl="4" indent="-371475" rtl="0">
              <a:spcBef>
                <a:spcPts val="2213"/>
              </a:spcBef>
              <a:spcAft>
                <a:spcPts val="0"/>
              </a:spcAft>
              <a:buSzPts val="2250"/>
              <a:buChar char="•"/>
              <a:defRPr/>
            </a:lvl5pPr>
            <a:lvl6pPr marL="2743200" lvl="5" indent="-371475" rtl="0">
              <a:spcBef>
                <a:spcPts val="2213"/>
              </a:spcBef>
              <a:spcAft>
                <a:spcPts val="0"/>
              </a:spcAft>
              <a:buSzPts val="2250"/>
              <a:buChar char="•"/>
              <a:defRPr/>
            </a:lvl6pPr>
            <a:lvl7pPr marL="3200400" lvl="6" indent="-371475" rtl="0">
              <a:spcBef>
                <a:spcPts val="2213"/>
              </a:spcBef>
              <a:spcAft>
                <a:spcPts val="0"/>
              </a:spcAft>
              <a:buSzPts val="2250"/>
              <a:buChar char="•"/>
              <a:defRPr/>
            </a:lvl7pPr>
            <a:lvl8pPr marL="3657600" lvl="7" indent="-371475" rtl="0">
              <a:spcBef>
                <a:spcPts val="2213"/>
              </a:spcBef>
              <a:spcAft>
                <a:spcPts val="0"/>
              </a:spcAft>
              <a:buSzPts val="2250"/>
              <a:buChar char="•"/>
              <a:defRPr/>
            </a:lvl8pPr>
            <a:lvl9pPr marL="4114800" lvl="8" indent="-371475" rtl="0">
              <a:spcBef>
                <a:spcPts val="2213"/>
              </a:spcBef>
              <a:spcAft>
                <a:spcPts val="0"/>
              </a:spcAft>
              <a:buSzPts val="2250"/>
              <a:buChar char="•"/>
              <a:defRPr/>
            </a:lvl9pPr>
          </a:lstStyle>
          <a:p>
            <a:endParaRPr/>
          </a:p>
        </p:txBody>
      </p:sp>
      <p:sp>
        <p:nvSpPr>
          <p:cNvPr id="538" name="Google Shape;538;p14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l"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165593642"/>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matchingName="Blank" type="tx">
  <p:cSld name="Blank">
    <p:spTree>
      <p:nvGrpSpPr>
        <p:cNvPr id="1" name="Shape 373"/>
        <p:cNvGrpSpPr/>
        <p:nvPr/>
      </p:nvGrpSpPr>
      <p:grpSpPr>
        <a:xfrm>
          <a:off x="0" y="0"/>
          <a:ext cx="0" cy="0"/>
          <a:chOff x="0" y="0"/>
          <a:chExt cx="0" cy="0"/>
        </a:xfrm>
      </p:grpSpPr>
      <p:sp>
        <p:nvSpPr>
          <p:cNvPr id="374" name="Google Shape;374;p102"/>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551966848"/>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matchingName="Blank 3">
  <p:cSld name="Blank 3">
    <p:spTree>
      <p:nvGrpSpPr>
        <p:cNvPr id="1" name="Shape 375"/>
        <p:cNvGrpSpPr/>
        <p:nvPr/>
      </p:nvGrpSpPr>
      <p:grpSpPr>
        <a:xfrm>
          <a:off x="0" y="0"/>
          <a:ext cx="0" cy="0"/>
          <a:chOff x="0" y="0"/>
          <a:chExt cx="0" cy="0"/>
        </a:xfrm>
      </p:grpSpPr>
      <p:sp>
        <p:nvSpPr>
          <p:cNvPr id="376" name="Google Shape;376;p103"/>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124766133"/>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matchingName="Title &amp; Subtitle">
  <p:cSld name="Title &amp; Subtitle">
    <p:spTree>
      <p:nvGrpSpPr>
        <p:cNvPr id="1" name="Shape 377"/>
        <p:cNvGrpSpPr/>
        <p:nvPr/>
      </p:nvGrpSpPr>
      <p:grpSpPr>
        <a:xfrm>
          <a:off x="0" y="0"/>
          <a:ext cx="0" cy="0"/>
          <a:chOff x="0" y="0"/>
          <a:chExt cx="0" cy="0"/>
        </a:xfrm>
      </p:grpSpPr>
      <p:sp>
        <p:nvSpPr>
          <p:cNvPr id="378" name="Google Shape;378;p104"/>
          <p:cNvSpPr txBox="1">
            <a:spLocks noGrp="1"/>
          </p:cNvSpPr>
          <p:nvPr>
            <p:ph type="title"/>
          </p:nvPr>
        </p:nvSpPr>
        <p:spPr>
          <a:xfrm>
            <a:off x="666750" y="862013"/>
            <a:ext cx="7810500" cy="1743000"/>
          </a:xfrm>
          <a:prstGeom prst="rect">
            <a:avLst/>
          </a:prstGeom>
          <a:noFill/>
          <a:ln>
            <a:noFill/>
          </a:ln>
        </p:spPr>
        <p:txBody>
          <a:bodyPr spcFirstLastPara="1" wrap="square" lIns="50800" tIns="50800" rIns="50800" bIns="50800" anchor="b" anchorCtr="0">
            <a:noAutofit/>
          </a:bodyPr>
          <a:lstStyle>
            <a:lvl1pPr lvl="0" algn="ctr">
              <a:lnSpc>
                <a:spcPct val="100000"/>
              </a:lnSpc>
              <a:spcBef>
                <a:spcPts val="0"/>
              </a:spcBef>
              <a:spcAft>
                <a:spcPts val="0"/>
              </a:spcAft>
              <a:buClr>
                <a:srgbClr val="000000"/>
              </a:buClr>
              <a:buSzPts val="4200"/>
              <a:buFont typeface="Helvetica Neue Light"/>
              <a:buNone/>
              <a:defRPr>
                <a:latin typeface="Helvetica Neue Light"/>
                <a:ea typeface="Helvetica Neue Light"/>
                <a:cs typeface="Helvetica Neue Light"/>
                <a:sym typeface="Helvetica Neue Light"/>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379" name="Google Shape;379;p104"/>
          <p:cNvSpPr txBox="1">
            <a:spLocks noGrp="1"/>
          </p:cNvSpPr>
          <p:nvPr>
            <p:ph type="body" idx="1"/>
          </p:nvPr>
        </p:nvSpPr>
        <p:spPr>
          <a:xfrm>
            <a:off x="666750" y="2652712"/>
            <a:ext cx="7810500" cy="595200"/>
          </a:xfrm>
          <a:prstGeom prst="rect">
            <a:avLst/>
          </a:prstGeom>
          <a:noFill/>
          <a:ln>
            <a:noFill/>
          </a:ln>
        </p:spPr>
        <p:txBody>
          <a:bodyPr spcFirstLastPara="1" wrap="square" lIns="50800" tIns="50800" rIns="50800" bIns="50800" anchor="t" anchorCtr="0">
            <a:noAutofit/>
          </a:bodyPr>
          <a:lstStyle>
            <a:lvl1pPr marL="457200" lvl="0" indent="-228600" algn="ctr">
              <a:lnSpc>
                <a:spcPct val="100000"/>
              </a:lnSpc>
              <a:spcBef>
                <a:spcPts val="0"/>
              </a:spcBef>
              <a:spcAft>
                <a:spcPts val="0"/>
              </a:spcAft>
              <a:buClr>
                <a:srgbClr val="000000"/>
              </a:buClr>
              <a:buSzPts val="1650"/>
              <a:buFont typeface="Helvetica Neue Light"/>
              <a:buNone/>
              <a:defRPr sz="1650">
                <a:latin typeface="Helvetica Neue Light"/>
                <a:ea typeface="Helvetica Neue Light"/>
                <a:cs typeface="Helvetica Neue Light"/>
                <a:sym typeface="Helvetica Neue Light"/>
              </a:defRPr>
            </a:lvl1pPr>
            <a:lvl2pPr marL="914400" lvl="1" indent="-228600" algn="ctr">
              <a:lnSpc>
                <a:spcPct val="100000"/>
              </a:lnSpc>
              <a:spcBef>
                <a:spcPts val="0"/>
              </a:spcBef>
              <a:spcAft>
                <a:spcPts val="0"/>
              </a:spcAft>
              <a:buClr>
                <a:srgbClr val="000000"/>
              </a:buClr>
              <a:buSzPts val="1650"/>
              <a:buFont typeface="Helvetica Neue Light"/>
              <a:buNone/>
              <a:defRPr sz="1650">
                <a:latin typeface="Helvetica Neue Light"/>
                <a:ea typeface="Helvetica Neue Light"/>
                <a:cs typeface="Helvetica Neue Light"/>
                <a:sym typeface="Helvetica Neue Light"/>
              </a:defRPr>
            </a:lvl2pPr>
            <a:lvl3pPr marL="1371600" lvl="2" indent="-228600" algn="ctr">
              <a:lnSpc>
                <a:spcPct val="100000"/>
              </a:lnSpc>
              <a:spcBef>
                <a:spcPts val="0"/>
              </a:spcBef>
              <a:spcAft>
                <a:spcPts val="0"/>
              </a:spcAft>
              <a:buClr>
                <a:srgbClr val="000000"/>
              </a:buClr>
              <a:buSzPts val="1650"/>
              <a:buFont typeface="Helvetica Neue Light"/>
              <a:buNone/>
              <a:defRPr sz="1650">
                <a:latin typeface="Helvetica Neue Light"/>
                <a:ea typeface="Helvetica Neue Light"/>
                <a:cs typeface="Helvetica Neue Light"/>
                <a:sym typeface="Helvetica Neue Light"/>
              </a:defRPr>
            </a:lvl3pPr>
            <a:lvl4pPr marL="1828800" lvl="3" indent="-228600" algn="ctr">
              <a:lnSpc>
                <a:spcPct val="100000"/>
              </a:lnSpc>
              <a:spcBef>
                <a:spcPts val="0"/>
              </a:spcBef>
              <a:spcAft>
                <a:spcPts val="0"/>
              </a:spcAft>
              <a:buClr>
                <a:srgbClr val="000000"/>
              </a:buClr>
              <a:buSzPts val="1650"/>
              <a:buFont typeface="Helvetica Neue Light"/>
              <a:buNone/>
              <a:defRPr sz="1650">
                <a:latin typeface="Helvetica Neue Light"/>
                <a:ea typeface="Helvetica Neue Light"/>
                <a:cs typeface="Helvetica Neue Light"/>
                <a:sym typeface="Helvetica Neue Light"/>
              </a:defRPr>
            </a:lvl4pPr>
            <a:lvl5pPr marL="2286000" lvl="4" indent="-228600" algn="ctr">
              <a:lnSpc>
                <a:spcPct val="100000"/>
              </a:lnSpc>
              <a:spcBef>
                <a:spcPts val="0"/>
              </a:spcBef>
              <a:spcAft>
                <a:spcPts val="0"/>
              </a:spcAft>
              <a:buClr>
                <a:srgbClr val="000000"/>
              </a:buClr>
              <a:buSzPts val="1650"/>
              <a:buFont typeface="Helvetica Neue Light"/>
              <a:buNone/>
              <a:defRPr sz="1650">
                <a:latin typeface="Helvetica Neue Light"/>
                <a:ea typeface="Helvetica Neue Light"/>
                <a:cs typeface="Helvetica Neue Light"/>
                <a:sym typeface="Helvetica Neue Light"/>
              </a:defRPr>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380" name="Google Shape;380;p104"/>
          <p:cNvSpPr txBox="1">
            <a:spLocks noGrp="1"/>
          </p:cNvSpPr>
          <p:nvPr>
            <p:ph type="sldNum" idx="12"/>
          </p:nvPr>
        </p:nvSpPr>
        <p:spPr>
          <a:xfrm>
            <a:off x="4441379" y="4905375"/>
            <a:ext cx="2565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sz="900"/>
          </a:p>
        </p:txBody>
      </p:sp>
    </p:spTree>
    <p:extLst>
      <p:ext uri="{BB962C8B-B14F-4D97-AF65-F5344CB8AC3E}">
        <p14:creationId xmlns:p14="http://schemas.microsoft.com/office/powerpoint/2010/main" val="3987734343"/>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matchingName="Title &amp; Subtitle">
  <p:cSld name="1_Title &amp; Subtitle">
    <p:spTree>
      <p:nvGrpSpPr>
        <p:cNvPr id="1" name="Shape 381"/>
        <p:cNvGrpSpPr/>
        <p:nvPr/>
      </p:nvGrpSpPr>
      <p:grpSpPr>
        <a:xfrm>
          <a:off x="0" y="0"/>
          <a:ext cx="0" cy="0"/>
          <a:chOff x="0" y="0"/>
          <a:chExt cx="0" cy="0"/>
        </a:xfrm>
      </p:grpSpPr>
      <p:sp>
        <p:nvSpPr>
          <p:cNvPr id="382" name="Google Shape;382;p105"/>
          <p:cNvSpPr txBox="1">
            <a:spLocks noGrp="1"/>
          </p:cNvSpPr>
          <p:nvPr>
            <p:ph type="title"/>
          </p:nvPr>
        </p:nvSpPr>
        <p:spPr>
          <a:xfrm>
            <a:off x="666750" y="862013"/>
            <a:ext cx="7810500" cy="1743000"/>
          </a:xfrm>
          <a:prstGeom prst="rect">
            <a:avLst/>
          </a:prstGeom>
          <a:noFill/>
          <a:ln>
            <a:noFill/>
          </a:ln>
        </p:spPr>
        <p:txBody>
          <a:bodyPr spcFirstLastPara="1" wrap="square" lIns="50800" tIns="50800" rIns="50800" bIns="50800" anchor="b" anchorCtr="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383" name="Google Shape;383;p105"/>
          <p:cNvSpPr txBox="1">
            <a:spLocks noGrp="1"/>
          </p:cNvSpPr>
          <p:nvPr>
            <p:ph type="body" idx="1"/>
          </p:nvPr>
        </p:nvSpPr>
        <p:spPr>
          <a:xfrm>
            <a:off x="666750" y="2652712"/>
            <a:ext cx="7810500" cy="595200"/>
          </a:xfrm>
          <a:prstGeom prst="rect">
            <a:avLst/>
          </a:prstGeom>
          <a:noFill/>
          <a:ln>
            <a:noFill/>
          </a:ln>
        </p:spPr>
        <p:txBody>
          <a:bodyPr spcFirstLastPara="1" wrap="square" lIns="50800" tIns="50800" rIns="50800" bIns="50800" anchor="t" anchorCtr="0">
            <a:noAutofit/>
          </a:bodyPr>
          <a:lstStyle>
            <a:lvl1pPr marL="457200" lvl="0" indent="-228600" algn="ctr">
              <a:lnSpc>
                <a:spcPct val="100000"/>
              </a:lnSpc>
              <a:spcBef>
                <a:spcPts val="0"/>
              </a:spcBef>
              <a:spcAft>
                <a:spcPts val="0"/>
              </a:spcAft>
              <a:buClr>
                <a:srgbClr val="000000"/>
              </a:buClr>
              <a:buSzPts val="2025"/>
              <a:buFont typeface="Helvetica Neue"/>
              <a:buNone/>
              <a:defRPr sz="2025"/>
            </a:lvl1pPr>
            <a:lvl2pPr marL="914400" lvl="1" indent="-228600" algn="ctr">
              <a:lnSpc>
                <a:spcPct val="100000"/>
              </a:lnSpc>
              <a:spcBef>
                <a:spcPts val="0"/>
              </a:spcBef>
              <a:spcAft>
                <a:spcPts val="0"/>
              </a:spcAft>
              <a:buClr>
                <a:srgbClr val="000000"/>
              </a:buClr>
              <a:buSzPts val="2025"/>
              <a:buFont typeface="Helvetica Neue"/>
              <a:buNone/>
              <a:defRPr sz="2025"/>
            </a:lvl2pPr>
            <a:lvl3pPr marL="1371600" lvl="2" indent="-228600" algn="ctr">
              <a:lnSpc>
                <a:spcPct val="100000"/>
              </a:lnSpc>
              <a:spcBef>
                <a:spcPts val="0"/>
              </a:spcBef>
              <a:spcAft>
                <a:spcPts val="0"/>
              </a:spcAft>
              <a:buClr>
                <a:srgbClr val="000000"/>
              </a:buClr>
              <a:buSzPts val="2025"/>
              <a:buFont typeface="Helvetica Neue"/>
              <a:buNone/>
              <a:defRPr sz="2025"/>
            </a:lvl3pPr>
            <a:lvl4pPr marL="1828800" lvl="3" indent="-228600" algn="ctr">
              <a:lnSpc>
                <a:spcPct val="100000"/>
              </a:lnSpc>
              <a:spcBef>
                <a:spcPts val="0"/>
              </a:spcBef>
              <a:spcAft>
                <a:spcPts val="0"/>
              </a:spcAft>
              <a:buClr>
                <a:srgbClr val="000000"/>
              </a:buClr>
              <a:buSzPts val="2025"/>
              <a:buFont typeface="Helvetica Neue"/>
              <a:buNone/>
              <a:defRPr sz="2025"/>
            </a:lvl4pPr>
            <a:lvl5pPr marL="2286000" lvl="4" indent="-228600" algn="ctr">
              <a:lnSpc>
                <a:spcPct val="100000"/>
              </a:lnSpc>
              <a:spcBef>
                <a:spcPts val="0"/>
              </a:spcBef>
              <a:spcAft>
                <a:spcPts val="0"/>
              </a:spcAft>
              <a:buClr>
                <a:srgbClr val="000000"/>
              </a:buClr>
              <a:buSzPts val="2025"/>
              <a:buFont typeface="Helvetica Neue"/>
              <a:buNone/>
              <a:defRPr sz="2025"/>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384" name="Google Shape;384;p105"/>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62004257"/>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matchingName="Title &amp; Subtitle" type="title">
  <p:cSld name="1_Title &amp; Subtitle">
    <p:spTree>
      <p:nvGrpSpPr>
        <p:cNvPr id="1" name="Shape 385"/>
        <p:cNvGrpSpPr/>
        <p:nvPr/>
      </p:nvGrpSpPr>
      <p:grpSpPr>
        <a:xfrm>
          <a:off x="0" y="0"/>
          <a:ext cx="0" cy="0"/>
          <a:chOff x="0" y="0"/>
          <a:chExt cx="0" cy="0"/>
        </a:xfrm>
      </p:grpSpPr>
      <p:sp>
        <p:nvSpPr>
          <p:cNvPr id="386" name="Google Shape;386;p106"/>
          <p:cNvSpPr txBox="1">
            <a:spLocks noGrp="1"/>
          </p:cNvSpPr>
          <p:nvPr>
            <p:ph type="title"/>
          </p:nvPr>
        </p:nvSpPr>
        <p:spPr>
          <a:xfrm>
            <a:off x="666750" y="862013"/>
            <a:ext cx="7810500" cy="1743000"/>
          </a:xfrm>
          <a:prstGeom prst="rect">
            <a:avLst/>
          </a:prstGeom>
          <a:noFill/>
          <a:ln>
            <a:noFill/>
          </a:ln>
        </p:spPr>
        <p:txBody>
          <a:bodyPr spcFirstLastPara="1" wrap="square" lIns="50800" tIns="50800" rIns="50800" bIns="50800" anchor="b" anchorCtr="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387" name="Google Shape;387;p106"/>
          <p:cNvSpPr txBox="1">
            <a:spLocks noGrp="1"/>
          </p:cNvSpPr>
          <p:nvPr>
            <p:ph type="body" idx="1"/>
          </p:nvPr>
        </p:nvSpPr>
        <p:spPr>
          <a:xfrm>
            <a:off x="666750" y="2652712"/>
            <a:ext cx="7810500" cy="595200"/>
          </a:xfrm>
          <a:prstGeom prst="rect">
            <a:avLst/>
          </a:prstGeom>
          <a:noFill/>
          <a:ln>
            <a:noFill/>
          </a:ln>
        </p:spPr>
        <p:txBody>
          <a:bodyPr spcFirstLastPara="1" wrap="square" lIns="50800" tIns="50800" rIns="50800" bIns="50800" anchor="t" anchorCtr="0">
            <a:noAutofit/>
          </a:bodyPr>
          <a:lstStyle>
            <a:lvl1pPr marL="457200" lvl="0" indent="-228600" algn="ctr">
              <a:lnSpc>
                <a:spcPct val="100000"/>
              </a:lnSpc>
              <a:spcBef>
                <a:spcPts val="0"/>
              </a:spcBef>
              <a:spcAft>
                <a:spcPts val="0"/>
              </a:spcAft>
              <a:buClr>
                <a:srgbClr val="000000"/>
              </a:buClr>
              <a:buSzPts val="2025"/>
              <a:buFont typeface="Helvetica Neue"/>
              <a:buNone/>
              <a:defRPr sz="2025"/>
            </a:lvl1pPr>
            <a:lvl2pPr marL="914400" lvl="1" indent="-228600" algn="ctr">
              <a:lnSpc>
                <a:spcPct val="100000"/>
              </a:lnSpc>
              <a:spcBef>
                <a:spcPts val="0"/>
              </a:spcBef>
              <a:spcAft>
                <a:spcPts val="0"/>
              </a:spcAft>
              <a:buClr>
                <a:srgbClr val="000000"/>
              </a:buClr>
              <a:buSzPts val="2025"/>
              <a:buFont typeface="Helvetica Neue"/>
              <a:buNone/>
              <a:defRPr sz="2025"/>
            </a:lvl2pPr>
            <a:lvl3pPr marL="1371600" lvl="2" indent="-228600" algn="ctr">
              <a:lnSpc>
                <a:spcPct val="100000"/>
              </a:lnSpc>
              <a:spcBef>
                <a:spcPts val="0"/>
              </a:spcBef>
              <a:spcAft>
                <a:spcPts val="0"/>
              </a:spcAft>
              <a:buClr>
                <a:srgbClr val="000000"/>
              </a:buClr>
              <a:buSzPts val="2025"/>
              <a:buFont typeface="Helvetica Neue"/>
              <a:buNone/>
              <a:defRPr sz="2025"/>
            </a:lvl3pPr>
            <a:lvl4pPr marL="1828800" lvl="3" indent="-228600" algn="ctr">
              <a:lnSpc>
                <a:spcPct val="100000"/>
              </a:lnSpc>
              <a:spcBef>
                <a:spcPts val="0"/>
              </a:spcBef>
              <a:spcAft>
                <a:spcPts val="0"/>
              </a:spcAft>
              <a:buClr>
                <a:srgbClr val="000000"/>
              </a:buClr>
              <a:buSzPts val="2025"/>
              <a:buFont typeface="Helvetica Neue"/>
              <a:buNone/>
              <a:defRPr sz="2025"/>
            </a:lvl4pPr>
            <a:lvl5pPr marL="2286000" lvl="4" indent="-228600" algn="ctr">
              <a:lnSpc>
                <a:spcPct val="100000"/>
              </a:lnSpc>
              <a:spcBef>
                <a:spcPts val="0"/>
              </a:spcBef>
              <a:spcAft>
                <a:spcPts val="0"/>
              </a:spcAft>
              <a:buClr>
                <a:srgbClr val="000000"/>
              </a:buClr>
              <a:buSzPts val="2025"/>
              <a:buFont typeface="Helvetica Neue"/>
              <a:buNone/>
              <a:defRPr sz="2025"/>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388" name="Google Shape;388;p106"/>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4101217615"/>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matchingName="Photo - Horizontal">
  <p:cSld name="Photo - Horizontal">
    <p:spTree>
      <p:nvGrpSpPr>
        <p:cNvPr id="1" name="Shape 389"/>
        <p:cNvGrpSpPr/>
        <p:nvPr/>
      </p:nvGrpSpPr>
      <p:grpSpPr>
        <a:xfrm>
          <a:off x="0" y="0"/>
          <a:ext cx="0" cy="0"/>
          <a:chOff x="0" y="0"/>
          <a:chExt cx="0" cy="0"/>
        </a:xfrm>
      </p:grpSpPr>
      <p:sp>
        <p:nvSpPr>
          <p:cNvPr id="390" name="Google Shape;390;p107"/>
          <p:cNvSpPr>
            <a:spLocks noGrp="1"/>
          </p:cNvSpPr>
          <p:nvPr>
            <p:ph type="pic" idx="2"/>
          </p:nvPr>
        </p:nvSpPr>
        <p:spPr>
          <a:xfrm>
            <a:off x="1172237" y="252413"/>
            <a:ext cx="6801000" cy="32766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9pPr>
          </a:lstStyle>
          <a:p>
            <a:endParaRPr/>
          </a:p>
        </p:txBody>
      </p:sp>
      <p:sp>
        <p:nvSpPr>
          <p:cNvPr id="391" name="Google Shape;391;p107"/>
          <p:cNvSpPr txBox="1">
            <a:spLocks noGrp="1"/>
          </p:cNvSpPr>
          <p:nvPr>
            <p:ph type="title"/>
          </p:nvPr>
        </p:nvSpPr>
        <p:spPr>
          <a:xfrm>
            <a:off x="238125" y="3567113"/>
            <a:ext cx="8667900" cy="752400"/>
          </a:xfrm>
          <a:prstGeom prst="rect">
            <a:avLst/>
          </a:prstGeom>
          <a:noFill/>
          <a:ln>
            <a:noFill/>
          </a:ln>
        </p:spPr>
        <p:txBody>
          <a:bodyPr spcFirstLastPara="1" wrap="square" lIns="50800" tIns="50800" rIns="50800" bIns="50800" anchor="b" anchorCtr="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392" name="Google Shape;392;p107"/>
          <p:cNvSpPr txBox="1">
            <a:spLocks noGrp="1"/>
          </p:cNvSpPr>
          <p:nvPr>
            <p:ph type="body" idx="1"/>
          </p:nvPr>
        </p:nvSpPr>
        <p:spPr>
          <a:xfrm>
            <a:off x="238125" y="4291012"/>
            <a:ext cx="8667900" cy="595200"/>
          </a:xfrm>
          <a:prstGeom prst="rect">
            <a:avLst/>
          </a:prstGeom>
          <a:noFill/>
          <a:ln>
            <a:noFill/>
          </a:ln>
        </p:spPr>
        <p:txBody>
          <a:bodyPr spcFirstLastPara="1" wrap="square" lIns="50800" tIns="50800" rIns="50800" bIns="50800" anchor="t" anchorCtr="0">
            <a:noAutofit/>
          </a:bodyPr>
          <a:lstStyle>
            <a:lvl1pPr marL="457200" lvl="0" indent="-228600" algn="ctr">
              <a:lnSpc>
                <a:spcPct val="100000"/>
              </a:lnSpc>
              <a:spcBef>
                <a:spcPts val="0"/>
              </a:spcBef>
              <a:spcAft>
                <a:spcPts val="0"/>
              </a:spcAft>
              <a:buClr>
                <a:srgbClr val="000000"/>
              </a:buClr>
              <a:buSzPts val="2025"/>
              <a:buFont typeface="Helvetica Neue"/>
              <a:buNone/>
              <a:defRPr sz="2025"/>
            </a:lvl1pPr>
            <a:lvl2pPr marL="914400" lvl="1" indent="-228600" algn="ctr">
              <a:lnSpc>
                <a:spcPct val="100000"/>
              </a:lnSpc>
              <a:spcBef>
                <a:spcPts val="0"/>
              </a:spcBef>
              <a:spcAft>
                <a:spcPts val="0"/>
              </a:spcAft>
              <a:buClr>
                <a:srgbClr val="000000"/>
              </a:buClr>
              <a:buSzPts val="2025"/>
              <a:buFont typeface="Helvetica Neue"/>
              <a:buNone/>
              <a:defRPr sz="2025"/>
            </a:lvl2pPr>
            <a:lvl3pPr marL="1371600" lvl="2" indent="-228600" algn="ctr">
              <a:lnSpc>
                <a:spcPct val="100000"/>
              </a:lnSpc>
              <a:spcBef>
                <a:spcPts val="0"/>
              </a:spcBef>
              <a:spcAft>
                <a:spcPts val="0"/>
              </a:spcAft>
              <a:buClr>
                <a:srgbClr val="000000"/>
              </a:buClr>
              <a:buSzPts val="2025"/>
              <a:buFont typeface="Helvetica Neue"/>
              <a:buNone/>
              <a:defRPr sz="2025"/>
            </a:lvl3pPr>
            <a:lvl4pPr marL="1828800" lvl="3" indent="-228600" algn="ctr">
              <a:lnSpc>
                <a:spcPct val="100000"/>
              </a:lnSpc>
              <a:spcBef>
                <a:spcPts val="0"/>
              </a:spcBef>
              <a:spcAft>
                <a:spcPts val="0"/>
              </a:spcAft>
              <a:buClr>
                <a:srgbClr val="000000"/>
              </a:buClr>
              <a:buSzPts val="2025"/>
              <a:buFont typeface="Helvetica Neue"/>
              <a:buNone/>
              <a:defRPr sz="2025"/>
            </a:lvl4pPr>
            <a:lvl5pPr marL="2286000" lvl="4" indent="-228600" algn="ctr">
              <a:lnSpc>
                <a:spcPct val="100000"/>
              </a:lnSpc>
              <a:spcBef>
                <a:spcPts val="0"/>
              </a:spcBef>
              <a:spcAft>
                <a:spcPts val="0"/>
              </a:spcAft>
              <a:buClr>
                <a:srgbClr val="000000"/>
              </a:buClr>
              <a:buSzPts val="2025"/>
              <a:buFont typeface="Helvetica Neue"/>
              <a:buNone/>
              <a:defRPr sz="2025"/>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393" name="Google Shape;393;p107"/>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626920411"/>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matchingName="Title - Center">
  <p:cSld name="Title - Center">
    <p:spTree>
      <p:nvGrpSpPr>
        <p:cNvPr id="1" name="Shape 394"/>
        <p:cNvGrpSpPr/>
        <p:nvPr/>
      </p:nvGrpSpPr>
      <p:grpSpPr>
        <a:xfrm>
          <a:off x="0" y="0"/>
          <a:ext cx="0" cy="0"/>
          <a:chOff x="0" y="0"/>
          <a:chExt cx="0" cy="0"/>
        </a:xfrm>
      </p:grpSpPr>
      <p:sp>
        <p:nvSpPr>
          <p:cNvPr id="395" name="Google Shape;395;p108"/>
          <p:cNvSpPr txBox="1">
            <a:spLocks noGrp="1"/>
          </p:cNvSpPr>
          <p:nvPr>
            <p:ph type="title"/>
          </p:nvPr>
        </p:nvSpPr>
        <p:spPr>
          <a:xfrm>
            <a:off x="666750" y="1700213"/>
            <a:ext cx="7810500" cy="1743000"/>
          </a:xfrm>
          <a:prstGeom prst="rect">
            <a:avLst/>
          </a:prstGeom>
          <a:noFill/>
          <a:ln>
            <a:noFill/>
          </a:ln>
        </p:spPr>
        <p:txBody>
          <a:bodyPr spcFirstLastPara="1" wrap="square" lIns="50800" tIns="50800" rIns="50800" bIns="50800" anchor="ctr" anchorCtr="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396" name="Google Shape;396;p108"/>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4108808505"/>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matchingName="Photo - Vertical">
  <p:cSld name="Photo - Vertical">
    <p:spTree>
      <p:nvGrpSpPr>
        <p:cNvPr id="1" name="Shape 397"/>
        <p:cNvGrpSpPr/>
        <p:nvPr/>
      </p:nvGrpSpPr>
      <p:grpSpPr>
        <a:xfrm>
          <a:off x="0" y="0"/>
          <a:ext cx="0" cy="0"/>
          <a:chOff x="0" y="0"/>
          <a:chExt cx="0" cy="0"/>
        </a:xfrm>
      </p:grpSpPr>
      <p:sp>
        <p:nvSpPr>
          <p:cNvPr id="398" name="Google Shape;398;p109"/>
          <p:cNvSpPr>
            <a:spLocks noGrp="1"/>
          </p:cNvSpPr>
          <p:nvPr>
            <p:ph type="pic" idx="2"/>
          </p:nvPr>
        </p:nvSpPr>
        <p:spPr>
          <a:xfrm>
            <a:off x="4937242" y="357187"/>
            <a:ext cx="3571800" cy="43005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9pPr>
          </a:lstStyle>
          <a:p>
            <a:endParaRPr/>
          </a:p>
        </p:txBody>
      </p:sp>
      <p:sp>
        <p:nvSpPr>
          <p:cNvPr id="399" name="Google Shape;399;p109"/>
          <p:cNvSpPr txBox="1">
            <a:spLocks noGrp="1"/>
          </p:cNvSpPr>
          <p:nvPr>
            <p:ph type="title"/>
          </p:nvPr>
        </p:nvSpPr>
        <p:spPr>
          <a:xfrm>
            <a:off x="619125" y="357187"/>
            <a:ext cx="3833700" cy="2081100"/>
          </a:xfrm>
          <a:prstGeom prst="rect">
            <a:avLst/>
          </a:prstGeom>
          <a:noFill/>
          <a:ln>
            <a:noFill/>
          </a:ln>
        </p:spPr>
        <p:txBody>
          <a:bodyPr spcFirstLastPara="1" wrap="square" lIns="50800" tIns="50800" rIns="50800" bIns="50800" anchor="b" anchorCtr="0">
            <a:noAutofit/>
          </a:bodyPr>
          <a:lstStyle>
            <a:lvl1pPr lvl="0" algn="ctr">
              <a:lnSpc>
                <a:spcPct val="100000"/>
              </a:lnSpc>
              <a:spcBef>
                <a:spcPts val="0"/>
              </a:spcBef>
              <a:spcAft>
                <a:spcPts val="0"/>
              </a:spcAft>
              <a:buClr>
                <a:srgbClr val="000000"/>
              </a:buClr>
              <a:buSzPts val="3150"/>
              <a:buFont typeface="Helvetica Neue"/>
              <a:buNone/>
              <a:defRPr sz="3150"/>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400" name="Google Shape;400;p109"/>
          <p:cNvSpPr txBox="1">
            <a:spLocks noGrp="1"/>
          </p:cNvSpPr>
          <p:nvPr>
            <p:ph type="body" idx="1"/>
          </p:nvPr>
        </p:nvSpPr>
        <p:spPr>
          <a:xfrm>
            <a:off x="619125" y="2447925"/>
            <a:ext cx="3833700" cy="2148000"/>
          </a:xfrm>
          <a:prstGeom prst="rect">
            <a:avLst/>
          </a:prstGeom>
          <a:noFill/>
          <a:ln>
            <a:noFill/>
          </a:ln>
        </p:spPr>
        <p:txBody>
          <a:bodyPr spcFirstLastPara="1" wrap="square" lIns="50800" tIns="50800" rIns="50800" bIns="50800" anchor="t" anchorCtr="0">
            <a:noAutofit/>
          </a:bodyPr>
          <a:lstStyle>
            <a:lvl1pPr marL="457200" lvl="0" indent="-228600" algn="ctr">
              <a:lnSpc>
                <a:spcPct val="100000"/>
              </a:lnSpc>
              <a:spcBef>
                <a:spcPts val="0"/>
              </a:spcBef>
              <a:spcAft>
                <a:spcPts val="0"/>
              </a:spcAft>
              <a:buClr>
                <a:srgbClr val="000000"/>
              </a:buClr>
              <a:buSzPts val="2025"/>
              <a:buFont typeface="Helvetica Neue"/>
              <a:buNone/>
              <a:defRPr sz="2025"/>
            </a:lvl1pPr>
            <a:lvl2pPr marL="914400" lvl="1" indent="-228600" algn="ctr">
              <a:lnSpc>
                <a:spcPct val="100000"/>
              </a:lnSpc>
              <a:spcBef>
                <a:spcPts val="0"/>
              </a:spcBef>
              <a:spcAft>
                <a:spcPts val="0"/>
              </a:spcAft>
              <a:buClr>
                <a:srgbClr val="000000"/>
              </a:buClr>
              <a:buSzPts val="2025"/>
              <a:buFont typeface="Helvetica Neue"/>
              <a:buNone/>
              <a:defRPr sz="2025"/>
            </a:lvl2pPr>
            <a:lvl3pPr marL="1371600" lvl="2" indent="-228600" algn="ctr">
              <a:lnSpc>
                <a:spcPct val="100000"/>
              </a:lnSpc>
              <a:spcBef>
                <a:spcPts val="0"/>
              </a:spcBef>
              <a:spcAft>
                <a:spcPts val="0"/>
              </a:spcAft>
              <a:buClr>
                <a:srgbClr val="000000"/>
              </a:buClr>
              <a:buSzPts val="2025"/>
              <a:buFont typeface="Helvetica Neue"/>
              <a:buNone/>
              <a:defRPr sz="2025"/>
            </a:lvl3pPr>
            <a:lvl4pPr marL="1828800" lvl="3" indent="-228600" algn="ctr">
              <a:lnSpc>
                <a:spcPct val="100000"/>
              </a:lnSpc>
              <a:spcBef>
                <a:spcPts val="0"/>
              </a:spcBef>
              <a:spcAft>
                <a:spcPts val="0"/>
              </a:spcAft>
              <a:buClr>
                <a:srgbClr val="000000"/>
              </a:buClr>
              <a:buSzPts val="2025"/>
              <a:buFont typeface="Helvetica Neue"/>
              <a:buNone/>
              <a:defRPr sz="2025"/>
            </a:lvl4pPr>
            <a:lvl5pPr marL="2286000" lvl="4" indent="-228600" algn="ctr">
              <a:lnSpc>
                <a:spcPct val="100000"/>
              </a:lnSpc>
              <a:spcBef>
                <a:spcPts val="0"/>
              </a:spcBef>
              <a:spcAft>
                <a:spcPts val="0"/>
              </a:spcAft>
              <a:buClr>
                <a:srgbClr val="000000"/>
              </a:buClr>
              <a:buSzPts val="2025"/>
              <a:buFont typeface="Helvetica Neue"/>
              <a:buNone/>
              <a:defRPr sz="2025"/>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401" name="Google Shape;401;p109"/>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219081063"/>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matchingName="Title - Top">
  <p:cSld name="Title - Top">
    <p:spTree>
      <p:nvGrpSpPr>
        <p:cNvPr id="1" name="Shape 402"/>
        <p:cNvGrpSpPr/>
        <p:nvPr/>
      </p:nvGrpSpPr>
      <p:grpSpPr>
        <a:xfrm>
          <a:off x="0" y="0"/>
          <a:ext cx="0" cy="0"/>
          <a:chOff x="0" y="0"/>
          <a:chExt cx="0" cy="0"/>
        </a:xfrm>
      </p:grpSpPr>
      <p:sp>
        <p:nvSpPr>
          <p:cNvPr id="403" name="Google Shape;403;p110"/>
          <p:cNvSpPr txBox="1">
            <a:spLocks noGrp="1"/>
          </p:cNvSpPr>
          <p:nvPr>
            <p:ph type="title"/>
          </p:nvPr>
        </p:nvSpPr>
        <p:spPr>
          <a:xfrm>
            <a:off x="633413" y="133350"/>
            <a:ext cx="7877100" cy="857400"/>
          </a:xfrm>
          <a:prstGeom prst="rect">
            <a:avLst/>
          </a:prstGeom>
          <a:noFill/>
          <a:ln>
            <a:noFill/>
          </a:ln>
        </p:spPr>
        <p:txBody>
          <a:bodyPr spcFirstLastPara="1" wrap="square" lIns="50800" tIns="50800" rIns="50800" bIns="50800" anchor="ctr" anchorCtr="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404" name="Google Shape;404;p110"/>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519937597"/>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matchingName="Title &amp; Bullets">
  <p:cSld name="Title &amp; Bullets">
    <p:spTree>
      <p:nvGrpSpPr>
        <p:cNvPr id="1" name="Shape 405"/>
        <p:cNvGrpSpPr/>
        <p:nvPr/>
      </p:nvGrpSpPr>
      <p:grpSpPr>
        <a:xfrm>
          <a:off x="0" y="0"/>
          <a:ext cx="0" cy="0"/>
          <a:chOff x="0" y="0"/>
          <a:chExt cx="0" cy="0"/>
        </a:xfrm>
      </p:grpSpPr>
      <p:sp>
        <p:nvSpPr>
          <p:cNvPr id="406" name="Google Shape;406;p111"/>
          <p:cNvSpPr txBox="1">
            <a:spLocks noGrp="1"/>
          </p:cNvSpPr>
          <p:nvPr>
            <p:ph type="title"/>
          </p:nvPr>
        </p:nvSpPr>
        <p:spPr>
          <a:xfrm>
            <a:off x="633413" y="133350"/>
            <a:ext cx="7877100" cy="857400"/>
          </a:xfrm>
          <a:prstGeom prst="rect">
            <a:avLst/>
          </a:prstGeom>
          <a:noFill/>
          <a:ln>
            <a:noFill/>
          </a:ln>
        </p:spPr>
        <p:txBody>
          <a:bodyPr spcFirstLastPara="1" wrap="square" lIns="50800" tIns="50800" rIns="50800" bIns="50800" anchor="ctr" anchorCtr="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407" name="Google Shape;407;p111"/>
          <p:cNvSpPr txBox="1">
            <a:spLocks noGrp="1"/>
          </p:cNvSpPr>
          <p:nvPr>
            <p:ph type="body" idx="1"/>
          </p:nvPr>
        </p:nvSpPr>
        <p:spPr>
          <a:xfrm>
            <a:off x="633413" y="1181100"/>
            <a:ext cx="7877100" cy="3486300"/>
          </a:xfrm>
          <a:prstGeom prst="rect">
            <a:avLst/>
          </a:prstGeom>
          <a:noFill/>
          <a:ln>
            <a:noFill/>
          </a:ln>
        </p:spPr>
        <p:txBody>
          <a:bodyPr spcFirstLastPara="1" wrap="square" lIns="50800" tIns="50800" rIns="50800" bIns="50800" anchor="ctr" anchorCtr="0">
            <a:noAutofit/>
          </a:bodyPr>
          <a:lstStyle>
            <a:lvl1pPr marL="457200" lvl="0" indent="-371475" algn="l">
              <a:lnSpc>
                <a:spcPct val="100000"/>
              </a:lnSpc>
              <a:spcBef>
                <a:spcPts val="2213"/>
              </a:spcBef>
              <a:spcAft>
                <a:spcPts val="0"/>
              </a:spcAft>
              <a:buClr>
                <a:srgbClr val="000000"/>
              </a:buClr>
              <a:buSzPts val="2250"/>
              <a:buChar char="•"/>
              <a:defRPr/>
            </a:lvl1pPr>
            <a:lvl2pPr marL="914400" lvl="1" indent="-371475" algn="l">
              <a:lnSpc>
                <a:spcPct val="100000"/>
              </a:lnSpc>
              <a:spcBef>
                <a:spcPts val="2213"/>
              </a:spcBef>
              <a:spcAft>
                <a:spcPts val="0"/>
              </a:spcAft>
              <a:buClr>
                <a:srgbClr val="000000"/>
              </a:buClr>
              <a:buSzPts val="2250"/>
              <a:buChar char="•"/>
              <a:defRPr/>
            </a:lvl2pPr>
            <a:lvl3pPr marL="1371600" lvl="2" indent="-371475" algn="l">
              <a:lnSpc>
                <a:spcPct val="100000"/>
              </a:lnSpc>
              <a:spcBef>
                <a:spcPts val="2213"/>
              </a:spcBef>
              <a:spcAft>
                <a:spcPts val="0"/>
              </a:spcAft>
              <a:buClr>
                <a:srgbClr val="000000"/>
              </a:buClr>
              <a:buSzPts val="2250"/>
              <a:buChar char="•"/>
              <a:defRPr/>
            </a:lvl3pPr>
            <a:lvl4pPr marL="1828800" lvl="3" indent="-371475" algn="l">
              <a:lnSpc>
                <a:spcPct val="100000"/>
              </a:lnSpc>
              <a:spcBef>
                <a:spcPts val="2213"/>
              </a:spcBef>
              <a:spcAft>
                <a:spcPts val="0"/>
              </a:spcAft>
              <a:buClr>
                <a:srgbClr val="000000"/>
              </a:buClr>
              <a:buSzPts val="2250"/>
              <a:buChar char="•"/>
              <a:defRPr/>
            </a:lvl4pPr>
            <a:lvl5pPr marL="2286000" lvl="4" indent="-371475" algn="l">
              <a:lnSpc>
                <a:spcPct val="100000"/>
              </a:lnSpc>
              <a:spcBef>
                <a:spcPts val="2213"/>
              </a:spcBef>
              <a:spcAft>
                <a:spcPts val="0"/>
              </a:spcAft>
              <a:buClr>
                <a:srgbClr val="000000"/>
              </a:buClr>
              <a:buSzPts val="2250"/>
              <a:buChar char="•"/>
              <a:defRPr/>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408" name="Google Shape;408;p111"/>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662277181"/>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matchingName="Title, Bullets &amp; Photo">
  <p:cSld name="Title, Bullets &amp; Photo">
    <p:spTree>
      <p:nvGrpSpPr>
        <p:cNvPr id="1" name="Shape 409"/>
        <p:cNvGrpSpPr/>
        <p:nvPr/>
      </p:nvGrpSpPr>
      <p:grpSpPr>
        <a:xfrm>
          <a:off x="0" y="0"/>
          <a:ext cx="0" cy="0"/>
          <a:chOff x="0" y="0"/>
          <a:chExt cx="0" cy="0"/>
        </a:xfrm>
      </p:grpSpPr>
      <p:sp>
        <p:nvSpPr>
          <p:cNvPr id="410" name="Google Shape;410;p112"/>
          <p:cNvSpPr>
            <a:spLocks noGrp="1"/>
          </p:cNvSpPr>
          <p:nvPr>
            <p:ph type="pic" idx="2"/>
          </p:nvPr>
        </p:nvSpPr>
        <p:spPr>
          <a:xfrm>
            <a:off x="4938713" y="1181100"/>
            <a:ext cx="3571800" cy="34863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9pPr>
          </a:lstStyle>
          <a:p>
            <a:endParaRPr/>
          </a:p>
        </p:txBody>
      </p:sp>
      <p:sp>
        <p:nvSpPr>
          <p:cNvPr id="411" name="Google Shape;411;p112"/>
          <p:cNvSpPr txBox="1">
            <a:spLocks noGrp="1"/>
          </p:cNvSpPr>
          <p:nvPr>
            <p:ph type="title"/>
          </p:nvPr>
        </p:nvSpPr>
        <p:spPr>
          <a:xfrm>
            <a:off x="633413" y="133350"/>
            <a:ext cx="7877100" cy="857400"/>
          </a:xfrm>
          <a:prstGeom prst="rect">
            <a:avLst/>
          </a:prstGeom>
          <a:noFill/>
          <a:ln>
            <a:noFill/>
          </a:ln>
        </p:spPr>
        <p:txBody>
          <a:bodyPr spcFirstLastPara="1" wrap="square" lIns="50800" tIns="50800" rIns="50800" bIns="50800" anchor="ctr" anchorCtr="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412" name="Google Shape;412;p112"/>
          <p:cNvSpPr txBox="1">
            <a:spLocks noGrp="1"/>
          </p:cNvSpPr>
          <p:nvPr>
            <p:ph type="body" idx="1"/>
          </p:nvPr>
        </p:nvSpPr>
        <p:spPr>
          <a:xfrm>
            <a:off x="633412" y="1181100"/>
            <a:ext cx="3833700" cy="3486300"/>
          </a:xfrm>
          <a:prstGeom prst="rect">
            <a:avLst/>
          </a:prstGeom>
          <a:noFill/>
          <a:ln>
            <a:noFill/>
          </a:ln>
        </p:spPr>
        <p:txBody>
          <a:bodyPr spcFirstLastPara="1" wrap="square" lIns="50800" tIns="50800" rIns="50800" bIns="50800" anchor="ctr" anchorCtr="0">
            <a:noAutofit/>
          </a:bodyPr>
          <a:lstStyle>
            <a:lvl1pPr marL="457200" lvl="0" indent="-341693" algn="l">
              <a:lnSpc>
                <a:spcPct val="100000"/>
              </a:lnSpc>
              <a:spcBef>
                <a:spcPts val="1688"/>
              </a:spcBef>
              <a:spcAft>
                <a:spcPts val="0"/>
              </a:spcAft>
              <a:buClr>
                <a:srgbClr val="000000"/>
              </a:buClr>
              <a:buSzPts val="1781"/>
              <a:buFont typeface="Helvetica Neue"/>
              <a:buChar char="•"/>
              <a:defRPr sz="1425"/>
            </a:lvl1pPr>
            <a:lvl2pPr marL="914400" lvl="1" indent="-341693" algn="l">
              <a:lnSpc>
                <a:spcPct val="100000"/>
              </a:lnSpc>
              <a:spcBef>
                <a:spcPts val="1688"/>
              </a:spcBef>
              <a:spcAft>
                <a:spcPts val="0"/>
              </a:spcAft>
              <a:buClr>
                <a:srgbClr val="000000"/>
              </a:buClr>
              <a:buSzPts val="1781"/>
              <a:buFont typeface="Helvetica Neue"/>
              <a:buChar char="•"/>
              <a:defRPr sz="1425"/>
            </a:lvl2pPr>
            <a:lvl3pPr marL="1371600" lvl="2" indent="-341693" algn="l">
              <a:lnSpc>
                <a:spcPct val="100000"/>
              </a:lnSpc>
              <a:spcBef>
                <a:spcPts val="1688"/>
              </a:spcBef>
              <a:spcAft>
                <a:spcPts val="0"/>
              </a:spcAft>
              <a:buClr>
                <a:srgbClr val="000000"/>
              </a:buClr>
              <a:buSzPts val="1781"/>
              <a:buFont typeface="Helvetica Neue"/>
              <a:buChar char="•"/>
              <a:defRPr sz="1425"/>
            </a:lvl3pPr>
            <a:lvl4pPr marL="1828800" lvl="3" indent="-341693" algn="l">
              <a:lnSpc>
                <a:spcPct val="100000"/>
              </a:lnSpc>
              <a:spcBef>
                <a:spcPts val="1688"/>
              </a:spcBef>
              <a:spcAft>
                <a:spcPts val="0"/>
              </a:spcAft>
              <a:buClr>
                <a:srgbClr val="000000"/>
              </a:buClr>
              <a:buSzPts val="1781"/>
              <a:buFont typeface="Helvetica Neue"/>
              <a:buChar char="•"/>
              <a:defRPr sz="1425"/>
            </a:lvl4pPr>
            <a:lvl5pPr marL="2286000" lvl="4" indent="-341693" algn="l">
              <a:lnSpc>
                <a:spcPct val="100000"/>
              </a:lnSpc>
              <a:spcBef>
                <a:spcPts val="1688"/>
              </a:spcBef>
              <a:spcAft>
                <a:spcPts val="0"/>
              </a:spcAft>
              <a:buClr>
                <a:srgbClr val="000000"/>
              </a:buClr>
              <a:buSzPts val="1781"/>
              <a:buFont typeface="Helvetica Neue"/>
              <a:buChar char="•"/>
              <a:defRPr sz="1425"/>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413" name="Google Shape;413;p112"/>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965189863"/>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matchingName="Bullets">
  <p:cSld name="Bullets">
    <p:spTree>
      <p:nvGrpSpPr>
        <p:cNvPr id="1" name="Shape 414"/>
        <p:cNvGrpSpPr/>
        <p:nvPr/>
      </p:nvGrpSpPr>
      <p:grpSpPr>
        <a:xfrm>
          <a:off x="0" y="0"/>
          <a:ext cx="0" cy="0"/>
          <a:chOff x="0" y="0"/>
          <a:chExt cx="0" cy="0"/>
        </a:xfrm>
      </p:grpSpPr>
      <p:sp>
        <p:nvSpPr>
          <p:cNvPr id="415" name="Google Shape;415;p113"/>
          <p:cNvSpPr txBox="1">
            <a:spLocks noGrp="1"/>
          </p:cNvSpPr>
          <p:nvPr>
            <p:ph type="body" idx="1"/>
          </p:nvPr>
        </p:nvSpPr>
        <p:spPr>
          <a:xfrm>
            <a:off x="633413" y="666750"/>
            <a:ext cx="7877100" cy="3810000"/>
          </a:xfrm>
          <a:prstGeom prst="rect">
            <a:avLst/>
          </a:prstGeom>
          <a:noFill/>
          <a:ln>
            <a:noFill/>
          </a:ln>
        </p:spPr>
        <p:txBody>
          <a:bodyPr spcFirstLastPara="1" wrap="square" lIns="50800" tIns="50800" rIns="50800" bIns="50800" anchor="ctr" anchorCtr="0">
            <a:noAutofit/>
          </a:bodyPr>
          <a:lstStyle>
            <a:lvl1pPr marL="457200" lvl="0" indent="-371475" algn="l">
              <a:lnSpc>
                <a:spcPct val="100000"/>
              </a:lnSpc>
              <a:spcBef>
                <a:spcPts val="2213"/>
              </a:spcBef>
              <a:spcAft>
                <a:spcPts val="0"/>
              </a:spcAft>
              <a:buClr>
                <a:srgbClr val="000000"/>
              </a:buClr>
              <a:buSzPts val="2250"/>
              <a:buChar char="•"/>
              <a:defRPr/>
            </a:lvl1pPr>
            <a:lvl2pPr marL="914400" lvl="1" indent="-371475" algn="l">
              <a:lnSpc>
                <a:spcPct val="100000"/>
              </a:lnSpc>
              <a:spcBef>
                <a:spcPts val="2213"/>
              </a:spcBef>
              <a:spcAft>
                <a:spcPts val="0"/>
              </a:spcAft>
              <a:buClr>
                <a:srgbClr val="000000"/>
              </a:buClr>
              <a:buSzPts val="2250"/>
              <a:buChar char="•"/>
              <a:defRPr/>
            </a:lvl2pPr>
            <a:lvl3pPr marL="1371600" lvl="2" indent="-371475" algn="l">
              <a:lnSpc>
                <a:spcPct val="100000"/>
              </a:lnSpc>
              <a:spcBef>
                <a:spcPts val="2213"/>
              </a:spcBef>
              <a:spcAft>
                <a:spcPts val="0"/>
              </a:spcAft>
              <a:buClr>
                <a:srgbClr val="000000"/>
              </a:buClr>
              <a:buSzPts val="2250"/>
              <a:buChar char="•"/>
              <a:defRPr/>
            </a:lvl3pPr>
            <a:lvl4pPr marL="1828800" lvl="3" indent="-371475" algn="l">
              <a:lnSpc>
                <a:spcPct val="100000"/>
              </a:lnSpc>
              <a:spcBef>
                <a:spcPts val="2213"/>
              </a:spcBef>
              <a:spcAft>
                <a:spcPts val="0"/>
              </a:spcAft>
              <a:buClr>
                <a:srgbClr val="000000"/>
              </a:buClr>
              <a:buSzPts val="2250"/>
              <a:buChar char="•"/>
              <a:defRPr/>
            </a:lvl4pPr>
            <a:lvl5pPr marL="2286000" lvl="4" indent="-371475" algn="l">
              <a:lnSpc>
                <a:spcPct val="100000"/>
              </a:lnSpc>
              <a:spcBef>
                <a:spcPts val="2213"/>
              </a:spcBef>
              <a:spcAft>
                <a:spcPts val="0"/>
              </a:spcAft>
              <a:buClr>
                <a:srgbClr val="000000"/>
              </a:buClr>
              <a:buSzPts val="2250"/>
              <a:buChar char="•"/>
              <a:defRPr/>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416" name="Google Shape;416;p113"/>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66321828"/>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matchingName="Photo - 3 Up">
  <p:cSld name="Photo - 3 Up">
    <p:spTree>
      <p:nvGrpSpPr>
        <p:cNvPr id="1" name="Shape 417"/>
        <p:cNvGrpSpPr/>
        <p:nvPr/>
      </p:nvGrpSpPr>
      <p:grpSpPr>
        <a:xfrm>
          <a:off x="0" y="0"/>
          <a:ext cx="0" cy="0"/>
          <a:chOff x="0" y="0"/>
          <a:chExt cx="0" cy="0"/>
        </a:xfrm>
      </p:grpSpPr>
      <p:sp>
        <p:nvSpPr>
          <p:cNvPr id="418" name="Google Shape;418;p114"/>
          <p:cNvSpPr>
            <a:spLocks noGrp="1"/>
          </p:cNvSpPr>
          <p:nvPr>
            <p:ph type="pic" idx="2"/>
          </p:nvPr>
        </p:nvSpPr>
        <p:spPr>
          <a:xfrm>
            <a:off x="5910262" y="2643187"/>
            <a:ext cx="2776500" cy="20811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9pPr>
          </a:lstStyle>
          <a:p>
            <a:endParaRPr/>
          </a:p>
        </p:txBody>
      </p:sp>
      <p:sp>
        <p:nvSpPr>
          <p:cNvPr id="419" name="Google Shape;419;p114"/>
          <p:cNvSpPr>
            <a:spLocks noGrp="1"/>
          </p:cNvSpPr>
          <p:nvPr>
            <p:ph type="pic" idx="3"/>
          </p:nvPr>
        </p:nvSpPr>
        <p:spPr>
          <a:xfrm>
            <a:off x="5910262" y="423862"/>
            <a:ext cx="2776500" cy="20811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9pPr>
          </a:lstStyle>
          <a:p>
            <a:endParaRPr/>
          </a:p>
        </p:txBody>
      </p:sp>
      <p:sp>
        <p:nvSpPr>
          <p:cNvPr id="420" name="Google Shape;420;p114"/>
          <p:cNvSpPr>
            <a:spLocks noGrp="1"/>
          </p:cNvSpPr>
          <p:nvPr>
            <p:ph type="pic" idx="4"/>
          </p:nvPr>
        </p:nvSpPr>
        <p:spPr>
          <a:xfrm>
            <a:off x="452438" y="423862"/>
            <a:ext cx="5314800" cy="43005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9pPr>
          </a:lstStyle>
          <a:p>
            <a:endParaRPr/>
          </a:p>
        </p:txBody>
      </p:sp>
      <p:sp>
        <p:nvSpPr>
          <p:cNvPr id="421" name="Google Shape;421;p114"/>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078431422"/>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422"/>
        <p:cNvGrpSpPr/>
        <p:nvPr/>
      </p:nvGrpSpPr>
      <p:grpSpPr>
        <a:xfrm>
          <a:off x="0" y="0"/>
          <a:ext cx="0" cy="0"/>
          <a:chOff x="0" y="0"/>
          <a:chExt cx="0" cy="0"/>
        </a:xfrm>
      </p:grpSpPr>
      <p:sp>
        <p:nvSpPr>
          <p:cNvPr id="423" name="Google Shape;423;p115"/>
          <p:cNvSpPr txBox="1">
            <a:spLocks noGrp="1"/>
          </p:cNvSpPr>
          <p:nvPr>
            <p:ph type="body" idx="1"/>
          </p:nvPr>
        </p:nvSpPr>
        <p:spPr>
          <a:xfrm>
            <a:off x="895350" y="3357563"/>
            <a:ext cx="7358100" cy="219600"/>
          </a:xfrm>
          <a:prstGeom prst="rect">
            <a:avLst/>
          </a:prstGeom>
          <a:noFill/>
          <a:ln>
            <a:noFill/>
          </a:ln>
        </p:spPr>
        <p:txBody>
          <a:bodyPr spcFirstLastPara="1" wrap="square" lIns="50800" tIns="50800" rIns="50800" bIns="50800" anchor="t" anchorCtr="0">
            <a:noAutofit/>
          </a:bodyPr>
          <a:lstStyle>
            <a:lvl1pPr marL="457200" lvl="0" indent="-228600" algn="ctr">
              <a:lnSpc>
                <a:spcPct val="100000"/>
              </a:lnSpc>
              <a:spcBef>
                <a:spcPts val="0"/>
              </a:spcBef>
              <a:spcAft>
                <a:spcPts val="0"/>
              </a:spcAft>
              <a:buClr>
                <a:srgbClr val="000000"/>
              </a:buClr>
              <a:buSzPts val="1200"/>
              <a:buFont typeface="Helvetica Neue"/>
              <a:buNone/>
              <a:defRPr sz="1200" i="1"/>
            </a:lvl1pPr>
            <a:lvl2pPr marL="914400" lvl="1" indent="-323850" algn="ctr">
              <a:lnSpc>
                <a:spcPct val="100000"/>
              </a:lnSpc>
              <a:spcBef>
                <a:spcPts val="0"/>
              </a:spcBef>
              <a:spcAft>
                <a:spcPts val="0"/>
              </a:spcAft>
              <a:buClr>
                <a:srgbClr val="000000"/>
              </a:buClr>
              <a:buSzPts val="1500"/>
              <a:buFont typeface="Helvetica Neue"/>
              <a:buChar char="•"/>
              <a:defRPr sz="1200" i="1"/>
            </a:lvl2pPr>
            <a:lvl3pPr marL="1371600" lvl="2" indent="-323850" algn="ctr">
              <a:lnSpc>
                <a:spcPct val="100000"/>
              </a:lnSpc>
              <a:spcBef>
                <a:spcPts val="0"/>
              </a:spcBef>
              <a:spcAft>
                <a:spcPts val="0"/>
              </a:spcAft>
              <a:buClr>
                <a:srgbClr val="000000"/>
              </a:buClr>
              <a:buSzPts val="1500"/>
              <a:buFont typeface="Helvetica Neue"/>
              <a:buChar char="•"/>
              <a:defRPr sz="1200" i="1"/>
            </a:lvl3pPr>
            <a:lvl4pPr marL="1828800" lvl="3" indent="-323850" algn="ctr">
              <a:lnSpc>
                <a:spcPct val="100000"/>
              </a:lnSpc>
              <a:spcBef>
                <a:spcPts val="0"/>
              </a:spcBef>
              <a:spcAft>
                <a:spcPts val="0"/>
              </a:spcAft>
              <a:buClr>
                <a:srgbClr val="000000"/>
              </a:buClr>
              <a:buSzPts val="1500"/>
              <a:buFont typeface="Helvetica Neue"/>
              <a:buChar char="•"/>
              <a:defRPr sz="1200" i="1"/>
            </a:lvl4pPr>
            <a:lvl5pPr marL="2286000" lvl="4" indent="-323850" algn="ctr">
              <a:lnSpc>
                <a:spcPct val="100000"/>
              </a:lnSpc>
              <a:spcBef>
                <a:spcPts val="0"/>
              </a:spcBef>
              <a:spcAft>
                <a:spcPts val="0"/>
              </a:spcAft>
              <a:buClr>
                <a:srgbClr val="000000"/>
              </a:buClr>
              <a:buSzPts val="1500"/>
              <a:buFont typeface="Helvetica Neue"/>
              <a:buChar char="•"/>
              <a:defRPr sz="1200" i="1"/>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424" name="Google Shape;424;p115"/>
          <p:cNvSpPr txBox="1">
            <a:spLocks noGrp="1"/>
          </p:cNvSpPr>
          <p:nvPr>
            <p:ph type="body" idx="2"/>
          </p:nvPr>
        </p:nvSpPr>
        <p:spPr>
          <a:xfrm>
            <a:off x="895350" y="2278856"/>
            <a:ext cx="7358100" cy="309600"/>
          </a:xfrm>
          <a:prstGeom prst="rect">
            <a:avLst/>
          </a:prstGeom>
          <a:noFill/>
          <a:ln>
            <a:noFill/>
          </a:ln>
        </p:spPr>
        <p:txBody>
          <a:bodyPr spcFirstLastPara="1" wrap="square" lIns="50800" tIns="50800" rIns="50800" bIns="50800" anchor="ctr" anchorCtr="0">
            <a:noAutofit/>
          </a:bodyPr>
          <a:lstStyle>
            <a:lvl1pPr marL="457200" lvl="0" indent="-371475" algn="l">
              <a:lnSpc>
                <a:spcPct val="100000"/>
              </a:lnSpc>
              <a:spcBef>
                <a:spcPts val="2213"/>
              </a:spcBef>
              <a:spcAft>
                <a:spcPts val="0"/>
              </a:spcAft>
              <a:buClr>
                <a:srgbClr val="000000"/>
              </a:buClr>
              <a:buSzPts val="2250"/>
              <a:buChar char="•"/>
              <a:defRPr/>
            </a:lvl1pPr>
            <a:lvl2pPr marL="914400" lvl="1" indent="-371475" algn="l">
              <a:lnSpc>
                <a:spcPct val="100000"/>
              </a:lnSpc>
              <a:spcBef>
                <a:spcPts val="2213"/>
              </a:spcBef>
              <a:spcAft>
                <a:spcPts val="0"/>
              </a:spcAft>
              <a:buClr>
                <a:srgbClr val="000000"/>
              </a:buClr>
              <a:buSzPts val="2250"/>
              <a:buChar char="•"/>
              <a:defRPr/>
            </a:lvl2pPr>
            <a:lvl3pPr marL="1371600" lvl="2" indent="-371475" algn="l">
              <a:lnSpc>
                <a:spcPct val="100000"/>
              </a:lnSpc>
              <a:spcBef>
                <a:spcPts val="2213"/>
              </a:spcBef>
              <a:spcAft>
                <a:spcPts val="0"/>
              </a:spcAft>
              <a:buClr>
                <a:srgbClr val="000000"/>
              </a:buClr>
              <a:buSzPts val="2250"/>
              <a:buChar char="•"/>
              <a:defRPr/>
            </a:lvl3pPr>
            <a:lvl4pPr marL="1828800" lvl="3" indent="-371475" algn="l">
              <a:lnSpc>
                <a:spcPct val="100000"/>
              </a:lnSpc>
              <a:spcBef>
                <a:spcPts val="2213"/>
              </a:spcBef>
              <a:spcAft>
                <a:spcPts val="0"/>
              </a:spcAft>
              <a:buClr>
                <a:srgbClr val="000000"/>
              </a:buClr>
              <a:buSzPts val="2250"/>
              <a:buChar char="•"/>
              <a:defRPr/>
            </a:lvl4pPr>
            <a:lvl5pPr marL="2286000" lvl="4" indent="-371475" algn="l">
              <a:lnSpc>
                <a:spcPct val="100000"/>
              </a:lnSpc>
              <a:spcBef>
                <a:spcPts val="2213"/>
              </a:spcBef>
              <a:spcAft>
                <a:spcPts val="0"/>
              </a:spcAft>
              <a:buClr>
                <a:srgbClr val="000000"/>
              </a:buClr>
              <a:buSzPts val="2250"/>
              <a:buChar char="•"/>
              <a:defRPr/>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425" name="Google Shape;425;p115"/>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601359386"/>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matchingName="Photo">
  <p:cSld name="Photo">
    <p:spTree>
      <p:nvGrpSpPr>
        <p:cNvPr id="1" name="Shape 426"/>
        <p:cNvGrpSpPr/>
        <p:nvPr/>
      </p:nvGrpSpPr>
      <p:grpSpPr>
        <a:xfrm>
          <a:off x="0" y="0"/>
          <a:ext cx="0" cy="0"/>
          <a:chOff x="0" y="0"/>
          <a:chExt cx="0" cy="0"/>
        </a:xfrm>
      </p:grpSpPr>
      <p:sp>
        <p:nvSpPr>
          <p:cNvPr id="427" name="Google Shape;427;p116"/>
          <p:cNvSpPr>
            <a:spLocks noGrp="1"/>
          </p:cNvSpPr>
          <p:nvPr>
            <p:ph type="pic" idx="2"/>
          </p:nvPr>
        </p:nvSpPr>
        <p:spPr>
          <a:xfrm>
            <a:off x="0" y="0"/>
            <a:ext cx="9144000" cy="51435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9pPr>
          </a:lstStyle>
          <a:p>
            <a:endParaRPr/>
          </a:p>
        </p:txBody>
      </p:sp>
      <p:sp>
        <p:nvSpPr>
          <p:cNvPr id="428" name="Google Shape;428;p116"/>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782556323"/>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matchingName="Title &amp; Bullets">
  <p:cSld name="1_Title &amp; Bullets">
    <p:spTree>
      <p:nvGrpSpPr>
        <p:cNvPr id="1" name="Shape 429"/>
        <p:cNvGrpSpPr/>
        <p:nvPr/>
      </p:nvGrpSpPr>
      <p:grpSpPr>
        <a:xfrm>
          <a:off x="0" y="0"/>
          <a:ext cx="0" cy="0"/>
          <a:chOff x="0" y="0"/>
          <a:chExt cx="0" cy="0"/>
        </a:xfrm>
      </p:grpSpPr>
      <p:sp>
        <p:nvSpPr>
          <p:cNvPr id="430" name="Google Shape;430;p117"/>
          <p:cNvSpPr txBox="1">
            <a:spLocks noGrp="1"/>
          </p:cNvSpPr>
          <p:nvPr>
            <p:ph type="title"/>
          </p:nvPr>
        </p:nvSpPr>
        <p:spPr>
          <a:xfrm>
            <a:off x="633413" y="357188"/>
            <a:ext cx="7877100" cy="857400"/>
          </a:xfrm>
          <a:prstGeom prst="rect">
            <a:avLst/>
          </a:prstGeom>
          <a:noFill/>
          <a:ln>
            <a:noFill/>
          </a:ln>
        </p:spPr>
        <p:txBody>
          <a:bodyPr spcFirstLastPara="1" wrap="square" lIns="50800" tIns="50800" rIns="50800" bIns="50800" anchor="ctr" anchorCtr="0">
            <a:noAutofit/>
          </a:bodyPr>
          <a:lstStyle>
            <a:lvl1pPr lvl="0" algn="ctr">
              <a:lnSpc>
                <a:spcPct val="100000"/>
              </a:lnSpc>
              <a:spcBef>
                <a:spcPts val="0"/>
              </a:spcBef>
              <a:spcAft>
                <a:spcPts val="0"/>
              </a:spcAft>
              <a:buClr>
                <a:srgbClr val="000000"/>
              </a:buClr>
              <a:buSzPts val="4200"/>
              <a:buFont typeface="Helvetica Neue Light"/>
              <a:buNone/>
              <a:defRPr>
                <a:latin typeface="Helvetica Neue Light"/>
                <a:ea typeface="Helvetica Neue Light"/>
                <a:cs typeface="Helvetica Neue Light"/>
                <a:sym typeface="Helvetica Neue Light"/>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431" name="Google Shape;431;p117"/>
          <p:cNvSpPr txBox="1">
            <a:spLocks noGrp="1"/>
          </p:cNvSpPr>
          <p:nvPr>
            <p:ph type="body" idx="1"/>
          </p:nvPr>
        </p:nvSpPr>
        <p:spPr>
          <a:xfrm>
            <a:off x="633413" y="1214437"/>
            <a:ext cx="7877100" cy="3452700"/>
          </a:xfrm>
          <a:prstGeom prst="rect">
            <a:avLst/>
          </a:prstGeom>
          <a:noFill/>
          <a:ln>
            <a:noFill/>
          </a:ln>
        </p:spPr>
        <p:txBody>
          <a:bodyPr spcFirstLastPara="1" wrap="square" lIns="50800" tIns="50800" rIns="50800" bIns="50800" anchor="ctr" anchorCtr="0">
            <a:noAutofit/>
          </a:bodyPr>
          <a:lstStyle>
            <a:lvl1pPr marL="457200" lvl="0" indent="-321500" algn="l">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1pPr>
            <a:lvl2pPr marL="914400" lvl="1" indent="-321500" algn="l">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2pPr>
            <a:lvl3pPr marL="1371600" lvl="2" indent="-321500" algn="l">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3pPr>
            <a:lvl4pPr marL="1828800" lvl="3" indent="-321500" algn="l">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4pPr>
            <a:lvl5pPr marL="2286000" lvl="4" indent="-321500" algn="l">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432" name="Google Shape;432;p117"/>
          <p:cNvSpPr txBox="1">
            <a:spLocks noGrp="1"/>
          </p:cNvSpPr>
          <p:nvPr>
            <p:ph type="sldNum" idx="12"/>
          </p:nvPr>
        </p:nvSpPr>
        <p:spPr>
          <a:xfrm>
            <a:off x="4441380" y="4905375"/>
            <a:ext cx="2565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sz="900"/>
          </a:p>
        </p:txBody>
      </p:sp>
    </p:spTree>
    <p:extLst>
      <p:ext uri="{BB962C8B-B14F-4D97-AF65-F5344CB8AC3E}">
        <p14:creationId xmlns:p14="http://schemas.microsoft.com/office/powerpoint/2010/main" val="3873181401"/>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matchingName="Title &amp; Bullets">
  <p:cSld name="1_Title &amp; Bullets">
    <p:spTree>
      <p:nvGrpSpPr>
        <p:cNvPr id="1" name="Shape 433"/>
        <p:cNvGrpSpPr/>
        <p:nvPr/>
      </p:nvGrpSpPr>
      <p:grpSpPr>
        <a:xfrm>
          <a:off x="0" y="0"/>
          <a:ext cx="0" cy="0"/>
          <a:chOff x="0" y="0"/>
          <a:chExt cx="0" cy="0"/>
        </a:xfrm>
      </p:grpSpPr>
      <p:sp>
        <p:nvSpPr>
          <p:cNvPr id="434" name="Google Shape;434;p118"/>
          <p:cNvSpPr txBox="1">
            <a:spLocks noGrp="1"/>
          </p:cNvSpPr>
          <p:nvPr>
            <p:ph type="title"/>
          </p:nvPr>
        </p:nvSpPr>
        <p:spPr>
          <a:xfrm>
            <a:off x="633413" y="357188"/>
            <a:ext cx="7877100" cy="857400"/>
          </a:xfrm>
          <a:prstGeom prst="rect">
            <a:avLst/>
          </a:prstGeom>
          <a:noFill/>
          <a:ln>
            <a:noFill/>
          </a:ln>
        </p:spPr>
        <p:txBody>
          <a:bodyPr spcFirstLastPara="1" wrap="square" lIns="50800" tIns="50800" rIns="50800" bIns="50800" anchor="ctr" anchorCtr="0">
            <a:noAutofit/>
          </a:bodyPr>
          <a:lstStyle>
            <a:lvl1pPr lvl="0" algn="ctr">
              <a:lnSpc>
                <a:spcPct val="100000"/>
              </a:lnSpc>
              <a:spcBef>
                <a:spcPts val="0"/>
              </a:spcBef>
              <a:spcAft>
                <a:spcPts val="0"/>
              </a:spcAft>
              <a:buClr>
                <a:srgbClr val="000000"/>
              </a:buClr>
              <a:buSzPts val="4200"/>
              <a:buFont typeface="Helvetica Neue Light"/>
              <a:buNone/>
              <a:defRPr>
                <a:latin typeface="Helvetica Neue Light"/>
                <a:ea typeface="Helvetica Neue Light"/>
                <a:cs typeface="Helvetica Neue Light"/>
                <a:sym typeface="Helvetica Neue Light"/>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435" name="Google Shape;435;p118"/>
          <p:cNvSpPr txBox="1">
            <a:spLocks noGrp="1"/>
          </p:cNvSpPr>
          <p:nvPr>
            <p:ph type="body" idx="1"/>
          </p:nvPr>
        </p:nvSpPr>
        <p:spPr>
          <a:xfrm>
            <a:off x="633413" y="1214437"/>
            <a:ext cx="7877100" cy="3452700"/>
          </a:xfrm>
          <a:prstGeom prst="rect">
            <a:avLst/>
          </a:prstGeom>
          <a:noFill/>
          <a:ln>
            <a:noFill/>
          </a:ln>
        </p:spPr>
        <p:txBody>
          <a:bodyPr spcFirstLastPara="1" wrap="square" lIns="50800" tIns="50800" rIns="50800" bIns="50800" anchor="ctr" anchorCtr="0">
            <a:noAutofit/>
          </a:bodyPr>
          <a:lstStyle>
            <a:lvl1pPr marL="457200" lvl="0" indent="-321500" algn="l">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1pPr>
            <a:lvl2pPr marL="914400" lvl="1" indent="-321500" algn="l">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2pPr>
            <a:lvl3pPr marL="1371600" lvl="2" indent="-321500" algn="l">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3pPr>
            <a:lvl4pPr marL="1828800" lvl="3" indent="-321500" algn="l">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4pPr>
            <a:lvl5pPr marL="2286000" lvl="4" indent="-321500" algn="l">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436" name="Google Shape;436;p118"/>
          <p:cNvSpPr txBox="1">
            <a:spLocks noGrp="1"/>
          </p:cNvSpPr>
          <p:nvPr>
            <p:ph type="sldNum" idx="12"/>
          </p:nvPr>
        </p:nvSpPr>
        <p:spPr>
          <a:xfrm>
            <a:off x="4441379" y="4905375"/>
            <a:ext cx="2565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14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sz="900"/>
          </a:p>
        </p:txBody>
      </p:sp>
    </p:spTree>
    <p:extLst>
      <p:ext uri="{BB962C8B-B14F-4D97-AF65-F5344CB8AC3E}">
        <p14:creationId xmlns:p14="http://schemas.microsoft.com/office/powerpoint/2010/main" val="2783858512"/>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matchingName="Picture Blue">
  <p:cSld name="Picture Blue">
    <p:bg>
      <p:bgPr>
        <a:solidFill>
          <a:schemeClr val="accent2"/>
        </a:solidFill>
        <a:effectLst/>
      </p:bgPr>
    </p:bg>
    <p:spTree>
      <p:nvGrpSpPr>
        <p:cNvPr id="1" name="Shape 437"/>
        <p:cNvGrpSpPr/>
        <p:nvPr/>
      </p:nvGrpSpPr>
      <p:grpSpPr>
        <a:xfrm>
          <a:off x="0" y="0"/>
          <a:ext cx="0" cy="0"/>
          <a:chOff x="0" y="0"/>
          <a:chExt cx="0" cy="0"/>
        </a:xfrm>
      </p:grpSpPr>
      <p:sp>
        <p:nvSpPr>
          <p:cNvPr id="438" name="Google Shape;438;p119"/>
          <p:cNvSpPr txBox="1">
            <a:spLocks noGrp="1"/>
          </p:cNvSpPr>
          <p:nvPr>
            <p:ph type="sldNum" idx="12"/>
          </p:nvPr>
        </p:nvSpPr>
        <p:spPr>
          <a:xfrm>
            <a:off x="6553200" y="4767263"/>
            <a:ext cx="2133600" cy="273900"/>
          </a:xfrm>
          <a:prstGeom prst="rect">
            <a:avLst/>
          </a:prstGeom>
          <a:noFill/>
          <a:ln>
            <a:noFill/>
          </a:ln>
        </p:spPr>
        <p:txBody>
          <a:bodyPr spcFirstLastPara="1" wrap="square" lIns="91425" tIns="45700" rIns="91425" bIns="45700" anchor="t" anchorCtr="0">
            <a:noAutofit/>
          </a:bodyPr>
          <a:lstStyle>
            <a:lvl1pPr marL="0" marR="0" lvl="0" indent="0" algn="r" rtl="0">
              <a:lnSpc>
                <a:spcPct val="100000"/>
              </a:lnSpc>
              <a:spcBef>
                <a:spcPts val="0"/>
              </a:spcBef>
              <a:spcAft>
                <a:spcPts val="0"/>
              </a:spcAft>
              <a:buClr>
                <a:srgbClr val="000000"/>
              </a:buClr>
              <a:buSzPts val="600"/>
              <a:buFont typeface="Arial"/>
              <a:buNone/>
              <a:defRPr sz="6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600"/>
              <a:buFont typeface="Arial"/>
              <a:buNone/>
              <a:defRPr sz="6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600"/>
              <a:buFont typeface="Arial"/>
              <a:buNone/>
              <a:defRPr sz="6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600"/>
              <a:buFont typeface="Arial"/>
              <a:buNone/>
              <a:defRPr sz="6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600"/>
              <a:buFont typeface="Arial"/>
              <a:buNone/>
              <a:defRPr sz="6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600"/>
              <a:buFont typeface="Arial"/>
              <a:buNone/>
              <a:defRPr sz="6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600"/>
              <a:buFont typeface="Arial"/>
              <a:buNone/>
              <a:defRPr sz="6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600"/>
              <a:buFont typeface="Arial"/>
              <a:buNone/>
              <a:defRPr sz="6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600"/>
              <a:buFont typeface="Arial"/>
              <a:buNone/>
              <a:defRPr sz="6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426297968"/>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439"/>
        <p:cNvGrpSpPr/>
        <p:nvPr/>
      </p:nvGrpSpPr>
      <p:grpSpPr>
        <a:xfrm>
          <a:off x="0" y="0"/>
          <a:ext cx="0" cy="0"/>
          <a:chOff x="0" y="0"/>
          <a:chExt cx="0" cy="0"/>
        </a:xfrm>
      </p:grpSpPr>
      <p:sp>
        <p:nvSpPr>
          <p:cNvPr id="440" name="Google Shape;440;p120"/>
          <p:cNvSpPr txBox="1">
            <a:spLocks noGrp="1"/>
          </p:cNvSpPr>
          <p:nvPr>
            <p:ph type="ctrTitle"/>
          </p:nvPr>
        </p:nvSpPr>
        <p:spPr>
          <a:xfrm>
            <a:off x="1143000" y="841772"/>
            <a:ext cx="6858000" cy="1790700"/>
          </a:xfrm>
          <a:prstGeom prst="rect">
            <a:avLst/>
          </a:prstGeom>
          <a:noFill/>
          <a:ln>
            <a:noFill/>
          </a:ln>
        </p:spPr>
        <p:txBody>
          <a:bodyPr spcFirstLastPara="1" wrap="square" lIns="68575" tIns="34275" rIns="68575" bIns="34275" anchor="b" anchorCtr="0">
            <a:noAutofit/>
          </a:bodyPr>
          <a:lstStyle>
            <a:lvl1pPr lvl="0" algn="ctr">
              <a:lnSpc>
                <a:spcPct val="90000"/>
              </a:lnSpc>
              <a:spcBef>
                <a:spcPts val="0"/>
              </a:spcBef>
              <a:spcAft>
                <a:spcPts val="0"/>
              </a:spcAft>
              <a:buClr>
                <a:schemeClr val="dk1"/>
              </a:buClr>
              <a:buSzPts val="4500"/>
              <a:buFont typeface="Calibri"/>
              <a:buNone/>
              <a:defRPr sz="4500"/>
            </a:lvl1pPr>
            <a:lvl2pPr lvl="1" algn="ctr">
              <a:lnSpc>
                <a:spcPct val="100000"/>
              </a:lnSpc>
              <a:spcBef>
                <a:spcPts val="0"/>
              </a:spcBef>
              <a:spcAft>
                <a:spcPts val="0"/>
              </a:spcAft>
              <a:buSzPts val="4200"/>
              <a:buNone/>
              <a:defRPr/>
            </a:lvl2pPr>
            <a:lvl3pPr lvl="2" algn="ctr">
              <a:lnSpc>
                <a:spcPct val="100000"/>
              </a:lnSpc>
              <a:spcBef>
                <a:spcPts val="0"/>
              </a:spcBef>
              <a:spcAft>
                <a:spcPts val="0"/>
              </a:spcAft>
              <a:buSzPts val="4200"/>
              <a:buNone/>
              <a:defRPr/>
            </a:lvl3pPr>
            <a:lvl4pPr lvl="3" algn="ctr">
              <a:lnSpc>
                <a:spcPct val="100000"/>
              </a:lnSpc>
              <a:spcBef>
                <a:spcPts val="0"/>
              </a:spcBef>
              <a:spcAft>
                <a:spcPts val="0"/>
              </a:spcAft>
              <a:buSzPts val="4200"/>
              <a:buNone/>
              <a:defRPr/>
            </a:lvl4pPr>
            <a:lvl5pPr lvl="4" algn="ctr">
              <a:lnSpc>
                <a:spcPct val="100000"/>
              </a:lnSpc>
              <a:spcBef>
                <a:spcPts val="0"/>
              </a:spcBef>
              <a:spcAft>
                <a:spcPts val="0"/>
              </a:spcAft>
              <a:buSzPts val="4200"/>
              <a:buNone/>
              <a:defRPr/>
            </a:lvl5pPr>
            <a:lvl6pPr lvl="5" algn="ctr">
              <a:lnSpc>
                <a:spcPct val="100000"/>
              </a:lnSpc>
              <a:spcBef>
                <a:spcPts val="0"/>
              </a:spcBef>
              <a:spcAft>
                <a:spcPts val="0"/>
              </a:spcAft>
              <a:buSzPts val="4200"/>
              <a:buNone/>
              <a:defRPr/>
            </a:lvl6pPr>
            <a:lvl7pPr lvl="6" algn="ctr">
              <a:lnSpc>
                <a:spcPct val="100000"/>
              </a:lnSpc>
              <a:spcBef>
                <a:spcPts val="0"/>
              </a:spcBef>
              <a:spcAft>
                <a:spcPts val="0"/>
              </a:spcAft>
              <a:buSzPts val="4200"/>
              <a:buNone/>
              <a:defRPr/>
            </a:lvl7pPr>
            <a:lvl8pPr lvl="7" algn="ctr">
              <a:lnSpc>
                <a:spcPct val="100000"/>
              </a:lnSpc>
              <a:spcBef>
                <a:spcPts val="0"/>
              </a:spcBef>
              <a:spcAft>
                <a:spcPts val="0"/>
              </a:spcAft>
              <a:buSzPts val="4200"/>
              <a:buNone/>
              <a:defRPr/>
            </a:lvl8pPr>
            <a:lvl9pPr lvl="8" algn="ctr">
              <a:lnSpc>
                <a:spcPct val="100000"/>
              </a:lnSpc>
              <a:spcBef>
                <a:spcPts val="0"/>
              </a:spcBef>
              <a:spcAft>
                <a:spcPts val="0"/>
              </a:spcAft>
              <a:buSzPts val="4200"/>
              <a:buNone/>
              <a:defRPr/>
            </a:lvl9pPr>
          </a:lstStyle>
          <a:p>
            <a:endParaRPr/>
          </a:p>
        </p:txBody>
      </p:sp>
      <p:sp>
        <p:nvSpPr>
          <p:cNvPr id="441" name="Google Shape;441;p120"/>
          <p:cNvSpPr txBox="1">
            <a:spLocks noGrp="1"/>
          </p:cNvSpPr>
          <p:nvPr>
            <p:ph type="subTitle" idx="1"/>
          </p:nvPr>
        </p:nvSpPr>
        <p:spPr>
          <a:xfrm>
            <a:off x="1143000" y="2701528"/>
            <a:ext cx="6858000" cy="1241700"/>
          </a:xfrm>
          <a:prstGeom prst="rect">
            <a:avLst/>
          </a:prstGeom>
          <a:noFill/>
          <a:ln>
            <a:noFill/>
          </a:ln>
        </p:spPr>
        <p:txBody>
          <a:bodyPr spcFirstLastPara="1" wrap="square" lIns="68575" tIns="34275" rIns="68575" bIns="34275" anchor="t" anchorCtr="0">
            <a:noAutofit/>
          </a:bodyPr>
          <a:lstStyle>
            <a:lvl1pPr lvl="0" algn="ctr">
              <a:lnSpc>
                <a:spcPct val="90000"/>
              </a:lnSpc>
              <a:spcBef>
                <a:spcPts val="800"/>
              </a:spcBef>
              <a:spcAft>
                <a:spcPts val="0"/>
              </a:spcAft>
              <a:buClr>
                <a:schemeClr val="dk1"/>
              </a:buClr>
              <a:buSzPts val="1800"/>
              <a:buNone/>
              <a:defRPr sz="1800"/>
            </a:lvl1pPr>
            <a:lvl2pPr lvl="1" algn="ctr">
              <a:lnSpc>
                <a:spcPct val="90000"/>
              </a:lnSpc>
              <a:spcBef>
                <a:spcPts val="400"/>
              </a:spcBef>
              <a:spcAft>
                <a:spcPts val="0"/>
              </a:spcAft>
              <a:buClr>
                <a:schemeClr val="dk1"/>
              </a:buClr>
              <a:buSzPts val="1500"/>
              <a:buNone/>
              <a:defRPr sz="1500"/>
            </a:lvl2pPr>
            <a:lvl3pPr lvl="2" algn="ctr">
              <a:lnSpc>
                <a:spcPct val="90000"/>
              </a:lnSpc>
              <a:spcBef>
                <a:spcPts val="400"/>
              </a:spcBef>
              <a:spcAft>
                <a:spcPts val="0"/>
              </a:spcAft>
              <a:buClr>
                <a:schemeClr val="dk1"/>
              </a:buClr>
              <a:buSzPts val="1400"/>
              <a:buNone/>
              <a:defRPr sz="1400"/>
            </a:lvl3pPr>
            <a:lvl4pPr lvl="3" algn="ctr">
              <a:lnSpc>
                <a:spcPct val="90000"/>
              </a:lnSpc>
              <a:spcBef>
                <a:spcPts val="400"/>
              </a:spcBef>
              <a:spcAft>
                <a:spcPts val="0"/>
              </a:spcAft>
              <a:buClr>
                <a:schemeClr val="dk1"/>
              </a:buClr>
              <a:buSzPts val="1200"/>
              <a:buNone/>
              <a:defRPr sz="1200"/>
            </a:lvl4pPr>
            <a:lvl5pPr lvl="4" algn="ctr">
              <a:lnSpc>
                <a:spcPct val="90000"/>
              </a:lnSpc>
              <a:spcBef>
                <a:spcPts val="400"/>
              </a:spcBef>
              <a:spcAft>
                <a:spcPts val="0"/>
              </a:spcAft>
              <a:buClr>
                <a:schemeClr val="dk1"/>
              </a:buClr>
              <a:buSzPts val="1200"/>
              <a:buNone/>
              <a:defRPr sz="1200"/>
            </a:lvl5pPr>
            <a:lvl6pPr lvl="5" algn="ctr">
              <a:lnSpc>
                <a:spcPct val="90000"/>
              </a:lnSpc>
              <a:spcBef>
                <a:spcPts val="400"/>
              </a:spcBef>
              <a:spcAft>
                <a:spcPts val="0"/>
              </a:spcAft>
              <a:buClr>
                <a:schemeClr val="dk1"/>
              </a:buClr>
              <a:buSzPts val="1200"/>
              <a:buNone/>
              <a:defRPr sz="1200"/>
            </a:lvl6pPr>
            <a:lvl7pPr lvl="6" algn="ctr">
              <a:lnSpc>
                <a:spcPct val="90000"/>
              </a:lnSpc>
              <a:spcBef>
                <a:spcPts val="400"/>
              </a:spcBef>
              <a:spcAft>
                <a:spcPts val="0"/>
              </a:spcAft>
              <a:buClr>
                <a:schemeClr val="dk1"/>
              </a:buClr>
              <a:buSzPts val="1200"/>
              <a:buNone/>
              <a:defRPr sz="1200"/>
            </a:lvl7pPr>
            <a:lvl8pPr lvl="7" algn="ctr">
              <a:lnSpc>
                <a:spcPct val="90000"/>
              </a:lnSpc>
              <a:spcBef>
                <a:spcPts val="400"/>
              </a:spcBef>
              <a:spcAft>
                <a:spcPts val="0"/>
              </a:spcAft>
              <a:buClr>
                <a:schemeClr val="dk1"/>
              </a:buClr>
              <a:buSzPts val="1200"/>
              <a:buNone/>
              <a:defRPr sz="1200"/>
            </a:lvl8pPr>
            <a:lvl9pPr lvl="8" algn="ctr">
              <a:lnSpc>
                <a:spcPct val="90000"/>
              </a:lnSpc>
              <a:spcBef>
                <a:spcPts val="400"/>
              </a:spcBef>
              <a:spcAft>
                <a:spcPts val="0"/>
              </a:spcAft>
              <a:buClr>
                <a:schemeClr val="dk1"/>
              </a:buClr>
              <a:buSzPts val="1200"/>
              <a:buNone/>
              <a:defRPr sz="1200"/>
            </a:lvl9pPr>
          </a:lstStyle>
          <a:p>
            <a:endParaRPr/>
          </a:p>
        </p:txBody>
      </p:sp>
      <p:sp>
        <p:nvSpPr>
          <p:cNvPr id="442" name="Google Shape;442;p120"/>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443" name="Google Shape;443;p120"/>
          <p:cNvSpPr txBox="1">
            <a:spLocks noGrp="1"/>
          </p:cNvSpPr>
          <p:nvPr>
            <p:ph type="ftr" idx="11"/>
          </p:nvPr>
        </p:nvSpPr>
        <p:spPr>
          <a:xfrm>
            <a:off x="3028950" y="4767263"/>
            <a:ext cx="3086100" cy="273900"/>
          </a:xfrm>
          <a:prstGeom prst="rect">
            <a:avLst/>
          </a:prstGeom>
          <a:noFill/>
          <a:ln>
            <a:noFill/>
          </a:ln>
        </p:spPr>
        <p:txBody>
          <a:bodyPr spcFirstLastPara="1" wrap="square" lIns="68575" tIns="34275" rIns="68575" bIns="34275" anchor="ctr" anchorCtr="0">
            <a:noAutofit/>
          </a:bodyPr>
          <a:lstStyle>
            <a:lvl1pPr marR="0" lvl="0" algn="ct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444" name="Google Shape;444;p120"/>
          <p:cNvSpPr txBox="1">
            <a:spLocks noGrp="1"/>
          </p:cNvSpPr>
          <p:nvPr>
            <p:ph type="sldNum" idx="12"/>
          </p:nvPr>
        </p:nvSpPr>
        <p:spPr>
          <a:xfrm>
            <a:off x="6457950" y="4767263"/>
            <a:ext cx="2057400" cy="273900"/>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796656660"/>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matchingName="Blank 7">
  <p:cSld name="Blank 7">
    <p:spTree>
      <p:nvGrpSpPr>
        <p:cNvPr id="1" name="Shape 445"/>
        <p:cNvGrpSpPr/>
        <p:nvPr/>
      </p:nvGrpSpPr>
      <p:grpSpPr>
        <a:xfrm>
          <a:off x="0" y="0"/>
          <a:ext cx="0" cy="0"/>
          <a:chOff x="0" y="0"/>
          <a:chExt cx="0" cy="0"/>
        </a:xfrm>
      </p:grpSpPr>
      <p:sp>
        <p:nvSpPr>
          <p:cNvPr id="446" name="Google Shape;446;p121"/>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4175777999"/>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matchingName="Blank 1 1">
  <p:cSld name="Blank 1 1">
    <p:spTree>
      <p:nvGrpSpPr>
        <p:cNvPr id="1" name="Shape 447"/>
        <p:cNvGrpSpPr/>
        <p:nvPr/>
      </p:nvGrpSpPr>
      <p:grpSpPr>
        <a:xfrm>
          <a:off x="0" y="0"/>
          <a:ext cx="0" cy="0"/>
          <a:chOff x="0" y="0"/>
          <a:chExt cx="0" cy="0"/>
        </a:xfrm>
      </p:grpSpPr>
      <p:sp>
        <p:nvSpPr>
          <p:cNvPr id="448" name="Google Shape;448;p122"/>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620430784"/>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Texto del título"/>
          <p:cNvSpPr txBox="1">
            <a:spLocks noGrp="1"/>
          </p:cNvSpPr>
          <p:nvPr>
            <p:ph type="title"/>
          </p:nvPr>
        </p:nvSpPr>
        <p:spPr>
          <a:xfrm>
            <a:off x="666750" y="862013"/>
            <a:ext cx="7810500" cy="1743075"/>
          </a:xfrm>
          <a:prstGeom prst="rect">
            <a:avLst/>
          </a:prstGeom>
        </p:spPr>
        <p:txBody>
          <a:bodyPr anchor="b"/>
          <a:lstStyle/>
          <a:p>
            <a:r>
              <a:t>Texto del título</a:t>
            </a:r>
          </a:p>
        </p:txBody>
      </p:sp>
      <p:sp>
        <p:nvSpPr>
          <p:cNvPr id="12" name="Nivel de texto 1…"/>
          <p:cNvSpPr txBox="1">
            <a:spLocks noGrp="1"/>
          </p:cNvSpPr>
          <p:nvPr>
            <p:ph type="body" sz="quarter" idx="1"/>
          </p:nvPr>
        </p:nvSpPr>
        <p:spPr>
          <a:xfrm>
            <a:off x="666750" y="2652712"/>
            <a:ext cx="7810500" cy="595313"/>
          </a:xfrm>
          <a:prstGeom prst="rect">
            <a:avLst/>
          </a:prstGeom>
        </p:spPr>
        <p:txBody>
          <a:bodyPr anchor="t"/>
          <a:lstStyle>
            <a:lvl1pPr marL="0" indent="0" algn="ctr">
              <a:spcBef>
                <a:spcPts val="0"/>
              </a:spcBef>
              <a:buSzTx/>
              <a:buNone/>
              <a:defRPr sz="2025"/>
            </a:lvl1pPr>
            <a:lvl2pPr marL="0" indent="0" algn="ctr">
              <a:spcBef>
                <a:spcPts val="0"/>
              </a:spcBef>
              <a:buSzTx/>
              <a:buNone/>
              <a:defRPr sz="2025"/>
            </a:lvl2pPr>
            <a:lvl3pPr marL="0" indent="0" algn="ctr">
              <a:spcBef>
                <a:spcPts val="0"/>
              </a:spcBef>
              <a:buSzTx/>
              <a:buNone/>
              <a:defRPr sz="2025"/>
            </a:lvl3pPr>
            <a:lvl4pPr marL="0" indent="0" algn="ctr">
              <a:spcBef>
                <a:spcPts val="0"/>
              </a:spcBef>
              <a:buSzTx/>
              <a:buNone/>
              <a:defRPr sz="2025"/>
            </a:lvl4pPr>
            <a:lvl5pPr marL="0" indent="0" algn="ctr">
              <a:spcBef>
                <a:spcPts val="0"/>
              </a:spcBef>
              <a:buSzTx/>
              <a:buNone/>
              <a:defRPr sz="2025"/>
            </a:lvl5pPr>
          </a:lstStyle>
          <a:p>
            <a:r>
              <a:t>Nivel de texto 1</a:t>
            </a:r>
          </a:p>
          <a:p>
            <a:pPr lvl="1"/>
            <a:r>
              <a:t>Nivel de texto 2</a:t>
            </a:r>
          </a:p>
          <a:p>
            <a:pPr lvl="2"/>
            <a:r>
              <a:t>Nivel de texto 3</a:t>
            </a:r>
          </a:p>
          <a:p>
            <a:pPr lvl="3"/>
            <a:r>
              <a:t>Nivel de texto 4</a:t>
            </a:r>
          </a:p>
          <a:p>
            <a:pPr lvl="4"/>
            <a:r>
              <a:t>Nivel de texto 5</a:t>
            </a:r>
          </a:p>
        </p:txBody>
      </p:sp>
      <p:sp>
        <p:nvSpPr>
          <p:cNvPr id="13"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043027930"/>
      </p:ext>
    </p:extLst>
  </p:cSld>
  <p:clrMapOvr>
    <a:masterClrMapping/>
  </p:clrMapOvr>
  <p:transition spd="med"/>
</p:sldLayout>
</file>

<file path=ppt/slideLayouts/slideLayout125.xml><?xml version="1.0" encoding="utf-8"?>
<p:sldLayout xmlns:a="http://schemas.openxmlformats.org/drawingml/2006/main" xmlns:r="http://schemas.openxmlformats.org/officeDocument/2006/relationships" xmlns:p="http://schemas.openxmlformats.org/presentationml/2006/main" type="tx">
  <p:cSld name="Photo - Horizontal">
    <p:spTree>
      <p:nvGrpSpPr>
        <p:cNvPr id="1" name=""/>
        <p:cNvGrpSpPr/>
        <p:nvPr/>
      </p:nvGrpSpPr>
      <p:grpSpPr>
        <a:xfrm>
          <a:off x="0" y="0"/>
          <a:ext cx="0" cy="0"/>
          <a:chOff x="0" y="0"/>
          <a:chExt cx="0" cy="0"/>
        </a:xfrm>
      </p:grpSpPr>
      <p:sp>
        <p:nvSpPr>
          <p:cNvPr id="20" name="Image"/>
          <p:cNvSpPr>
            <a:spLocks noGrp="1"/>
          </p:cNvSpPr>
          <p:nvPr>
            <p:ph type="pic" idx="13"/>
          </p:nvPr>
        </p:nvSpPr>
        <p:spPr>
          <a:xfrm>
            <a:off x="1172238" y="252413"/>
            <a:ext cx="6800851" cy="3276600"/>
          </a:xfrm>
          <a:prstGeom prst="rect">
            <a:avLst/>
          </a:prstGeom>
        </p:spPr>
        <p:txBody>
          <a:bodyPr lIns="91439" tIns="45719" rIns="91439" bIns="45719" anchor="t">
            <a:noAutofit/>
          </a:bodyPr>
          <a:lstStyle/>
          <a:p>
            <a:endParaRPr/>
          </a:p>
        </p:txBody>
      </p:sp>
      <p:sp>
        <p:nvSpPr>
          <p:cNvPr id="21" name="Texto del título"/>
          <p:cNvSpPr txBox="1">
            <a:spLocks noGrp="1"/>
          </p:cNvSpPr>
          <p:nvPr>
            <p:ph type="title"/>
          </p:nvPr>
        </p:nvSpPr>
        <p:spPr>
          <a:xfrm>
            <a:off x="238125" y="3567113"/>
            <a:ext cx="8667750" cy="752475"/>
          </a:xfrm>
          <a:prstGeom prst="rect">
            <a:avLst/>
          </a:prstGeom>
        </p:spPr>
        <p:txBody>
          <a:bodyPr anchor="b"/>
          <a:lstStyle/>
          <a:p>
            <a:r>
              <a:t>Texto del título</a:t>
            </a:r>
          </a:p>
        </p:txBody>
      </p:sp>
      <p:sp>
        <p:nvSpPr>
          <p:cNvPr id="22" name="Nivel de texto 1…"/>
          <p:cNvSpPr txBox="1">
            <a:spLocks noGrp="1"/>
          </p:cNvSpPr>
          <p:nvPr>
            <p:ph type="body" sz="quarter" idx="1"/>
          </p:nvPr>
        </p:nvSpPr>
        <p:spPr>
          <a:xfrm>
            <a:off x="238125" y="4291012"/>
            <a:ext cx="8667750" cy="595313"/>
          </a:xfrm>
          <a:prstGeom prst="rect">
            <a:avLst/>
          </a:prstGeom>
        </p:spPr>
        <p:txBody>
          <a:bodyPr anchor="t"/>
          <a:lstStyle>
            <a:lvl1pPr marL="0" indent="0" algn="ctr">
              <a:spcBef>
                <a:spcPts val="0"/>
              </a:spcBef>
              <a:buSzTx/>
              <a:buNone/>
              <a:defRPr sz="2025"/>
            </a:lvl1pPr>
            <a:lvl2pPr marL="0" indent="0" algn="ctr">
              <a:spcBef>
                <a:spcPts val="0"/>
              </a:spcBef>
              <a:buSzTx/>
              <a:buNone/>
              <a:defRPr sz="2025"/>
            </a:lvl2pPr>
            <a:lvl3pPr marL="0" indent="0" algn="ctr">
              <a:spcBef>
                <a:spcPts val="0"/>
              </a:spcBef>
              <a:buSzTx/>
              <a:buNone/>
              <a:defRPr sz="2025"/>
            </a:lvl3pPr>
            <a:lvl4pPr marL="0" indent="0" algn="ctr">
              <a:spcBef>
                <a:spcPts val="0"/>
              </a:spcBef>
              <a:buSzTx/>
              <a:buNone/>
              <a:defRPr sz="2025"/>
            </a:lvl4pPr>
            <a:lvl5pPr marL="0" indent="0" algn="ctr">
              <a:spcBef>
                <a:spcPts val="0"/>
              </a:spcBef>
              <a:buSzTx/>
              <a:buNone/>
              <a:defRPr sz="2025"/>
            </a:lvl5pPr>
          </a:lstStyle>
          <a:p>
            <a:r>
              <a:t>Nivel de texto 1</a:t>
            </a:r>
          </a:p>
          <a:p>
            <a:pPr lvl="1"/>
            <a:r>
              <a:t>Nivel de texto 2</a:t>
            </a:r>
          </a:p>
          <a:p>
            <a:pPr lvl="2"/>
            <a:r>
              <a:t>Nivel de texto 3</a:t>
            </a:r>
          </a:p>
          <a:p>
            <a:pPr lvl="3"/>
            <a:r>
              <a:t>Nivel de texto 4</a:t>
            </a:r>
          </a:p>
          <a:p>
            <a:pPr lvl="4"/>
            <a:r>
              <a:t>Nivel de texto 5</a:t>
            </a:r>
          </a:p>
        </p:txBody>
      </p:sp>
      <p:sp>
        <p:nvSpPr>
          <p:cNvPr id="23"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250956611"/>
      </p:ext>
    </p:extLst>
  </p:cSld>
  <p:clrMapOvr>
    <a:masterClrMapping/>
  </p:clrMapOvr>
  <p:transition spd="med"/>
</p:sldLayout>
</file>

<file path=ppt/slideLayouts/slideLayout126.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30" name="Texto del título"/>
          <p:cNvSpPr txBox="1">
            <a:spLocks noGrp="1"/>
          </p:cNvSpPr>
          <p:nvPr>
            <p:ph type="title"/>
          </p:nvPr>
        </p:nvSpPr>
        <p:spPr>
          <a:xfrm>
            <a:off x="666750" y="1700213"/>
            <a:ext cx="7810500" cy="1743075"/>
          </a:xfrm>
          <a:prstGeom prst="rect">
            <a:avLst/>
          </a:prstGeom>
        </p:spPr>
        <p:txBody>
          <a:bodyPr/>
          <a:lstStyle/>
          <a:p>
            <a:r>
              <a:t>Texto del título</a:t>
            </a:r>
          </a:p>
        </p:txBody>
      </p:sp>
      <p:sp>
        <p:nvSpPr>
          <p:cNvPr id="31"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606931524"/>
      </p:ext>
    </p:extLst>
  </p:cSld>
  <p:clrMapOvr>
    <a:masterClrMapping/>
  </p:clrMapOvr>
  <p:transition spd="med"/>
</p:sldLayout>
</file>

<file path=ppt/slideLayouts/slideLayout127.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38" name="Image"/>
          <p:cNvSpPr>
            <a:spLocks noGrp="1"/>
          </p:cNvSpPr>
          <p:nvPr>
            <p:ph type="pic" sz="half" idx="13"/>
          </p:nvPr>
        </p:nvSpPr>
        <p:spPr>
          <a:xfrm>
            <a:off x="4937242" y="357187"/>
            <a:ext cx="3571876" cy="4300538"/>
          </a:xfrm>
          <a:prstGeom prst="rect">
            <a:avLst/>
          </a:prstGeom>
        </p:spPr>
        <p:txBody>
          <a:bodyPr lIns="91439" tIns="45719" rIns="91439" bIns="45719" anchor="t">
            <a:noAutofit/>
          </a:bodyPr>
          <a:lstStyle/>
          <a:p>
            <a:endParaRPr/>
          </a:p>
        </p:txBody>
      </p:sp>
      <p:sp>
        <p:nvSpPr>
          <p:cNvPr id="39" name="Texto del título"/>
          <p:cNvSpPr txBox="1">
            <a:spLocks noGrp="1"/>
          </p:cNvSpPr>
          <p:nvPr>
            <p:ph type="title"/>
          </p:nvPr>
        </p:nvSpPr>
        <p:spPr>
          <a:xfrm>
            <a:off x="619125" y="357187"/>
            <a:ext cx="3833813" cy="2081213"/>
          </a:xfrm>
          <a:prstGeom prst="rect">
            <a:avLst/>
          </a:prstGeom>
        </p:spPr>
        <p:txBody>
          <a:bodyPr anchor="b"/>
          <a:lstStyle>
            <a:lvl1pPr>
              <a:defRPr sz="3150"/>
            </a:lvl1pPr>
          </a:lstStyle>
          <a:p>
            <a:r>
              <a:t>Texto del título</a:t>
            </a:r>
          </a:p>
        </p:txBody>
      </p:sp>
      <p:sp>
        <p:nvSpPr>
          <p:cNvPr id="40" name="Nivel de texto 1…"/>
          <p:cNvSpPr txBox="1">
            <a:spLocks noGrp="1"/>
          </p:cNvSpPr>
          <p:nvPr>
            <p:ph type="body" sz="quarter" idx="1"/>
          </p:nvPr>
        </p:nvSpPr>
        <p:spPr>
          <a:xfrm>
            <a:off x="619125" y="2447925"/>
            <a:ext cx="3833813" cy="2147888"/>
          </a:xfrm>
          <a:prstGeom prst="rect">
            <a:avLst/>
          </a:prstGeom>
        </p:spPr>
        <p:txBody>
          <a:bodyPr anchor="t"/>
          <a:lstStyle>
            <a:lvl1pPr marL="0" indent="0" algn="ctr">
              <a:spcBef>
                <a:spcPts val="0"/>
              </a:spcBef>
              <a:buSzTx/>
              <a:buNone/>
              <a:defRPr sz="2025"/>
            </a:lvl1pPr>
            <a:lvl2pPr marL="0" indent="0" algn="ctr">
              <a:spcBef>
                <a:spcPts val="0"/>
              </a:spcBef>
              <a:buSzTx/>
              <a:buNone/>
              <a:defRPr sz="2025"/>
            </a:lvl2pPr>
            <a:lvl3pPr marL="0" indent="0" algn="ctr">
              <a:spcBef>
                <a:spcPts val="0"/>
              </a:spcBef>
              <a:buSzTx/>
              <a:buNone/>
              <a:defRPr sz="2025"/>
            </a:lvl3pPr>
            <a:lvl4pPr marL="0" indent="0" algn="ctr">
              <a:spcBef>
                <a:spcPts val="0"/>
              </a:spcBef>
              <a:buSzTx/>
              <a:buNone/>
              <a:defRPr sz="2025"/>
            </a:lvl4pPr>
            <a:lvl5pPr marL="0" indent="0" algn="ctr">
              <a:spcBef>
                <a:spcPts val="0"/>
              </a:spcBef>
              <a:buSzTx/>
              <a:buNone/>
              <a:defRPr sz="2025"/>
            </a:lvl5pPr>
          </a:lstStyle>
          <a:p>
            <a:r>
              <a:t>Nivel de texto 1</a:t>
            </a:r>
          </a:p>
          <a:p>
            <a:pPr lvl="1"/>
            <a:r>
              <a:t>Nivel de texto 2</a:t>
            </a:r>
          </a:p>
          <a:p>
            <a:pPr lvl="2"/>
            <a:r>
              <a:t>Nivel de texto 3</a:t>
            </a:r>
          </a:p>
          <a:p>
            <a:pPr lvl="3"/>
            <a:r>
              <a:t>Nivel de texto 4</a:t>
            </a:r>
          </a:p>
          <a:p>
            <a:pPr lvl="4"/>
            <a:r>
              <a:t>Nivel de texto 5</a:t>
            </a:r>
          </a:p>
        </p:txBody>
      </p:sp>
      <p:sp>
        <p:nvSpPr>
          <p:cNvPr id="41"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079232094"/>
      </p:ext>
    </p:extLst>
  </p:cSld>
  <p:clrMapOvr>
    <a:masterClrMapping/>
  </p:clrMapOvr>
  <p:transition spd="med"/>
</p:sldLayout>
</file>

<file path=ppt/slideLayouts/slideLayout128.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48" name="Texto del título"/>
          <p:cNvSpPr txBox="1">
            <a:spLocks noGrp="1"/>
          </p:cNvSpPr>
          <p:nvPr>
            <p:ph type="title"/>
          </p:nvPr>
        </p:nvSpPr>
        <p:spPr>
          <a:prstGeom prst="rect">
            <a:avLst/>
          </a:prstGeom>
        </p:spPr>
        <p:txBody>
          <a:bodyPr/>
          <a:lstStyle/>
          <a:p>
            <a:r>
              <a:t>Texto del título</a:t>
            </a:r>
          </a:p>
        </p:txBody>
      </p:sp>
      <p:sp>
        <p:nvSpPr>
          <p:cNvPr id="49"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083322121"/>
      </p:ext>
    </p:extLst>
  </p:cSld>
  <p:clrMapOvr>
    <a:masterClrMapping/>
  </p:clrMapOvr>
  <p:transition spd="med"/>
</p:sldLayout>
</file>

<file path=ppt/slideLayouts/slideLayout129.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5" name="Image"/>
          <p:cNvSpPr>
            <a:spLocks noGrp="1"/>
          </p:cNvSpPr>
          <p:nvPr>
            <p:ph type="pic" sz="half" idx="13"/>
          </p:nvPr>
        </p:nvSpPr>
        <p:spPr>
          <a:xfrm>
            <a:off x="4938713" y="1181100"/>
            <a:ext cx="3571875" cy="3486150"/>
          </a:xfrm>
          <a:prstGeom prst="rect">
            <a:avLst/>
          </a:prstGeom>
        </p:spPr>
        <p:txBody>
          <a:bodyPr lIns="91439" tIns="45719" rIns="91439" bIns="45719" anchor="t">
            <a:noAutofit/>
          </a:bodyPr>
          <a:lstStyle/>
          <a:p>
            <a:endParaRPr/>
          </a:p>
        </p:txBody>
      </p:sp>
      <p:sp>
        <p:nvSpPr>
          <p:cNvPr id="66" name="Texto del título"/>
          <p:cNvSpPr txBox="1">
            <a:spLocks noGrp="1"/>
          </p:cNvSpPr>
          <p:nvPr>
            <p:ph type="title"/>
          </p:nvPr>
        </p:nvSpPr>
        <p:spPr>
          <a:prstGeom prst="rect">
            <a:avLst/>
          </a:prstGeom>
        </p:spPr>
        <p:txBody>
          <a:bodyPr/>
          <a:lstStyle/>
          <a:p>
            <a:r>
              <a:t>Texto del título</a:t>
            </a:r>
          </a:p>
        </p:txBody>
      </p:sp>
      <p:sp>
        <p:nvSpPr>
          <p:cNvPr id="67" name="Nivel de texto 1…"/>
          <p:cNvSpPr txBox="1">
            <a:spLocks noGrp="1"/>
          </p:cNvSpPr>
          <p:nvPr>
            <p:ph type="body" sz="half" idx="1"/>
          </p:nvPr>
        </p:nvSpPr>
        <p:spPr>
          <a:xfrm>
            <a:off x="633412" y="1181100"/>
            <a:ext cx="3833813" cy="3486150"/>
          </a:xfrm>
          <a:prstGeom prst="rect">
            <a:avLst/>
          </a:prstGeom>
        </p:spPr>
        <p:txBody>
          <a:bodyPr/>
          <a:lstStyle>
            <a:lvl1pPr marL="209550" indent="-209550">
              <a:spcBef>
                <a:spcPts val="1688"/>
              </a:spcBef>
              <a:defRPr sz="1425"/>
            </a:lvl1pPr>
            <a:lvl2pPr marL="419100" indent="-209550">
              <a:spcBef>
                <a:spcPts val="1688"/>
              </a:spcBef>
              <a:defRPr sz="1425"/>
            </a:lvl2pPr>
            <a:lvl3pPr marL="628650" indent="-209550">
              <a:spcBef>
                <a:spcPts val="1688"/>
              </a:spcBef>
              <a:defRPr sz="1425"/>
            </a:lvl3pPr>
            <a:lvl4pPr marL="838200" indent="-209550">
              <a:spcBef>
                <a:spcPts val="1688"/>
              </a:spcBef>
              <a:defRPr sz="1425"/>
            </a:lvl4pPr>
            <a:lvl5pPr marL="1047750" indent="-209550">
              <a:spcBef>
                <a:spcPts val="1688"/>
              </a:spcBef>
              <a:defRPr sz="1425"/>
            </a:lvl5pPr>
          </a:lstStyle>
          <a:p>
            <a:r>
              <a:t>Nivel de texto 1</a:t>
            </a:r>
          </a:p>
          <a:p>
            <a:pPr lvl="1"/>
            <a:r>
              <a:t>Nivel de texto 2</a:t>
            </a:r>
          </a:p>
          <a:p>
            <a:pPr lvl="2"/>
            <a:r>
              <a:t>Nivel de texto 3</a:t>
            </a:r>
          </a:p>
          <a:p>
            <a:pPr lvl="3"/>
            <a:r>
              <a:t>Nivel de texto 4</a:t>
            </a:r>
          </a:p>
          <a:p>
            <a:pPr lvl="4"/>
            <a:r>
              <a:t>Nivel de texto 5</a:t>
            </a:r>
          </a:p>
        </p:txBody>
      </p:sp>
      <p:sp>
        <p:nvSpPr>
          <p:cNvPr id="68"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980899497"/>
      </p:ext>
    </p:extLst>
  </p:cSld>
  <p:clrMapOvr>
    <a:masterClrMapping/>
  </p:clrMapOvr>
  <p:transition spd="med"/>
</p:sldLayout>
</file>

<file path=ppt/slideLayouts/slideLayout130.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75" name="Nivel de texto 1…"/>
          <p:cNvSpPr txBox="1">
            <a:spLocks noGrp="1"/>
          </p:cNvSpPr>
          <p:nvPr>
            <p:ph type="body" idx="1"/>
          </p:nvPr>
        </p:nvSpPr>
        <p:spPr>
          <a:xfrm>
            <a:off x="633413" y="666750"/>
            <a:ext cx="7877175" cy="3810000"/>
          </a:xfrm>
          <a:prstGeom prst="rect">
            <a:avLst/>
          </a:prstGeom>
        </p:spPr>
        <p:txBody>
          <a:bodyPr/>
          <a:lstStyle/>
          <a:p>
            <a:r>
              <a:t>Nivel de texto 1</a:t>
            </a:r>
          </a:p>
          <a:p>
            <a:pPr lvl="1"/>
            <a:r>
              <a:t>Nivel de texto 2</a:t>
            </a:r>
          </a:p>
          <a:p>
            <a:pPr lvl="2"/>
            <a:r>
              <a:t>Nivel de texto 3</a:t>
            </a:r>
          </a:p>
          <a:p>
            <a:pPr lvl="3"/>
            <a:r>
              <a:t>Nivel de texto 4</a:t>
            </a:r>
          </a:p>
          <a:p>
            <a:pPr lvl="4"/>
            <a:r>
              <a:t>Nivel de texto 5</a:t>
            </a:r>
          </a:p>
        </p:txBody>
      </p:sp>
      <p:sp>
        <p:nvSpPr>
          <p:cNvPr id="76"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340382784"/>
      </p:ext>
    </p:extLst>
  </p:cSld>
  <p:clrMapOvr>
    <a:masterClrMapping/>
  </p:clrMapOvr>
  <p:transition spd="med"/>
</p:sldLayout>
</file>

<file path=ppt/slideLayouts/slideLayout131.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83" name="Image"/>
          <p:cNvSpPr>
            <a:spLocks noGrp="1"/>
          </p:cNvSpPr>
          <p:nvPr>
            <p:ph type="pic" sz="quarter" idx="13"/>
          </p:nvPr>
        </p:nvSpPr>
        <p:spPr>
          <a:xfrm>
            <a:off x="5910262" y="2643187"/>
            <a:ext cx="2776538" cy="2081213"/>
          </a:xfrm>
          <a:prstGeom prst="rect">
            <a:avLst/>
          </a:prstGeom>
        </p:spPr>
        <p:txBody>
          <a:bodyPr lIns="91439" tIns="45719" rIns="91439" bIns="45719" anchor="t">
            <a:noAutofit/>
          </a:bodyPr>
          <a:lstStyle/>
          <a:p>
            <a:endParaRPr/>
          </a:p>
        </p:txBody>
      </p:sp>
      <p:sp>
        <p:nvSpPr>
          <p:cNvPr id="84" name="Image"/>
          <p:cNvSpPr>
            <a:spLocks noGrp="1"/>
          </p:cNvSpPr>
          <p:nvPr>
            <p:ph type="pic" sz="quarter" idx="14"/>
          </p:nvPr>
        </p:nvSpPr>
        <p:spPr>
          <a:xfrm>
            <a:off x="5910262" y="423862"/>
            <a:ext cx="2776538" cy="2081213"/>
          </a:xfrm>
          <a:prstGeom prst="rect">
            <a:avLst/>
          </a:prstGeom>
        </p:spPr>
        <p:txBody>
          <a:bodyPr lIns="91439" tIns="45719" rIns="91439" bIns="45719" anchor="t">
            <a:noAutofit/>
          </a:bodyPr>
          <a:lstStyle/>
          <a:p>
            <a:endParaRPr/>
          </a:p>
        </p:txBody>
      </p:sp>
      <p:sp>
        <p:nvSpPr>
          <p:cNvPr id="85" name="Image"/>
          <p:cNvSpPr>
            <a:spLocks noGrp="1"/>
          </p:cNvSpPr>
          <p:nvPr>
            <p:ph type="pic" idx="15"/>
          </p:nvPr>
        </p:nvSpPr>
        <p:spPr>
          <a:xfrm>
            <a:off x="452438" y="423862"/>
            <a:ext cx="5314950" cy="4300538"/>
          </a:xfrm>
          <a:prstGeom prst="rect">
            <a:avLst/>
          </a:prstGeom>
        </p:spPr>
        <p:txBody>
          <a:bodyPr lIns="91439" tIns="45719" rIns="91439" bIns="45719" anchor="t">
            <a:noAutofit/>
          </a:bodyPr>
          <a:lstStyle/>
          <a:p>
            <a:endParaRPr/>
          </a:p>
        </p:txBody>
      </p:sp>
      <p:sp>
        <p:nvSpPr>
          <p:cNvPr id="86"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532134890"/>
      </p:ext>
    </p:extLst>
  </p:cSld>
  <p:clrMapOvr>
    <a:masterClrMapping/>
  </p:clrMapOvr>
  <p:transition spd="med"/>
</p:sldLayout>
</file>

<file path=ppt/slideLayouts/slideLayout132.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93" name="Nivel de texto 1…"/>
          <p:cNvSpPr txBox="1">
            <a:spLocks noGrp="1"/>
          </p:cNvSpPr>
          <p:nvPr>
            <p:ph type="body" sz="quarter" idx="1"/>
          </p:nvPr>
        </p:nvSpPr>
        <p:spPr>
          <a:xfrm>
            <a:off x="895350" y="3357563"/>
            <a:ext cx="7358063" cy="219570"/>
          </a:xfrm>
          <a:prstGeom prst="rect">
            <a:avLst/>
          </a:prstGeom>
        </p:spPr>
        <p:txBody>
          <a:bodyPr anchor="t"/>
          <a:lstStyle>
            <a:lvl1pPr marL="0" indent="0" algn="ctr">
              <a:spcBef>
                <a:spcPts val="0"/>
              </a:spcBef>
              <a:buSzTx/>
              <a:buNone/>
              <a:defRPr sz="1200" i="1"/>
            </a:lvl1pPr>
            <a:lvl2pPr marL="384663" indent="-146538" algn="ctr">
              <a:spcBef>
                <a:spcPts val="0"/>
              </a:spcBef>
              <a:defRPr sz="1200" i="1"/>
            </a:lvl2pPr>
            <a:lvl3pPr marL="622788" indent="-146538" algn="ctr">
              <a:spcBef>
                <a:spcPts val="0"/>
              </a:spcBef>
              <a:defRPr sz="1200" i="1"/>
            </a:lvl3pPr>
            <a:lvl4pPr marL="860913" indent="-146538" algn="ctr">
              <a:spcBef>
                <a:spcPts val="0"/>
              </a:spcBef>
              <a:defRPr sz="1200" i="1"/>
            </a:lvl4pPr>
            <a:lvl5pPr marL="1099038" indent="-146538" algn="ctr">
              <a:spcBef>
                <a:spcPts val="0"/>
              </a:spcBef>
              <a:defRPr sz="1200" i="1"/>
            </a:lvl5pPr>
          </a:lstStyle>
          <a:p>
            <a:r>
              <a:t>Nivel de texto 1</a:t>
            </a:r>
          </a:p>
          <a:p>
            <a:pPr lvl="1"/>
            <a:r>
              <a:t>Nivel de texto 2</a:t>
            </a:r>
          </a:p>
          <a:p>
            <a:pPr lvl="2"/>
            <a:r>
              <a:t>Nivel de texto 3</a:t>
            </a:r>
          </a:p>
          <a:p>
            <a:pPr lvl="3"/>
            <a:r>
              <a:t>Nivel de texto 4</a:t>
            </a:r>
          </a:p>
          <a:p>
            <a:pPr lvl="4"/>
            <a:r>
              <a:t>Nivel de texto 5</a:t>
            </a:r>
          </a:p>
        </p:txBody>
      </p:sp>
      <p:sp>
        <p:nvSpPr>
          <p:cNvPr id="94" name="“Type a quote here.”"/>
          <p:cNvSpPr txBox="1">
            <a:spLocks noGrp="1"/>
          </p:cNvSpPr>
          <p:nvPr>
            <p:ph type="body" sz="quarter" idx="13"/>
          </p:nvPr>
        </p:nvSpPr>
        <p:spPr>
          <a:xfrm>
            <a:off x="895350" y="2278856"/>
            <a:ext cx="7358063" cy="309563"/>
          </a:xfrm>
          <a:prstGeom prst="rect">
            <a:avLst/>
          </a:prstGeom>
        </p:spPr>
        <p:txBody>
          <a:bodyPr/>
          <a:lstStyle>
            <a:lvl1pPr marL="0" indent="0" algn="ctr">
              <a:spcBef>
                <a:spcPts val="0"/>
              </a:spcBef>
              <a:buSzTx/>
              <a:buNone/>
              <a:defRPr>
                <a:latin typeface="Helvetica Neue Medium"/>
                <a:sym typeface="Helvetica Neue Medium"/>
              </a:defRPr>
            </a:lvl1pPr>
          </a:lstStyle>
          <a:p>
            <a:pPr marL="0" indent="0" algn="ctr">
              <a:spcBef>
                <a:spcPts val="0"/>
              </a:spcBef>
              <a:buSzTx/>
              <a:buNone/>
              <a:defRPr>
                <a:latin typeface="Helvetica Neue Medium"/>
                <a:ea typeface="Helvetica Neue Medium"/>
                <a:cs typeface="Helvetica Neue Medium"/>
                <a:sym typeface="Helvetica Neue Medium"/>
              </a:defRPr>
            </a:pPr>
            <a:endParaRPr/>
          </a:p>
        </p:txBody>
      </p:sp>
      <p:sp>
        <p:nvSpPr>
          <p:cNvPr id="95"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936037248"/>
      </p:ext>
    </p:extLst>
  </p:cSld>
  <p:clrMapOvr>
    <a:masterClrMapping/>
  </p:clrMapOvr>
  <p:transition spd="med"/>
</p:sldLayout>
</file>

<file path=ppt/slideLayouts/slideLayout133.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02" name="Image"/>
          <p:cNvSpPr>
            <a:spLocks noGrp="1"/>
          </p:cNvSpPr>
          <p:nvPr>
            <p:ph type="pic" idx="13"/>
          </p:nvPr>
        </p:nvSpPr>
        <p:spPr>
          <a:xfrm>
            <a:off x="0" y="0"/>
            <a:ext cx="9144000" cy="5143500"/>
          </a:xfrm>
          <a:prstGeom prst="rect">
            <a:avLst/>
          </a:prstGeom>
        </p:spPr>
        <p:txBody>
          <a:bodyPr lIns="91439" tIns="45719" rIns="91439" bIns="45719" anchor="t">
            <a:noAutofit/>
          </a:bodyPr>
          <a:lstStyle/>
          <a:p>
            <a:endParaRPr/>
          </a:p>
        </p:txBody>
      </p:sp>
      <p:sp>
        <p:nvSpPr>
          <p:cNvPr id="103"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134306522"/>
      </p:ext>
    </p:extLst>
  </p:cSld>
  <p:clrMapOvr>
    <a:masterClrMapping/>
  </p:clrMapOvr>
  <p:transition spd="med"/>
</p:sldLayout>
</file>

<file path=ppt/slideLayouts/slideLayout134.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10"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458248314"/>
      </p:ext>
    </p:extLst>
  </p:cSld>
  <p:clrMapOvr>
    <a:masterClrMapping/>
  </p:clrMapOvr>
  <p:transition spd="med"/>
</p:sldLayout>
</file>

<file path=ppt/slideLayouts/slideLayout135.xml><?xml version="1.0" encoding="utf-8"?>
<p:sldLayout xmlns:a="http://schemas.openxmlformats.org/drawingml/2006/main" xmlns:r="http://schemas.openxmlformats.org/officeDocument/2006/relationships" xmlns:p="http://schemas.openxmlformats.org/presentationml/2006/main" type="tx">
  <p:cSld name="1_Title &amp; Bullets">
    <p:spTree>
      <p:nvGrpSpPr>
        <p:cNvPr id="1" name=""/>
        <p:cNvGrpSpPr/>
        <p:nvPr/>
      </p:nvGrpSpPr>
      <p:grpSpPr>
        <a:xfrm>
          <a:off x="0" y="0"/>
          <a:ext cx="0" cy="0"/>
          <a:chOff x="0" y="0"/>
          <a:chExt cx="0" cy="0"/>
        </a:xfrm>
      </p:grpSpPr>
      <p:sp>
        <p:nvSpPr>
          <p:cNvPr id="117" name="Texto del título"/>
          <p:cNvSpPr txBox="1">
            <a:spLocks noGrp="1"/>
          </p:cNvSpPr>
          <p:nvPr>
            <p:ph type="title"/>
          </p:nvPr>
        </p:nvSpPr>
        <p:spPr>
          <a:prstGeom prst="rect">
            <a:avLst/>
          </a:prstGeom>
        </p:spPr>
        <p:txBody>
          <a:bodyPr/>
          <a:lstStyle/>
          <a:p>
            <a:r>
              <a:t>Texto del título</a:t>
            </a:r>
          </a:p>
        </p:txBody>
      </p:sp>
      <p:sp>
        <p:nvSpPr>
          <p:cNvPr id="118" name="Nivel de texto 1…"/>
          <p:cNvSpPr txBox="1">
            <a:spLocks noGrp="1"/>
          </p:cNvSpPr>
          <p:nvPr>
            <p:ph type="body" idx="1"/>
          </p:nvPr>
        </p:nvSpPr>
        <p:spPr>
          <a:prstGeom prst="rect">
            <a:avLst/>
          </a:prstGeom>
        </p:spPr>
        <p:txBody>
          <a:bodyPr/>
          <a:lstStyle/>
          <a:p>
            <a:r>
              <a:t>Nivel de texto 1</a:t>
            </a:r>
          </a:p>
          <a:p>
            <a:pPr lvl="1"/>
            <a:r>
              <a:t>Nivel de texto 2</a:t>
            </a:r>
          </a:p>
          <a:p>
            <a:pPr lvl="2"/>
            <a:r>
              <a:t>Nivel de texto 3</a:t>
            </a:r>
          </a:p>
          <a:p>
            <a:pPr lvl="3"/>
            <a:r>
              <a:t>Nivel de texto 4</a:t>
            </a:r>
          </a:p>
          <a:p>
            <a:pPr lvl="4"/>
            <a:r>
              <a:t>Nivel de texto 5</a:t>
            </a:r>
          </a:p>
        </p:txBody>
      </p:sp>
      <p:sp>
        <p:nvSpPr>
          <p:cNvPr id="119"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4658272"/>
      </p:ext>
    </p:extLst>
  </p:cSld>
  <p:clrMapOvr>
    <a:masterClrMapping/>
  </p:clrMapOvr>
  <p:transition spd="med"/>
</p:sldLayout>
</file>

<file path=ppt/slideLayouts/slideLayout136.xml><?xml version="1.0" encoding="utf-8"?>
<p:sldLayout xmlns:a="http://schemas.openxmlformats.org/drawingml/2006/main" xmlns:r="http://schemas.openxmlformats.org/officeDocument/2006/relationships" xmlns:p="http://schemas.openxmlformats.org/presentationml/2006/main" type="tx">
  <p:cSld name="1_Title &amp; Subtitle">
    <p:spTree>
      <p:nvGrpSpPr>
        <p:cNvPr id="1" name=""/>
        <p:cNvGrpSpPr/>
        <p:nvPr/>
      </p:nvGrpSpPr>
      <p:grpSpPr>
        <a:xfrm>
          <a:off x="0" y="0"/>
          <a:ext cx="0" cy="0"/>
          <a:chOff x="0" y="0"/>
          <a:chExt cx="0" cy="0"/>
        </a:xfrm>
      </p:grpSpPr>
      <p:sp>
        <p:nvSpPr>
          <p:cNvPr id="126" name="Texto del título"/>
          <p:cNvSpPr txBox="1">
            <a:spLocks noGrp="1"/>
          </p:cNvSpPr>
          <p:nvPr>
            <p:ph type="title"/>
          </p:nvPr>
        </p:nvSpPr>
        <p:spPr>
          <a:xfrm>
            <a:off x="666750" y="862013"/>
            <a:ext cx="7810500" cy="1743075"/>
          </a:xfrm>
          <a:prstGeom prst="rect">
            <a:avLst/>
          </a:prstGeom>
        </p:spPr>
        <p:txBody>
          <a:bodyPr anchor="b"/>
          <a:lstStyle>
            <a:lvl1pPr>
              <a:defRPr>
                <a:latin typeface="Helvetica Light"/>
                <a:ea typeface="Helvetica Light"/>
                <a:cs typeface="Helvetica Light"/>
                <a:sym typeface="Helvetica Light"/>
              </a:defRPr>
            </a:lvl1pPr>
          </a:lstStyle>
          <a:p>
            <a:r>
              <a:t>Texto del título</a:t>
            </a:r>
          </a:p>
        </p:txBody>
      </p:sp>
      <p:sp>
        <p:nvSpPr>
          <p:cNvPr id="127" name="Nivel de texto 1…"/>
          <p:cNvSpPr txBox="1">
            <a:spLocks noGrp="1"/>
          </p:cNvSpPr>
          <p:nvPr>
            <p:ph type="body" sz="quarter" idx="1"/>
          </p:nvPr>
        </p:nvSpPr>
        <p:spPr>
          <a:xfrm>
            <a:off x="666750" y="2652712"/>
            <a:ext cx="7810500" cy="595313"/>
          </a:xfrm>
          <a:prstGeom prst="rect">
            <a:avLst/>
          </a:prstGeom>
        </p:spPr>
        <p:txBody>
          <a:bodyPr anchor="t"/>
          <a:lstStyle>
            <a:lvl1pPr marL="0" indent="0" algn="ctr">
              <a:spcBef>
                <a:spcPts val="0"/>
              </a:spcBef>
              <a:buSzTx/>
              <a:buNone/>
              <a:defRPr sz="1650">
                <a:latin typeface="Helvetica Light"/>
                <a:ea typeface="Helvetica Light"/>
                <a:cs typeface="Helvetica Light"/>
                <a:sym typeface="Helvetica Light"/>
              </a:defRPr>
            </a:lvl1pPr>
            <a:lvl2pPr marL="0" indent="85725" algn="ctr">
              <a:spcBef>
                <a:spcPts val="0"/>
              </a:spcBef>
              <a:buSzTx/>
              <a:buNone/>
              <a:defRPr sz="1650">
                <a:latin typeface="Helvetica Light"/>
                <a:ea typeface="Helvetica Light"/>
                <a:cs typeface="Helvetica Light"/>
                <a:sym typeface="Helvetica Light"/>
              </a:defRPr>
            </a:lvl2pPr>
            <a:lvl3pPr marL="0" indent="171450" algn="ctr">
              <a:spcBef>
                <a:spcPts val="0"/>
              </a:spcBef>
              <a:buSzTx/>
              <a:buNone/>
              <a:defRPr sz="1650">
                <a:latin typeface="Helvetica Light"/>
                <a:ea typeface="Helvetica Light"/>
                <a:cs typeface="Helvetica Light"/>
                <a:sym typeface="Helvetica Light"/>
              </a:defRPr>
            </a:lvl3pPr>
            <a:lvl4pPr marL="0" indent="257175" algn="ctr">
              <a:spcBef>
                <a:spcPts val="0"/>
              </a:spcBef>
              <a:buSzTx/>
              <a:buNone/>
              <a:defRPr sz="1650">
                <a:latin typeface="Helvetica Light"/>
                <a:ea typeface="Helvetica Light"/>
                <a:cs typeface="Helvetica Light"/>
                <a:sym typeface="Helvetica Light"/>
              </a:defRPr>
            </a:lvl4pPr>
            <a:lvl5pPr marL="0" indent="342900" algn="ctr">
              <a:spcBef>
                <a:spcPts val="0"/>
              </a:spcBef>
              <a:buSzTx/>
              <a:buNone/>
              <a:defRPr sz="1650">
                <a:latin typeface="Helvetica Light"/>
                <a:ea typeface="Helvetica Light"/>
                <a:cs typeface="Helvetica Light"/>
                <a:sym typeface="Helvetica Light"/>
              </a:defRPr>
            </a:lvl5pPr>
          </a:lstStyle>
          <a:p>
            <a:r>
              <a:t>Nivel de texto 1</a:t>
            </a:r>
          </a:p>
          <a:p>
            <a:pPr lvl="1"/>
            <a:r>
              <a:t>Nivel de texto 2</a:t>
            </a:r>
          </a:p>
          <a:p>
            <a:pPr lvl="2"/>
            <a:r>
              <a:t>Nivel de texto 3</a:t>
            </a:r>
          </a:p>
          <a:p>
            <a:pPr lvl="3"/>
            <a:r>
              <a:t>Nivel de texto 4</a:t>
            </a:r>
          </a:p>
          <a:p>
            <a:pPr lvl="4"/>
            <a:r>
              <a:t>Nivel de texto 5</a:t>
            </a:r>
          </a:p>
        </p:txBody>
      </p:sp>
      <p:sp>
        <p:nvSpPr>
          <p:cNvPr id="128" name="Número de diapositiva"/>
          <p:cNvSpPr txBox="1">
            <a:spLocks noGrp="1"/>
          </p:cNvSpPr>
          <p:nvPr>
            <p:ph type="sldNum" sz="quarter" idx="2"/>
          </p:nvPr>
        </p:nvSpPr>
        <p:spPr>
          <a:xfrm>
            <a:off x="4484637" y="4905375"/>
            <a:ext cx="246862" cy="241092"/>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t>‹#›</a:t>
            </a:fld>
            <a:endParaRPr/>
          </a:p>
        </p:txBody>
      </p:sp>
    </p:spTree>
    <p:extLst>
      <p:ext uri="{BB962C8B-B14F-4D97-AF65-F5344CB8AC3E}">
        <p14:creationId xmlns:p14="http://schemas.microsoft.com/office/powerpoint/2010/main" val="3559163556"/>
      </p:ext>
    </p:extLst>
  </p:cSld>
  <p:clrMapOvr>
    <a:masterClrMapping/>
  </p:clrMapOvr>
  <p:transition spd="med"/>
</p:sldLayout>
</file>

<file path=ppt/slideLayouts/slideLayout137.xml><?xml version="1.0" encoding="utf-8"?>
<p:sldLayout xmlns:a="http://schemas.openxmlformats.org/drawingml/2006/main" xmlns:r="http://schemas.openxmlformats.org/officeDocument/2006/relationships" xmlns:p="http://schemas.openxmlformats.org/presentationml/2006/main" type="tx">
  <p:cSld name="2_Title &amp; Subtitle">
    <p:spTree>
      <p:nvGrpSpPr>
        <p:cNvPr id="1" name=""/>
        <p:cNvGrpSpPr/>
        <p:nvPr/>
      </p:nvGrpSpPr>
      <p:grpSpPr>
        <a:xfrm>
          <a:off x="0" y="0"/>
          <a:ext cx="0" cy="0"/>
          <a:chOff x="0" y="0"/>
          <a:chExt cx="0" cy="0"/>
        </a:xfrm>
      </p:grpSpPr>
      <p:sp>
        <p:nvSpPr>
          <p:cNvPr id="142" name="Texto del título"/>
          <p:cNvSpPr txBox="1">
            <a:spLocks noGrp="1"/>
          </p:cNvSpPr>
          <p:nvPr>
            <p:ph type="title"/>
          </p:nvPr>
        </p:nvSpPr>
        <p:spPr>
          <a:xfrm>
            <a:off x="666750" y="862013"/>
            <a:ext cx="7810500" cy="1743075"/>
          </a:xfrm>
          <a:prstGeom prst="rect">
            <a:avLst/>
          </a:prstGeom>
        </p:spPr>
        <p:txBody>
          <a:bodyPr lIns="135466" tIns="135466" rIns="135466" bIns="135466" anchor="b"/>
          <a:lstStyle>
            <a:lvl1pPr defTabSz="914400">
              <a:defRPr>
                <a:latin typeface="Helvetica Neue Light"/>
                <a:ea typeface="Helvetica Neue Light"/>
                <a:cs typeface="Helvetica Neue Light"/>
                <a:sym typeface="Helvetica Neue Light"/>
              </a:defRPr>
            </a:lvl1pPr>
          </a:lstStyle>
          <a:p>
            <a:r>
              <a:t>Texto del título</a:t>
            </a:r>
          </a:p>
        </p:txBody>
      </p:sp>
      <p:sp>
        <p:nvSpPr>
          <p:cNvPr id="143" name="Nivel de texto 1…"/>
          <p:cNvSpPr txBox="1">
            <a:spLocks noGrp="1"/>
          </p:cNvSpPr>
          <p:nvPr>
            <p:ph type="body" sz="quarter" idx="1"/>
          </p:nvPr>
        </p:nvSpPr>
        <p:spPr>
          <a:xfrm>
            <a:off x="666750" y="2652712"/>
            <a:ext cx="7810500" cy="595313"/>
          </a:xfrm>
          <a:prstGeom prst="rect">
            <a:avLst/>
          </a:prstGeom>
        </p:spPr>
        <p:txBody>
          <a:bodyPr lIns="135466" tIns="135466" rIns="135466" bIns="135466" anchor="t"/>
          <a:lstStyle>
            <a:lvl1pPr marL="228600" indent="-142875" algn="ctr" defTabSz="914400">
              <a:spcBef>
                <a:spcPts val="0"/>
              </a:spcBef>
              <a:buSzTx/>
              <a:buNone/>
              <a:defRPr sz="1575">
                <a:latin typeface="Helvetica Neue Light"/>
                <a:ea typeface="Helvetica Neue Light"/>
                <a:cs typeface="Helvetica Neue Light"/>
                <a:sym typeface="Helvetica Neue Light"/>
              </a:defRPr>
            </a:lvl1pPr>
            <a:lvl2pPr marL="228600" indent="28575" algn="ctr" defTabSz="914400">
              <a:spcBef>
                <a:spcPts val="0"/>
              </a:spcBef>
              <a:buSzTx/>
              <a:buNone/>
              <a:defRPr sz="1575">
                <a:latin typeface="Helvetica Neue Light"/>
                <a:ea typeface="Helvetica Neue Light"/>
                <a:cs typeface="Helvetica Neue Light"/>
                <a:sym typeface="Helvetica Neue Light"/>
              </a:defRPr>
            </a:lvl2pPr>
            <a:lvl3pPr marL="228600" indent="200025" algn="ctr" defTabSz="914400">
              <a:spcBef>
                <a:spcPts val="0"/>
              </a:spcBef>
              <a:buSzTx/>
              <a:buNone/>
              <a:defRPr sz="1575">
                <a:latin typeface="Helvetica Neue Light"/>
                <a:ea typeface="Helvetica Neue Light"/>
                <a:cs typeface="Helvetica Neue Light"/>
                <a:sym typeface="Helvetica Neue Light"/>
              </a:defRPr>
            </a:lvl3pPr>
            <a:lvl4pPr marL="228600" indent="371475" algn="ctr" defTabSz="914400">
              <a:spcBef>
                <a:spcPts val="0"/>
              </a:spcBef>
              <a:buSzTx/>
              <a:buNone/>
              <a:defRPr sz="1575">
                <a:latin typeface="Helvetica Neue Light"/>
                <a:ea typeface="Helvetica Neue Light"/>
                <a:cs typeface="Helvetica Neue Light"/>
                <a:sym typeface="Helvetica Neue Light"/>
              </a:defRPr>
            </a:lvl4pPr>
            <a:lvl5pPr marL="228600" indent="542925" algn="ctr" defTabSz="914400">
              <a:spcBef>
                <a:spcPts val="0"/>
              </a:spcBef>
              <a:buSzTx/>
              <a:buNone/>
              <a:defRPr sz="1575">
                <a:latin typeface="Helvetica Neue Light"/>
                <a:ea typeface="Helvetica Neue Light"/>
                <a:cs typeface="Helvetica Neue Light"/>
                <a:sym typeface="Helvetica Neue Light"/>
              </a:defRPr>
            </a:lvl5pPr>
          </a:lstStyle>
          <a:p>
            <a:r>
              <a:t>Nivel de texto 1</a:t>
            </a:r>
          </a:p>
          <a:p>
            <a:pPr lvl="1"/>
            <a:r>
              <a:t>Nivel de texto 2</a:t>
            </a:r>
          </a:p>
          <a:p>
            <a:pPr lvl="2"/>
            <a:r>
              <a:t>Nivel de texto 3</a:t>
            </a:r>
          </a:p>
          <a:p>
            <a:pPr lvl="3"/>
            <a:r>
              <a:t>Nivel de texto 4</a:t>
            </a:r>
          </a:p>
          <a:p>
            <a:pPr lvl="4"/>
            <a:r>
              <a:t>Nivel de texto 5</a:t>
            </a:r>
          </a:p>
        </p:txBody>
      </p:sp>
      <p:sp>
        <p:nvSpPr>
          <p:cNvPr id="144" name="Número de diapositiva"/>
          <p:cNvSpPr txBox="1">
            <a:spLocks noGrp="1"/>
          </p:cNvSpPr>
          <p:nvPr>
            <p:ph type="sldNum" sz="quarter" idx="2"/>
          </p:nvPr>
        </p:nvSpPr>
        <p:spPr>
          <a:xfrm>
            <a:off x="4452886" y="4905375"/>
            <a:ext cx="398612" cy="412077"/>
          </a:xfrm>
          <a:prstGeom prst="rect">
            <a:avLst/>
          </a:prstGeom>
        </p:spPr>
        <p:txBody>
          <a:bodyPr lIns="135466" tIns="135466" rIns="135466" bIns="135466"/>
          <a:lstStyle>
            <a:lvl1pPr defTabSz="914400"/>
          </a:lstStyle>
          <a:p>
            <a:fld id="{86CB4B4D-7CA3-9044-876B-883B54F8677D}" type="slidenum">
              <a:t>‹#›</a:t>
            </a:fld>
            <a:endParaRPr/>
          </a:p>
        </p:txBody>
      </p:sp>
    </p:spTree>
    <p:extLst>
      <p:ext uri="{BB962C8B-B14F-4D97-AF65-F5344CB8AC3E}">
        <p14:creationId xmlns:p14="http://schemas.microsoft.com/office/powerpoint/2010/main" val="1103129019"/>
      </p:ext>
    </p:extLst>
  </p:cSld>
  <p:clrMapOvr>
    <a:masterClrMapping/>
  </p:clrMapOvr>
  <p:transition spd="med"/>
</p:sldLayout>
</file>

<file path=ppt/slideLayouts/slideLayout138.xml><?xml version="1.0" encoding="utf-8"?>
<p:sldLayout xmlns:a="http://schemas.openxmlformats.org/drawingml/2006/main" xmlns:r="http://schemas.openxmlformats.org/officeDocument/2006/relationships" xmlns:p="http://schemas.openxmlformats.org/presentationml/2006/main" type="tx">
  <p:cSld name="TITLE_AND_BODY">
    <p:spTree>
      <p:nvGrpSpPr>
        <p:cNvPr id="1" name=""/>
        <p:cNvGrpSpPr/>
        <p:nvPr/>
      </p:nvGrpSpPr>
      <p:grpSpPr>
        <a:xfrm>
          <a:off x="0" y="0"/>
          <a:ext cx="0" cy="0"/>
          <a:chOff x="0" y="0"/>
          <a:chExt cx="0" cy="0"/>
        </a:xfrm>
      </p:grpSpPr>
      <p:sp>
        <p:nvSpPr>
          <p:cNvPr id="161" name="Texto del título"/>
          <p:cNvSpPr txBox="1">
            <a:spLocks noGrp="1"/>
          </p:cNvSpPr>
          <p:nvPr>
            <p:ph type="title"/>
          </p:nvPr>
        </p:nvSpPr>
        <p:spPr>
          <a:xfrm>
            <a:off x="311700" y="445025"/>
            <a:ext cx="8520601" cy="572700"/>
          </a:xfrm>
          <a:prstGeom prst="rect">
            <a:avLst/>
          </a:prstGeom>
        </p:spPr>
        <p:txBody>
          <a:bodyPr lIns="243799" tIns="243799" rIns="243799" bIns="243799" anchor="t"/>
          <a:lstStyle>
            <a:lvl1pPr algn="l" defTabSz="914400">
              <a:defRPr sz="2775">
                <a:latin typeface="+mn-lt"/>
                <a:ea typeface="+mn-ea"/>
                <a:cs typeface="+mn-cs"/>
                <a:sym typeface="Helvetica"/>
              </a:defRPr>
            </a:lvl1pPr>
          </a:lstStyle>
          <a:p>
            <a:r>
              <a:t>Texto del título</a:t>
            </a:r>
          </a:p>
        </p:txBody>
      </p:sp>
      <p:sp>
        <p:nvSpPr>
          <p:cNvPr id="162" name="Nivel de texto 1…"/>
          <p:cNvSpPr txBox="1">
            <a:spLocks noGrp="1"/>
          </p:cNvSpPr>
          <p:nvPr>
            <p:ph type="body" idx="1"/>
          </p:nvPr>
        </p:nvSpPr>
        <p:spPr>
          <a:xfrm>
            <a:off x="311700" y="1152475"/>
            <a:ext cx="8520601" cy="3416400"/>
          </a:xfrm>
          <a:prstGeom prst="rect">
            <a:avLst/>
          </a:prstGeom>
        </p:spPr>
        <p:txBody>
          <a:bodyPr lIns="243799" tIns="243799" rIns="243799" bIns="243799" anchor="t"/>
          <a:lstStyle>
            <a:lvl1pPr marL="385763" indent="-342900" defTabSz="914400">
              <a:lnSpc>
                <a:spcPct val="115000"/>
              </a:lnSpc>
              <a:spcBef>
                <a:spcPts val="0"/>
              </a:spcBef>
              <a:buClr>
                <a:srgbClr val="595959"/>
              </a:buClr>
              <a:buSzPts val="4800"/>
              <a:buFont typeface="Helvetica"/>
              <a:buChar char="●"/>
              <a:defRPr>
                <a:solidFill>
                  <a:srgbClr val="595959"/>
                </a:solidFill>
                <a:latin typeface="+mn-lt"/>
                <a:ea typeface="+mn-ea"/>
                <a:cs typeface="+mn-cs"/>
                <a:sym typeface="Helvetica"/>
              </a:defRPr>
            </a:lvl1pPr>
            <a:lvl2pPr marL="632052" indent="-408214" defTabSz="914400">
              <a:lnSpc>
                <a:spcPct val="115000"/>
              </a:lnSpc>
              <a:spcBef>
                <a:spcPts val="0"/>
              </a:spcBef>
              <a:buClr>
                <a:srgbClr val="595959"/>
              </a:buClr>
              <a:buSzPts val="4800"/>
              <a:buFont typeface="Helvetica"/>
              <a:buChar char="○"/>
              <a:defRPr>
                <a:solidFill>
                  <a:srgbClr val="595959"/>
                </a:solidFill>
                <a:latin typeface="+mn-lt"/>
                <a:ea typeface="+mn-ea"/>
                <a:cs typeface="+mn-cs"/>
                <a:sym typeface="Helvetica"/>
              </a:defRPr>
            </a:lvl2pPr>
            <a:lvl3pPr marL="803502" indent="-408214" defTabSz="914400">
              <a:lnSpc>
                <a:spcPct val="115000"/>
              </a:lnSpc>
              <a:spcBef>
                <a:spcPts val="0"/>
              </a:spcBef>
              <a:buClr>
                <a:srgbClr val="595959"/>
              </a:buClr>
              <a:buSzPts val="4800"/>
              <a:buFont typeface="Helvetica"/>
              <a:buChar char="■"/>
              <a:defRPr>
                <a:solidFill>
                  <a:srgbClr val="595959"/>
                </a:solidFill>
                <a:latin typeface="+mn-lt"/>
                <a:ea typeface="+mn-ea"/>
                <a:cs typeface="+mn-cs"/>
                <a:sym typeface="Helvetica"/>
              </a:defRPr>
            </a:lvl3pPr>
            <a:lvl4pPr marL="974952" indent="-408214" defTabSz="914400">
              <a:lnSpc>
                <a:spcPct val="115000"/>
              </a:lnSpc>
              <a:spcBef>
                <a:spcPts val="0"/>
              </a:spcBef>
              <a:buClr>
                <a:srgbClr val="595959"/>
              </a:buClr>
              <a:buSzPts val="4800"/>
              <a:buFont typeface="Helvetica"/>
              <a:buChar char="●"/>
              <a:defRPr>
                <a:solidFill>
                  <a:srgbClr val="595959"/>
                </a:solidFill>
                <a:latin typeface="+mn-lt"/>
                <a:ea typeface="+mn-ea"/>
                <a:cs typeface="+mn-cs"/>
                <a:sym typeface="Helvetica"/>
              </a:defRPr>
            </a:lvl4pPr>
            <a:lvl5pPr marL="1146402" indent="-408214" defTabSz="914400">
              <a:lnSpc>
                <a:spcPct val="115000"/>
              </a:lnSpc>
              <a:spcBef>
                <a:spcPts val="0"/>
              </a:spcBef>
              <a:buClr>
                <a:srgbClr val="595959"/>
              </a:buClr>
              <a:buSzPts val="4800"/>
              <a:buFont typeface="Helvetica"/>
              <a:buChar char="○"/>
              <a:defRPr>
                <a:solidFill>
                  <a:srgbClr val="595959"/>
                </a:solidFill>
                <a:latin typeface="+mn-lt"/>
                <a:ea typeface="+mn-ea"/>
                <a:cs typeface="+mn-cs"/>
                <a:sym typeface="Helvetica"/>
              </a:defRPr>
            </a:lvl5pPr>
          </a:lstStyle>
          <a:p>
            <a:r>
              <a:t>Nivel de texto 1</a:t>
            </a:r>
          </a:p>
          <a:p>
            <a:pPr lvl="1"/>
            <a:r>
              <a:t>Nivel de texto 2</a:t>
            </a:r>
          </a:p>
          <a:p>
            <a:pPr lvl="2"/>
            <a:r>
              <a:t>Nivel de texto 3</a:t>
            </a:r>
          </a:p>
          <a:p>
            <a:pPr lvl="3"/>
            <a:r>
              <a:t>Nivel de texto 4</a:t>
            </a:r>
          </a:p>
          <a:p>
            <a:pPr lvl="4"/>
            <a:r>
              <a:t>Nivel de texto 5</a:t>
            </a:r>
          </a:p>
        </p:txBody>
      </p:sp>
      <p:sp>
        <p:nvSpPr>
          <p:cNvPr id="163" name="Número de diapositiva"/>
          <p:cNvSpPr txBox="1">
            <a:spLocks noGrp="1"/>
          </p:cNvSpPr>
          <p:nvPr>
            <p:ph type="sldNum" sz="quarter" idx="2"/>
          </p:nvPr>
        </p:nvSpPr>
        <p:spPr>
          <a:xfrm>
            <a:off x="8376513" y="4538817"/>
            <a:ext cx="644645" cy="642401"/>
          </a:xfrm>
          <a:prstGeom prst="rect">
            <a:avLst/>
          </a:prstGeom>
        </p:spPr>
        <p:txBody>
          <a:bodyPr lIns="243799" tIns="243799" rIns="243799" bIns="243799" anchor="ctr"/>
          <a:lstStyle>
            <a:lvl1pPr algn="r" defTabSz="914400">
              <a:defRPr sz="975">
                <a:solidFill>
                  <a:srgbClr val="595959"/>
                </a:solidFill>
                <a:latin typeface="+mn-lt"/>
                <a:ea typeface="+mn-ea"/>
                <a:cs typeface="+mn-cs"/>
                <a:sym typeface="Helvetica"/>
              </a:defRPr>
            </a:lvl1pPr>
          </a:lstStyle>
          <a:p>
            <a:fld id="{86CB4B4D-7CA3-9044-876B-883B54F8677D}" type="slidenum">
              <a:t>‹#›</a:t>
            </a:fld>
            <a:endParaRPr/>
          </a:p>
        </p:txBody>
      </p:sp>
    </p:spTree>
    <p:extLst>
      <p:ext uri="{BB962C8B-B14F-4D97-AF65-F5344CB8AC3E}">
        <p14:creationId xmlns:p14="http://schemas.microsoft.com/office/powerpoint/2010/main" val="2706763856"/>
      </p:ext>
    </p:extLst>
  </p:cSld>
  <p:clrMapOvr>
    <a:masterClrMapping/>
  </p:clrMapOvr>
  <p:transition spd="med"/>
</p:sldLayout>
</file>

<file path=ppt/slideLayouts/slideLayout139.xml><?xml version="1.0" encoding="utf-8"?>
<p:sldLayout xmlns:a="http://schemas.openxmlformats.org/drawingml/2006/main" xmlns:r="http://schemas.openxmlformats.org/officeDocument/2006/relationships" xmlns:p="http://schemas.openxmlformats.org/presentationml/2006/main" type="tx">
  <p:cSld name="TITLE">
    <p:spTree>
      <p:nvGrpSpPr>
        <p:cNvPr id="1" name=""/>
        <p:cNvGrpSpPr/>
        <p:nvPr/>
      </p:nvGrpSpPr>
      <p:grpSpPr>
        <a:xfrm>
          <a:off x="0" y="0"/>
          <a:ext cx="0" cy="0"/>
          <a:chOff x="0" y="0"/>
          <a:chExt cx="0" cy="0"/>
        </a:xfrm>
      </p:grpSpPr>
      <p:sp>
        <p:nvSpPr>
          <p:cNvPr id="170" name="Texto del título"/>
          <p:cNvSpPr txBox="1">
            <a:spLocks noGrp="1"/>
          </p:cNvSpPr>
          <p:nvPr>
            <p:ph type="title"/>
          </p:nvPr>
        </p:nvSpPr>
        <p:spPr>
          <a:xfrm>
            <a:off x="311708" y="744575"/>
            <a:ext cx="8520600" cy="2052600"/>
          </a:xfrm>
          <a:prstGeom prst="rect">
            <a:avLst/>
          </a:prstGeom>
        </p:spPr>
        <p:txBody>
          <a:bodyPr lIns="243799" tIns="243799" rIns="243799" bIns="243799" anchor="b"/>
          <a:lstStyle>
            <a:lvl1pPr defTabSz="914400">
              <a:defRPr sz="5175">
                <a:latin typeface="Arial"/>
                <a:ea typeface="Arial"/>
                <a:cs typeface="Arial"/>
                <a:sym typeface="Arial"/>
              </a:defRPr>
            </a:lvl1pPr>
          </a:lstStyle>
          <a:p>
            <a:r>
              <a:t>Texto del título</a:t>
            </a:r>
          </a:p>
        </p:txBody>
      </p:sp>
      <p:sp>
        <p:nvSpPr>
          <p:cNvPr id="171" name="Nivel de texto 1…"/>
          <p:cNvSpPr txBox="1">
            <a:spLocks noGrp="1"/>
          </p:cNvSpPr>
          <p:nvPr>
            <p:ph type="body" sz="quarter" idx="1"/>
          </p:nvPr>
        </p:nvSpPr>
        <p:spPr>
          <a:xfrm>
            <a:off x="311700" y="2834125"/>
            <a:ext cx="8520601" cy="792600"/>
          </a:xfrm>
          <a:prstGeom prst="rect">
            <a:avLst/>
          </a:prstGeom>
        </p:spPr>
        <p:txBody>
          <a:bodyPr lIns="243799" tIns="243799" rIns="243799" bIns="243799" anchor="t"/>
          <a:lstStyle>
            <a:lvl1pPr marL="342900" indent="-300038" algn="ctr" defTabSz="914400">
              <a:spcBef>
                <a:spcPts val="0"/>
              </a:spcBef>
              <a:buSzTx/>
              <a:buNone/>
              <a:defRPr sz="2775">
                <a:solidFill>
                  <a:srgbClr val="595959"/>
                </a:solidFill>
                <a:latin typeface="Arial"/>
                <a:ea typeface="Arial"/>
                <a:cs typeface="Arial"/>
                <a:sym typeface="Arial"/>
              </a:defRPr>
            </a:lvl1pPr>
            <a:lvl2pPr marL="342900" indent="-119063" algn="ctr" defTabSz="914400">
              <a:spcBef>
                <a:spcPts val="0"/>
              </a:spcBef>
              <a:buSzTx/>
              <a:buNone/>
              <a:defRPr sz="2775">
                <a:solidFill>
                  <a:srgbClr val="595959"/>
                </a:solidFill>
                <a:latin typeface="Arial"/>
                <a:ea typeface="Arial"/>
                <a:cs typeface="Arial"/>
                <a:sym typeface="Arial"/>
              </a:defRPr>
            </a:lvl2pPr>
            <a:lvl3pPr marL="342900" indent="52388" algn="ctr" defTabSz="914400">
              <a:spcBef>
                <a:spcPts val="0"/>
              </a:spcBef>
              <a:buSzTx/>
              <a:buNone/>
              <a:defRPr sz="2775">
                <a:solidFill>
                  <a:srgbClr val="595959"/>
                </a:solidFill>
                <a:latin typeface="Arial"/>
                <a:ea typeface="Arial"/>
                <a:cs typeface="Arial"/>
                <a:sym typeface="Arial"/>
              </a:defRPr>
            </a:lvl3pPr>
            <a:lvl4pPr marL="342900" indent="223838" algn="ctr" defTabSz="914400">
              <a:spcBef>
                <a:spcPts val="0"/>
              </a:spcBef>
              <a:buSzTx/>
              <a:buNone/>
              <a:defRPr sz="2775">
                <a:solidFill>
                  <a:srgbClr val="595959"/>
                </a:solidFill>
                <a:latin typeface="Arial"/>
                <a:ea typeface="Arial"/>
                <a:cs typeface="Arial"/>
                <a:sym typeface="Arial"/>
              </a:defRPr>
            </a:lvl4pPr>
            <a:lvl5pPr marL="342900" indent="395288" algn="ctr" defTabSz="914400">
              <a:spcBef>
                <a:spcPts val="0"/>
              </a:spcBef>
              <a:buSzTx/>
              <a:buNone/>
              <a:defRPr sz="2775">
                <a:solidFill>
                  <a:srgbClr val="595959"/>
                </a:solidFill>
                <a:latin typeface="Arial"/>
                <a:ea typeface="Arial"/>
                <a:cs typeface="Arial"/>
                <a:sym typeface="Arial"/>
              </a:defRPr>
            </a:lvl5pPr>
          </a:lstStyle>
          <a:p>
            <a:r>
              <a:t>Nivel de texto 1</a:t>
            </a:r>
          </a:p>
          <a:p>
            <a:pPr lvl="1"/>
            <a:r>
              <a:t>Nivel de texto 2</a:t>
            </a:r>
          </a:p>
          <a:p>
            <a:pPr lvl="2"/>
            <a:r>
              <a:t>Nivel de texto 3</a:t>
            </a:r>
          </a:p>
          <a:p>
            <a:pPr lvl="3"/>
            <a:r>
              <a:t>Nivel de texto 4</a:t>
            </a:r>
          </a:p>
          <a:p>
            <a:pPr lvl="4"/>
            <a:r>
              <a:t>Nivel de texto 5</a:t>
            </a:r>
          </a:p>
        </p:txBody>
      </p:sp>
      <p:sp>
        <p:nvSpPr>
          <p:cNvPr id="172" name="Número de diapositiva"/>
          <p:cNvSpPr txBox="1">
            <a:spLocks noGrp="1"/>
          </p:cNvSpPr>
          <p:nvPr>
            <p:ph type="sldNum" sz="quarter" idx="2"/>
          </p:nvPr>
        </p:nvSpPr>
        <p:spPr>
          <a:xfrm>
            <a:off x="8376513" y="4538817"/>
            <a:ext cx="644645" cy="642401"/>
          </a:xfrm>
          <a:prstGeom prst="rect">
            <a:avLst/>
          </a:prstGeom>
        </p:spPr>
        <p:txBody>
          <a:bodyPr lIns="243799" tIns="243799" rIns="243799" bIns="243799" anchor="ctr"/>
          <a:lstStyle>
            <a:lvl1pPr algn="r" defTabSz="914400">
              <a:defRPr sz="975">
                <a:solidFill>
                  <a:srgbClr val="595959"/>
                </a:solidFill>
                <a:latin typeface="Arial"/>
                <a:ea typeface="Arial"/>
                <a:cs typeface="Arial"/>
                <a:sym typeface="Arial"/>
              </a:defRPr>
            </a:lvl1pPr>
          </a:lstStyle>
          <a:p>
            <a:fld id="{86CB4B4D-7CA3-9044-876B-883B54F8677D}" type="slidenum">
              <a:t>‹#›</a:t>
            </a:fld>
            <a:endParaRPr/>
          </a:p>
        </p:txBody>
      </p:sp>
    </p:spTree>
    <p:extLst>
      <p:ext uri="{BB962C8B-B14F-4D97-AF65-F5344CB8AC3E}">
        <p14:creationId xmlns:p14="http://schemas.microsoft.com/office/powerpoint/2010/main" val="126923272"/>
      </p:ext>
    </p:extLst>
  </p:cSld>
  <p:clrMapOvr>
    <a:masterClrMapping/>
  </p:clrMapOvr>
  <p:transition spd="med"/>
</p:sldLayout>
</file>

<file path=ppt/slideLayouts/slideLayout140.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666750" y="862013"/>
            <a:ext cx="7810500" cy="1743075"/>
          </a:xfrm>
          <a:prstGeom prst="rect">
            <a:avLst/>
          </a:prstGeom>
        </p:spPr>
        <p:txBody>
          <a:bodyPr anchor="b"/>
          <a:lstStyle/>
          <a:p>
            <a:r>
              <a:t>Title Text</a:t>
            </a:r>
          </a:p>
        </p:txBody>
      </p:sp>
      <p:sp>
        <p:nvSpPr>
          <p:cNvPr id="12" name="Body Level One…"/>
          <p:cNvSpPr txBox="1">
            <a:spLocks noGrp="1"/>
          </p:cNvSpPr>
          <p:nvPr>
            <p:ph type="body" sz="quarter" idx="1"/>
          </p:nvPr>
        </p:nvSpPr>
        <p:spPr>
          <a:xfrm>
            <a:off x="666750" y="2652712"/>
            <a:ext cx="7810500" cy="595313"/>
          </a:xfrm>
          <a:prstGeom prst="rect">
            <a:avLst/>
          </a:prstGeom>
        </p:spPr>
        <p:txBody>
          <a:bodyPr anchor="t"/>
          <a:lstStyle>
            <a:lvl1pPr marL="0" indent="0" algn="ctr">
              <a:spcBef>
                <a:spcPts val="0"/>
              </a:spcBef>
              <a:buSzTx/>
              <a:buNone/>
              <a:defRPr sz="1650"/>
            </a:lvl1pPr>
            <a:lvl2pPr marL="0" indent="85725" algn="ctr">
              <a:spcBef>
                <a:spcPts val="0"/>
              </a:spcBef>
              <a:buSzTx/>
              <a:buNone/>
              <a:defRPr sz="1650"/>
            </a:lvl2pPr>
            <a:lvl3pPr marL="0" indent="171450" algn="ctr">
              <a:spcBef>
                <a:spcPts val="0"/>
              </a:spcBef>
              <a:buSzTx/>
              <a:buNone/>
              <a:defRPr sz="1650"/>
            </a:lvl3pPr>
            <a:lvl4pPr marL="0" indent="257175" algn="ctr">
              <a:spcBef>
                <a:spcPts val="0"/>
              </a:spcBef>
              <a:buSzTx/>
              <a:buNone/>
              <a:defRPr sz="1650"/>
            </a:lvl4pPr>
            <a:lvl5pPr marL="0" indent="342900" algn="ctr">
              <a:spcBef>
                <a:spcPts val="0"/>
              </a:spcBef>
              <a:buSzTx/>
              <a:buNone/>
              <a:defRPr sz="1650"/>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237130686"/>
      </p:ext>
    </p:extLst>
  </p:cSld>
  <p:clrMapOvr>
    <a:masterClrMapping/>
  </p:clrMapOvr>
  <p:transition spd="med"/>
</p:sldLayout>
</file>

<file path=ppt/slideLayouts/slideLayout141.xml><?xml version="1.0" encoding="utf-8"?>
<p:sldLayout xmlns:a="http://schemas.openxmlformats.org/drawingml/2006/main" xmlns:r="http://schemas.openxmlformats.org/officeDocument/2006/relationships" xmlns:p="http://schemas.openxmlformats.org/presentationml/2006/main" type="tx">
  <p:cSld name="Photo - Horizontal">
    <p:spTree>
      <p:nvGrpSpPr>
        <p:cNvPr id="1" name=""/>
        <p:cNvGrpSpPr/>
        <p:nvPr/>
      </p:nvGrpSpPr>
      <p:grpSpPr>
        <a:xfrm>
          <a:off x="0" y="0"/>
          <a:ext cx="0" cy="0"/>
          <a:chOff x="0" y="0"/>
          <a:chExt cx="0" cy="0"/>
        </a:xfrm>
      </p:grpSpPr>
      <p:sp>
        <p:nvSpPr>
          <p:cNvPr id="20" name="Image"/>
          <p:cNvSpPr>
            <a:spLocks noGrp="1"/>
          </p:cNvSpPr>
          <p:nvPr>
            <p:ph type="pic" idx="13"/>
          </p:nvPr>
        </p:nvSpPr>
        <p:spPr>
          <a:xfrm>
            <a:off x="1172238" y="252413"/>
            <a:ext cx="6800850" cy="3276600"/>
          </a:xfrm>
          <a:prstGeom prst="rect">
            <a:avLst/>
          </a:prstGeom>
        </p:spPr>
        <p:txBody>
          <a:bodyPr lIns="91439" tIns="45719" rIns="91439" bIns="45719" anchor="t">
            <a:noAutofit/>
          </a:bodyPr>
          <a:lstStyle/>
          <a:p>
            <a:endParaRPr/>
          </a:p>
        </p:txBody>
      </p:sp>
      <p:sp>
        <p:nvSpPr>
          <p:cNvPr id="21" name="Title Text"/>
          <p:cNvSpPr txBox="1">
            <a:spLocks noGrp="1"/>
          </p:cNvSpPr>
          <p:nvPr>
            <p:ph type="title"/>
          </p:nvPr>
        </p:nvSpPr>
        <p:spPr>
          <a:xfrm>
            <a:off x="238125" y="3543300"/>
            <a:ext cx="8667750" cy="752475"/>
          </a:xfrm>
          <a:prstGeom prst="rect">
            <a:avLst/>
          </a:prstGeom>
        </p:spPr>
        <p:txBody>
          <a:bodyPr anchor="b"/>
          <a:lstStyle/>
          <a:p>
            <a:r>
              <a:t>Title Text</a:t>
            </a:r>
          </a:p>
        </p:txBody>
      </p:sp>
      <p:sp>
        <p:nvSpPr>
          <p:cNvPr id="22" name="Body Level One…"/>
          <p:cNvSpPr txBox="1">
            <a:spLocks noGrp="1"/>
          </p:cNvSpPr>
          <p:nvPr>
            <p:ph type="body" sz="quarter" idx="1"/>
          </p:nvPr>
        </p:nvSpPr>
        <p:spPr>
          <a:xfrm>
            <a:off x="238125" y="4319587"/>
            <a:ext cx="8667750" cy="595313"/>
          </a:xfrm>
          <a:prstGeom prst="rect">
            <a:avLst/>
          </a:prstGeom>
        </p:spPr>
        <p:txBody>
          <a:bodyPr anchor="t"/>
          <a:lstStyle>
            <a:lvl1pPr marL="0" indent="0" algn="ctr">
              <a:spcBef>
                <a:spcPts val="0"/>
              </a:spcBef>
              <a:buSzTx/>
              <a:buNone/>
              <a:defRPr sz="1650"/>
            </a:lvl1pPr>
            <a:lvl2pPr marL="0" indent="85725" algn="ctr">
              <a:spcBef>
                <a:spcPts val="0"/>
              </a:spcBef>
              <a:buSzTx/>
              <a:buNone/>
              <a:defRPr sz="1650"/>
            </a:lvl2pPr>
            <a:lvl3pPr marL="0" indent="171450" algn="ctr">
              <a:spcBef>
                <a:spcPts val="0"/>
              </a:spcBef>
              <a:buSzTx/>
              <a:buNone/>
              <a:defRPr sz="1650"/>
            </a:lvl3pPr>
            <a:lvl4pPr marL="0" indent="257175" algn="ctr">
              <a:spcBef>
                <a:spcPts val="0"/>
              </a:spcBef>
              <a:buSzTx/>
              <a:buNone/>
              <a:defRPr sz="1650"/>
            </a:lvl4pPr>
            <a:lvl5pPr marL="0" indent="342900" algn="ctr">
              <a:spcBef>
                <a:spcPts val="0"/>
              </a:spcBef>
              <a:buSzTx/>
              <a:buNone/>
              <a:defRPr sz="1650"/>
            </a:lvl5pPr>
          </a:lstStyle>
          <a:p>
            <a:r>
              <a:t>Body Level One</a:t>
            </a:r>
          </a:p>
          <a:p>
            <a:pPr lvl="1"/>
            <a:r>
              <a:t>Body Level Two</a:t>
            </a:r>
          </a:p>
          <a:p>
            <a:pPr lvl="2"/>
            <a:r>
              <a:t>Body Level Three</a:t>
            </a:r>
          </a:p>
          <a:p>
            <a:pPr lvl="3"/>
            <a:r>
              <a:t>Body Level Four</a:t>
            </a:r>
          </a:p>
          <a:p>
            <a:pPr lvl="4"/>
            <a:r>
              <a:t>Body Level Five</a:t>
            </a:r>
          </a:p>
        </p:txBody>
      </p:sp>
      <p:sp>
        <p:nvSpPr>
          <p:cNvPr id="2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374431414"/>
      </p:ext>
    </p:extLst>
  </p:cSld>
  <p:clrMapOvr>
    <a:masterClrMapping/>
  </p:clrMapOvr>
  <p:transition spd="med"/>
</p:sldLayout>
</file>

<file path=ppt/slideLayouts/slideLayout142.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30" name="Title Text"/>
          <p:cNvSpPr txBox="1">
            <a:spLocks noGrp="1"/>
          </p:cNvSpPr>
          <p:nvPr>
            <p:ph type="title"/>
          </p:nvPr>
        </p:nvSpPr>
        <p:spPr>
          <a:xfrm>
            <a:off x="666750" y="1700213"/>
            <a:ext cx="7810500" cy="1743075"/>
          </a:xfrm>
          <a:prstGeom prst="rect">
            <a:avLst/>
          </a:prstGeom>
        </p:spPr>
        <p:txBody>
          <a:bodyPr/>
          <a:lstStyle/>
          <a:p>
            <a:r>
              <a:t>Title Text</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076072992"/>
      </p:ext>
    </p:extLst>
  </p:cSld>
  <p:clrMapOvr>
    <a:masterClrMapping/>
  </p:clrMapOvr>
  <p:transition spd="med"/>
</p:sldLayout>
</file>

<file path=ppt/slideLayouts/slideLayout143.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38" name="Image"/>
          <p:cNvSpPr>
            <a:spLocks noGrp="1"/>
          </p:cNvSpPr>
          <p:nvPr>
            <p:ph type="pic" sz="half" idx="13"/>
          </p:nvPr>
        </p:nvSpPr>
        <p:spPr>
          <a:xfrm>
            <a:off x="4937243" y="414338"/>
            <a:ext cx="3571875" cy="4314825"/>
          </a:xfrm>
          <a:prstGeom prst="rect">
            <a:avLst/>
          </a:prstGeom>
        </p:spPr>
        <p:txBody>
          <a:bodyPr lIns="91439" tIns="45719" rIns="91439" bIns="45719" anchor="t">
            <a:noAutofit/>
          </a:bodyPr>
          <a:lstStyle/>
          <a:p>
            <a:endParaRPr/>
          </a:p>
        </p:txBody>
      </p:sp>
      <p:sp>
        <p:nvSpPr>
          <p:cNvPr id="39" name="Title Text"/>
          <p:cNvSpPr txBox="1">
            <a:spLocks noGrp="1"/>
          </p:cNvSpPr>
          <p:nvPr>
            <p:ph type="title"/>
          </p:nvPr>
        </p:nvSpPr>
        <p:spPr>
          <a:xfrm>
            <a:off x="619125" y="414338"/>
            <a:ext cx="3833813" cy="2105025"/>
          </a:xfrm>
          <a:prstGeom prst="rect">
            <a:avLst/>
          </a:prstGeom>
        </p:spPr>
        <p:txBody>
          <a:bodyPr anchor="b"/>
          <a:lstStyle>
            <a:lvl1pPr>
              <a:defRPr sz="3150"/>
            </a:lvl1pPr>
          </a:lstStyle>
          <a:p>
            <a:r>
              <a:t>Title Text</a:t>
            </a:r>
          </a:p>
        </p:txBody>
      </p:sp>
      <p:sp>
        <p:nvSpPr>
          <p:cNvPr id="40" name="Body Level One…"/>
          <p:cNvSpPr txBox="1">
            <a:spLocks noGrp="1"/>
          </p:cNvSpPr>
          <p:nvPr>
            <p:ph type="body" sz="quarter" idx="1"/>
          </p:nvPr>
        </p:nvSpPr>
        <p:spPr>
          <a:xfrm>
            <a:off x="619125" y="2566988"/>
            <a:ext cx="3833813" cy="2162175"/>
          </a:xfrm>
          <a:prstGeom prst="rect">
            <a:avLst/>
          </a:prstGeom>
        </p:spPr>
        <p:txBody>
          <a:bodyPr anchor="t"/>
          <a:lstStyle>
            <a:lvl1pPr marL="0" indent="0" algn="ctr">
              <a:spcBef>
                <a:spcPts val="0"/>
              </a:spcBef>
              <a:buSzTx/>
              <a:buNone/>
              <a:defRPr sz="1650"/>
            </a:lvl1pPr>
            <a:lvl2pPr marL="0" indent="85725" algn="ctr">
              <a:spcBef>
                <a:spcPts val="0"/>
              </a:spcBef>
              <a:buSzTx/>
              <a:buNone/>
              <a:defRPr sz="1650"/>
            </a:lvl2pPr>
            <a:lvl3pPr marL="0" indent="171450" algn="ctr">
              <a:spcBef>
                <a:spcPts val="0"/>
              </a:spcBef>
              <a:buSzTx/>
              <a:buNone/>
              <a:defRPr sz="1650"/>
            </a:lvl3pPr>
            <a:lvl4pPr marL="0" indent="257175" algn="ctr">
              <a:spcBef>
                <a:spcPts val="0"/>
              </a:spcBef>
              <a:buSzTx/>
              <a:buNone/>
              <a:defRPr sz="1650"/>
            </a:lvl4pPr>
            <a:lvl5pPr marL="0" indent="342900" algn="ctr">
              <a:spcBef>
                <a:spcPts val="0"/>
              </a:spcBef>
              <a:buSzTx/>
              <a:buNone/>
              <a:defRPr sz="1650"/>
            </a:lvl5pPr>
          </a:lstStyle>
          <a:p>
            <a:r>
              <a:t>Body Level One</a:t>
            </a:r>
          </a:p>
          <a:p>
            <a:pPr lvl="1"/>
            <a:r>
              <a:t>Body Level Two</a:t>
            </a:r>
          </a:p>
          <a:p>
            <a:pPr lvl="2"/>
            <a:r>
              <a:t>Body Level Three</a:t>
            </a:r>
          </a:p>
          <a:p>
            <a:pPr lvl="3"/>
            <a:r>
              <a:t>Body Level Four</a:t>
            </a:r>
          </a:p>
          <a:p>
            <a:pPr lvl="4"/>
            <a:r>
              <a:t>Body Level Five</a:t>
            </a:r>
          </a:p>
        </p:txBody>
      </p:sp>
      <p:sp>
        <p:nvSpPr>
          <p:cNvPr id="4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01102909"/>
      </p:ext>
    </p:extLst>
  </p:cSld>
  <p:clrMapOvr>
    <a:masterClrMapping/>
  </p:clrMapOvr>
  <p:transition spd="med"/>
</p:sldLayout>
</file>

<file path=ppt/slideLayouts/slideLayout144.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48" name="Title Text"/>
          <p:cNvSpPr txBox="1">
            <a:spLocks noGrp="1"/>
          </p:cNvSpPr>
          <p:nvPr>
            <p:ph type="title"/>
          </p:nvPr>
        </p:nvSpPr>
        <p:spPr>
          <a:prstGeom prst="rect">
            <a:avLst/>
          </a:prstGeom>
        </p:spPr>
        <p:txBody>
          <a:bodyPr/>
          <a:lstStyle/>
          <a:p>
            <a:r>
              <a:t>Title Text</a:t>
            </a:r>
          </a:p>
        </p:txBody>
      </p:sp>
      <p:sp>
        <p:nvSpPr>
          <p:cNvPr id="4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567520914"/>
      </p:ext>
    </p:extLst>
  </p:cSld>
  <p:clrMapOvr>
    <a:masterClrMapping/>
  </p:clrMapOvr>
  <p:transition spd="med"/>
</p:sldLayout>
</file>

<file path=ppt/slideLayouts/slideLayout145.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56" name="Title Text"/>
          <p:cNvSpPr txBox="1">
            <a:spLocks noGrp="1"/>
          </p:cNvSpPr>
          <p:nvPr>
            <p:ph type="title"/>
          </p:nvPr>
        </p:nvSpPr>
        <p:spPr>
          <a:prstGeom prst="rect">
            <a:avLst/>
          </a:prstGeom>
        </p:spPr>
        <p:txBody>
          <a:bodyPr/>
          <a:lstStyle/>
          <a:p>
            <a:r>
              <a:t>Title Text</a:t>
            </a:r>
          </a:p>
        </p:txBody>
      </p:sp>
      <p:sp>
        <p:nvSpPr>
          <p:cNvPr id="57"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241001462"/>
      </p:ext>
    </p:extLst>
  </p:cSld>
  <p:clrMapOvr>
    <a:masterClrMapping/>
  </p:clrMapOvr>
  <p:transition spd="med"/>
</p:sldLayout>
</file>

<file path=ppt/slideLayouts/slideLayout146.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5" name="Image"/>
          <p:cNvSpPr>
            <a:spLocks noGrp="1"/>
          </p:cNvSpPr>
          <p:nvPr>
            <p:ph type="pic" sz="half" idx="13"/>
          </p:nvPr>
        </p:nvSpPr>
        <p:spPr>
          <a:xfrm>
            <a:off x="4938713" y="1214437"/>
            <a:ext cx="3571875" cy="3452813"/>
          </a:xfrm>
          <a:prstGeom prst="rect">
            <a:avLst/>
          </a:prstGeom>
        </p:spPr>
        <p:txBody>
          <a:bodyPr lIns="91439" tIns="45719" rIns="91439" bIns="45719" anchor="t">
            <a:noAutofit/>
          </a:bodyPr>
          <a:lstStyle/>
          <a:p>
            <a:endParaRPr/>
          </a:p>
        </p:txBody>
      </p:sp>
      <p:sp>
        <p:nvSpPr>
          <p:cNvPr id="66" name="Title Text"/>
          <p:cNvSpPr txBox="1">
            <a:spLocks noGrp="1"/>
          </p:cNvSpPr>
          <p:nvPr>
            <p:ph type="title"/>
          </p:nvPr>
        </p:nvSpPr>
        <p:spPr>
          <a:prstGeom prst="rect">
            <a:avLst/>
          </a:prstGeom>
        </p:spPr>
        <p:txBody>
          <a:bodyPr/>
          <a:lstStyle/>
          <a:p>
            <a:r>
              <a:t>Title Text</a:t>
            </a:r>
          </a:p>
        </p:txBody>
      </p:sp>
      <p:sp>
        <p:nvSpPr>
          <p:cNvPr id="67" name="Body Level One…"/>
          <p:cNvSpPr txBox="1">
            <a:spLocks noGrp="1"/>
          </p:cNvSpPr>
          <p:nvPr>
            <p:ph type="body" sz="half" idx="1"/>
          </p:nvPr>
        </p:nvSpPr>
        <p:spPr>
          <a:xfrm>
            <a:off x="633413" y="1214437"/>
            <a:ext cx="3752850" cy="3452813"/>
          </a:xfrm>
          <a:prstGeom prst="rect">
            <a:avLst/>
          </a:prstGeom>
        </p:spPr>
        <p:txBody>
          <a:bodyPr/>
          <a:lstStyle>
            <a:lvl1pPr marL="209550" indent="-209550">
              <a:spcBef>
                <a:spcPts val="1688"/>
              </a:spcBef>
              <a:defRPr sz="1688"/>
            </a:lvl1pPr>
            <a:lvl2pPr marL="419100" indent="-209550">
              <a:spcBef>
                <a:spcPts val="1688"/>
              </a:spcBef>
              <a:defRPr sz="1688"/>
            </a:lvl2pPr>
            <a:lvl3pPr marL="628650" indent="-209550">
              <a:spcBef>
                <a:spcPts val="1688"/>
              </a:spcBef>
              <a:defRPr sz="1688"/>
            </a:lvl3pPr>
            <a:lvl4pPr marL="838200" indent="-209550">
              <a:spcBef>
                <a:spcPts val="1688"/>
              </a:spcBef>
              <a:defRPr sz="1688"/>
            </a:lvl4pPr>
            <a:lvl5pPr marL="1047750" indent="-209550">
              <a:spcBef>
                <a:spcPts val="1688"/>
              </a:spcBef>
              <a:defRPr sz="1688"/>
            </a:lvl5pPr>
          </a:lstStyle>
          <a:p>
            <a:r>
              <a:t>Body Level One</a:t>
            </a:r>
          </a:p>
          <a:p>
            <a:pPr lvl="1"/>
            <a:r>
              <a:t>Body Level Two</a:t>
            </a:r>
          </a:p>
          <a:p>
            <a:pPr lvl="2"/>
            <a:r>
              <a:t>Body Level Three</a:t>
            </a:r>
          </a:p>
          <a:p>
            <a:pPr lvl="3"/>
            <a:r>
              <a:t>Body Level Four</a:t>
            </a:r>
          </a:p>
          <a:p>
            <a:pPr lvl="4"/>
            <a:r>
              <a:t>Body Level Five</a:t>
            </a:r>
          </a:p>
        </p:txBody>
      </p:sp>
      <p:sp>
        <p:nvSpPr>
          <p:cNvPr id="6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184331222"/>
      </p:ext>
    </p:extLst>
  </p:cSld>
  <p:clrMapOvr>
    <a:masterClrMapping/>
  </p:clrMapOvr>
  <p:transition spd="med"/>
</p:sldLayout>
</file>

<file path=ppt/slideLayouts/slideLayout147.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75" name="Body Level One…"/>
          <p:cNvSpPr txBox="1">
            <a:spLocks noGrp="1"/>
          </p:cNvSpPr>
          <p:nvPr>
            <p:ph type="body" idx="1"/>
          </p:nvPr>
        </p:nvSpPr>
        <p:spPr>
          <a:xfrm>
            <a:off x="633413" y="666750"/>
            <a:ext cx="7877175" cy="3805238"/>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556132768"/>
      </p:ext>
    </p:extLst>
  </p:cSld>
  <p:clrMapOvr>
    <a:masterClrMapping/>
  </p:clrMapOvr>
  <p:transition spd="med"/>
</p:sldLayout>
</file>

<file path=ppt/slideLayouts/slideLayout148.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83" name="Image"/>
          <p:cNvSpPr>
            <a:spLocks noGrp="1"/>
          </p:cNvSpPr>
          <p:nvPr>
            <p:ph type="pic" sz="quarter" idx="13"/>
          </p:nvPr>
        </p:nvSpPr>
        <p:spPr>
          <a:xfrm>
            <a:off x="5910262" y="2643187"/>
            <a:ext cx="2776538" cy="2081213"/>
          </a:xfrm>
          <a:prstGeom prst="rect">
            <a:avLst/>
          </a:prstGeom>
        </p:spPr>
        <p:txBody>
          <a:bodyPr lIns="91439" tIns="45719" rIns="91439" bIns="45719" anchor="t">
            <a:noAutofit/>
          </a:bodyPr>
          <a:lstStyle/>
          <a:p>
            <a:endParaRPr/>
          </a:p>
        </p:txBody>
      </p:sp>
      <p:sp>
        <p:nvSpPr>
          <p:cNvPr id="84" name="Image"/>
          <p:cNvSpPr>
            <a:spLocks noGrp="1"/>
          </p:cNvSpPr>
          <p:nvPr>
            <p:ph type="pic" sz="quarter" idx="14"/>
          </p:nvPr>
        </p:nvSpPr>
        <p:spPr>
          <a:xfrm>
            <a:off x="5910262" y="423862"/>
            <a:ext cx="2776538" cy="2081213"/>
          </a:xfrm>
          <a:prstGeom prst="rect">
            <a:avLst/>
          </a:prstGeom>
        </p:spPr>
        <p:txBody>
          <a:bodyPr lIns="91439" tIns="45719" rIns="91439" bIns="45719" anchor="t">
            <a:noAutofit/>
          </a:bodyPr>
          <a:lstStyle/>
          <a:p>
            <a:endParaRPr/>
          </a:p>
        </p:txBody>
      </p:sp>
      <p:sp>
        <p:nvSpPr>
          <p:cNvPr id="85" name="Image"/>
          <p:cNvSpPr>
            <a:spLocks noGrp="1"/>
          </p:cNvSpPr>
          <p:nvPr>
            <p:ph type="pic" idx="15"/>
          </p:nvPr>
        </p:nvSpPr>
        <p:spPr>
          <a:xfrm>
            <a:off x="452438" y="423862"/>
            <a:ext cx="5314950" cy="4300538"/>
          </a:xfrm>
          <a:prstGeom prst="rect">
            <a:avLst/>
          </a:prstGeom>
        </p:spPr>
        <p:txBody>
          <a:bodyPr lIns="91439" tIns="45719" rIns="91439" bIns="45719" anchor="t">
            <a:noAutofit/>
          </a:bodyPr>
          <a:lstStyle/>
          <a:p>
            <a:endParaRPr/>
          </a:p>
        </p:txBody>
      </p:sp>
      <p:sp>
        <p:nvSpPr>
          <p:cNvPr id="8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717773638"/>
      </p:ext>
    </p:extLst>
  </p:cSld>
  <p:clrMapOvr>
    <a:masterClrMapping/>
  </p:clrMapOvr>
  <p:transition spd="med"/>
</p:sldLayout>
</file>

<file path=ppt/slideLayouts/slideLayout149.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93" name="–Johnny Appleseed"/>
          <p:cNvSpPr txBox="1">
            <a:spLocks noGrp="1"/>
          </p:cNvSpPr>
          <p:nvPr>
            <p:ph type="body" sz="quarter" idx="13"/>
          </p:nvPr>
        </p:nvSpPr>
        <p:spPr>
          <a:xfrm>
            <a:off x="895350" y="3357563"/>
            <a:ext cx="7358063" cy="321883"/>
          </a:xfrm>
          <a:prstGeom prst="rect">
            <a:avLst/>
          </a:prstGeom>
        </p:spPr>
        <p:txBody>
          <a:bodyPr anchor="t">
            <a:spAutoFit/>
          </a:bodyPr>
          <a:lstStyle>
            <a:lvl1pPr marL="0" indent="0" algn="ctr">
              <a:spcBef>
                <a:spcPts val="0"/>
              </a:spcBef>
              <a:buSzTx/>
              <a:buNone/>
              <a:defRPr sz="1425">
                <a:latin typeface="Helvetica"/>
                <a:ea typeface="Helvetica"/>
                <a:cs typeface="Helvetica"/>
                <a:sym typeface="Helvetica"/>
              </a:defRPr>
            </a:lvl1pPr>
          </a:lstStyle>
          <a:p>
            <a:r>
              <a:t>–Johnny Appleseed</a:t>
            </a:r>
          </a:p>
        </p:txBody>
      </p:sp>
      <p:sp>
        <p:nvSpPr>
          <p:cNvPr id="94" name="“Type a quote here.”"/>
          <p:cNvSpPr txBox="1">
            <a:spLocks noGrp="1"/>
          </p:cNvSpPr>
          <p:nvPr>
            <p:ph type="body" sz="quarter" idx="14"/>
          </p:nvPr>
        </p:nvSpPr>
        <p:spPr>
          <a:xfrm>
            <a:off x="895350" y="2232301"/>
            <a:ext cx="7358063" cy="402674"/>
          </a:xfrm>
          <a:prstGeom prst="rect">
            <a:avLst/>
          </a:prstGeom>
        </p:spPr>
        <p:txBody>
          <a:bodyPr>
            <a:spAutoFit/>
          </a:bodyPr>
          <a:lstStyle>
            <a:lvl1pPr marL="0" indent="0" algn="ctr">
              <a:spcBef>
                <a:spcPts val="0"/>
              </a:spcBef>
              <a:buSzTx/>
              <a:buNone/>
            </a:lvl1pPr>
          </a:lstStyle>
          <a:p>
            <a:r>
              <a:t>“Type a quote here.” </a:t>
            </a:r>
          </a:p>
        </p:txBody>
      </p:sp>
      <p:sp>
        <p:nvSpPr>
          <p:cNvPr id="9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932876125"/>
      </p:ext>
    </p:extLst>
  </p:cSld>
  <p:clrMapOvr>
    <a:masterClrMapping/>
  </p:clrMapOvr>
  <p:transition spd="med"/>
</p:sldLayout>
</file>

<file path=ppt/slideLayouts/slideLayout150.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02" name="Image"/>
          <p:cNvSpPr>
            <a:spLocks noGrp="1"/>
          </p:cNvSpPr>
          <p:nvPr>
            <p:ph type="pic" idx="13"/>
          </p:nvPr>
        </p:nvSpPr>
        <p:spPr>
          <a:xfrm>
            <a:off x="0" y="0"/>
            <a:ext cx="9144000" cy="5143500"/>
          </a:xfrm>
          <a:prstGeom prst="rect">
            <a:avLst/>
          </a:prstGeom>
        </p:spPr>
        <p:txBody>
          <a:bodyPr lIns="91439" tIns="45719" rIns="91439" bIns="45719" anchor="t">
            <a:noAutofit/>
          </a:bodyPr>
          <a:lstStyle/>
          <a:p>
            <a:endParaRPr/>
          </a:p>
        </p:txBody>
      </p:sp>
      <p:sp>
        <p:nvSpPr>
          <p:cNvPr id="10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9400135"/>
      </p:ext>
    </p:extLst>
  </p:cSld>
  <p:clrMapOvr>
    <a:masterClrMapping/>
  </p:clrMapOvr>
  <p:transition spd="med"/>
</p:sldLayout>
</file>

<file path=ppt/slideLayouts/slideLayout151.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1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485704642"/>
      </p:ext>
    </p:extLst>
  </p:cSld>
  <p:clrMapOvr>
    <a:masterClrMapping/>
  </p:clrMapOvr>
  <p:transition spd="med"/>
</p:sldLayout>
</file>

<file path=ppt/slideLayouts/slideLayout152.xml><?xml version="1.0" encoding="utf-8"?>
<p:sldLayout xmlns:a="http://schemas.openxmlformats.org/drawingml/2006/main" xmlns:r="http://schemas.openxmlformats.org/officeDocument/2006/relationships" xmlns:p="http://schemas.openxmlformats.org/presentationml/2006/main" type="tx">
  <p:cSld name="TITLE">
    <p:bg>
      <p:bgPr>
        <a:solidFill>
          <a:srgbClr val="00B8FC"/>
        </a:solidFill>
        <a:effectLst/>
      </p:bgPr>
    </p:bg>
    <p:spTree>
      <p:nvGrpSpPr>
        <p:cNvPr id="1" name=""/>
        <p:cNvGrpSpPr/>
        <p:nvPr/>
      </p:nvGrpSpPr>
      <p:grpSpPr>
        <a:xfrm>
          <a:off x="0" y="0"/>
          <a:ext cx="0" cy="0"/>
          <a:chOff x="0" y="0"/>
          <a:chExt cx="0" cy="0"/>
        </a:xfrm>
      </p:grpSpPr>
      <p:sp>
        <p:nvSpPr>
          <p:cNvPr id="117" name="Slide Number"/>
          <p:cNvSpPr txBox="1">
            <a:spLocks noGrp="1"/>
          </p:cNvSpPr>
          <p:nvPr>
            <p:ph type="sldNum" sz="quarter" idx="2"/>
          </p:nvPr>
        </p:nvSpPr>
        <p:spPr>
          <a:xfrm>
            <a:off x="8390580" y="4667274"/>
            <a:ext cx="644645" cy="642401"/>
          </a:xfrm>
          <a:prstGeom prst="rect">
            <a:avLst/>
          </a:prstGeom>
        </p:spPr>
        <p:txBody>
          <a:bodyPr lIns="243799" tIns="243799" rIns="243799" bIns="243799" anchor="ctr"/>
          <a:lstStyle>
            <a:lvl1pPr algn="r" defTabSz="914400">
              <a:defRPr sz="975">
                <a:solidFill>
                  <a:srgbClr val="2F3132"/>
                </a:solidFill>
                <a:latin typeface="Arial"/>
                <a:ea typeface="Arial"/>
                <a:cs typeface="Arial"/>
                <a:sym typeface="Arial"/>
              </a:defRPr>
            </a:lvl1pPr>
          </a:lstStyle>
          <a:p>
            <a:fld id="{86CB4B4D-7CA3-9044-876B-883B54F8677D}" type="slidenum">
              <a:t>‹#›</a:t>
            </a:fld>
            <a:endParaRPr/>
          </a:p>
        </p:txBody>
      </p:sp>
    </p:spTree>
    <p:extLst>
      <p:ext uri="{BB962C8B-B14F-4D97-AF65-F5344CB8AC3E}">
        <p14:creationId xmlns:p14="http://schemas.microsoft.com/office/powerpoint/2010/main" val="2782662044"/>
      </p:ext>
    </p:extLst>
  </p:cSld>
  <p:clrMapOvr>
    <a:masterClrMapping/>
  </p:clrMapOvr>
  <p:transition spd="med"/>
</p:sldLayout>
</file>

<file path=ppt/slideLayouts/slideLayout153.xml><?xml version="1.0" encoding="utf-8"?>
<p:sldLayout xmlns:a="http://schemas.openxmlformats.org/drawingml/2006/main" xmlns:r="http://schemas.openxmlformats.org/officeDocument/2006/relationships" xmlns:p="http://schemas.openxmlformats.org/presentationml/2006/main" type="tx">
  <p:cSld name="1_Blank">
    <p:spTree>
      <p:nvGrpSpPr>
        <p:cNvPr id="1" name=""/>
        <p:cNvGrpSpPr/>
        <p:nvPr/>
      </p:nvGrpSpPr>
      <p:grpSpPr>
        <a:xfrm>
          <a:off x="0" y="0"/>
          <a:ext cx="0" cy="0"/>
          <a:chOff x="0" y="0"/>
          <a:chExt cx="0" cy="0"/>
        </a:xfrm>
      </p:grpSpPr>
      <p:sp>
        <p:nvSpPr>
          <p:cNvPr id="124" name="LOGITECH CONFIDENTIAL"/>
          <p:cNvSpPr txBox="1"/>
          <p:nvPr/>
        </p:nvSpPr>
        <p:spPr>
          <a:xfrm>
            <a:off x="3665650" y="4904803"/>
            <a:ext cx="1784400" cy="300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425" tIns="91425" rIns="91425" bIns="91425">
            <a:spAutoFit/>
          </a:bodyPr>
          <a:lstStyle>
            <a:lvl1pPr defTabSz="2438400">
              <a:defRPr sz="2000">
                <a:latin typeface="Poppins"/>
                <a:ea typeface="Poppins"/>
                <a:cs typeface="Poppins"/>
                <a:sym typeface="Poppins"/>
              </a:defRPr>
            </a:lvl1pPr>
          </a:lstStyle>
          <a:p>
            <a:r>
              <a:rPr sz="750"/>
              <a:t>LOGITECH CONFIDENTIAL</a:t>
            </a:r>
          </a:p>
        </p:txBody>
      </p:sp>
      <p:sp>
        <p:nvSpPr>
          <p:cNvPr id="125" name="Slide Number"/>
          <p:cNvSpPr txBox="1">
            <a:spLocks noGrp="1"/>
          </p:cNvSpPr>
          <p:nvPr>
            <p:ph type="sldNum" sz="quarter" idx="2"/>
          </p:nvPr>
        </p:nvSpPr>
        <p:spPr>
          <a:xfrm>
            <a:off x="8592302" y="4644629"/>
            <a:ext cx="428856" cy="430778"/>
          </a:xfrm>
          <a:prstGeom prst="rect">
            <a:avLst/>
          </a:prstGeom>
        </p:spPr>
        <p:txBody>
          <a:bodyPr lIns="121866" tIns="121866" rIns="121866" bIns="121866" anchor="ctr"/>
          <a:lstStyle>
            <a:lvl1pPr algn="r" defTabSz="914400">
              <a:defRPr sz="1200">
                <a:solidFill>
                  <a:srgbClr val="898989"/>
                </a:solidFill>
                <a:latin typeface="Calibri"/>
                <a:ea typeface="Calibri"/>
                <a:cs typeface="Calibri"/>
                <a:sym typeface="Calibri"/>
              </a:defRPr>
            </a:lvl1pPr>
          </a:lstStyle>
          <a:p>
            <a:fld id="{86CB4B4D-7CA3-9044-876B-883B54F8677D}" type="slidenum">
              <a:t>‹#›</a:t>
            </a:fld>
            <a:endParaRPr/>
          </a:p>
        </p:txBody>
      </p:sp>
    </p:spTree>
    <p:extLst>
      <p:ext uri="{BB962C8B-B14F-4D97-AF65-F5344CB8AC3E}">
        <p14:creationId xmlns:p14="http://schemas.microsoft.com/office/powerpoint/2010/main" val="3787593582"/>
      </p:ext>
    </p:extLst>
  </p:cSld>
  <p:clrMapOvr>
    <a:masterClrMapping/>
  </p:clrMapOvr>
  <p:transition spd="med"/>
</p:sldLayout>
</file>

<file path=ppt/slideLayouts/slideLayout154.xml><?xml version="1.0" encoding="utf-8"?>
<p:sldLayout xmlns:a="http://schemas.openxmlformats.org/drawingml/2006/main" xmlns:r="http://schemas.openxmlformats.org/officeDocument/2006/relationships" xmlns:p="http://schemas.openxmlformats.org/presentationml/2006/main" type="tx">
  <p:cSld name="Azzuro #2">
    <p:spTree>
      <p:nvGrpSpPr>
        <p:cNvPr id="1" name=""/>
        <p:cNvGrpSpPr/>
        <p:nvPr/>
      </p:nvGrpSpPr>
      <p:grpSpPr>
        <a:xfrm>
          <a:off x="0" y="0"/>
          <a:ext cx="0" cy="0"/>
          <a:chOff x="0" y="0"/>
          <a:chExt cx="0" cy="0"/>
        </a:xfrm>
      </p:grpSpPr>
      <p:sp>
        <p:nvSpPr>
          <p:cNvPr id="132" name="Title Text"/>
          <p:cNvSpPr txBox="1">
            <a:spLocks noGrp="1"/>
          </p:cNvSpPr>
          <p:nvPr>
            <p:ph type="title"/>
          </p:nvPr>
        </p:nvSpPr>
        <p:spPr>
          <a:xfrm>
            <a:off x="0" y="0"/>
            <a:ext cx="9144000" cy="590400"/>
          </a:xfrm>
          <a:prstGeom prst="rect">
            <a:avLst/>
          </a:prstGeom>
          <a:solidFill>
            <a:srgbClr val="00B8FC"/>
          </a:solidFill>
          <a:ln w="25400">
            <a:solidFill>
              <a:srgbClr val="00B8FC"/>
            </a:solidFill>
            <a:round/>
          </a:ln>
        </p:spPr>
        <p:txBody>
          <a:bodyPr lIns="243799" tIns="243799" rIns="243799" bIns="243799"/>
          <a:lstStyle>
            <a:lvl1pPr algn="l" defTabSz="914400">
              <a:defRPr sz="2400" b="1">
                <a:solidFill>
                  <a:srgbClr val="FFFFFF"/>
                </a:solidFill>
                <a:latin typeface="Poppins"/>
                <a:ea typeface="Poppins"/>
                <a:cs typeface="Poppins"/>
                <a:sym typeface="Poppins"/>
              </a:defRPr>
            </a:lvl1pPr>
          </a:lstStyle>
          <a:p>
            <a:r>
              <a:t>Title Text</a:t>
            </a:r>
          </a:p>
        </p:txBody>
      </p:sp>
      <p:sp>
        <p:nvSpPr>
          <p:cNvPr id="133" name="Body Level One…"/>
          <p:cNvSpPr txBox="1">
            <a:spLocks noGrp="1"/>
          </p:cNvSpPr>
          <p:nvPr>
            <p:ph type="body" idx="1"/>
          </p:nvPr>
        </p:nvSpPr>
        <p:spPr>
          <a:xfrm>
            <a:off x="0" y="590400"/>
            <a:ext cx="9144000" cy="4037700"/>
          </a:xfrm>
          <a:prstGeom prst="rect">
            <a:avLst/>
          </a:prstGeom>
        </p:spPr>
        <p:txBody>
          <a:bodyPr lIns="243799" tIns="243799" rIns="243799" bIns="243799" anchor="t"/>
          <a:lstStyle>
            <a:lvl1pPr marL="361950" indent="-304800" defTabSz="914400">
              <a:spcBef>
                <a:spcPts val="600"/>
              </a:spcBef>
              <a:buClr>
                <a:srgbClr val="666666"/>
              </a:buClr>
              <a:buSzPts val="3200"/>
              <a:buFont typeface="Helvetica"/>
              <a:defRPr sz="1200">
                <a:solidFill>
                  <a:srgbClr val="666666"/>
                </a:solidFill>
                <a:latin typeface="Poppins"/>
                <a:ea typeface="Poppins"/>
                <a:cs typeface="Poppins"/>
                <a:sym typeface="Poppins"/>
              </a:defRPr>
            </a:lvl1pPr>
            <a:lvl2pPr marL="583882" indent="-350520" defTabSz="914400">
              <a:spcBef>
                <a:spcPts val="600"/>
              </a:spcBef>
              <a:buClr>
                <a:srgbClr val="666666"/>
              </a:buClr>
              <a:buSzPts val="3200"/>
              <a:buFont typeface="Helvetica"/>
              <a:buChar char="–"/>
              <a:defRPr sz="1200">
                <a:solidFill>
                  <a:srgbClr val="666666"/>
                </a:solidFill>
                <a:latin typeface="Poppins"/>
                <a:ea typeface="Poppins"/>
                <a:cs typeface="Poppins"/>
                <a:sym typeface="Poppins"/>
              </a:defRPr>
            </a:lvl2pPr>
            <a:lvl3pPr marL="828675" indent="-419100" defTabSz="914400">
              <a:spcBef>
                <a:spcPts val="600"/>
              </a:spcBef>
              <a:buClr>
                <a:srgbClr val="666666"/>
              </a:buClr>
              <a:buSzPts val="3200"/>
              <a:buFont typeface="Helvetica"/>
              <a:defRPr sz="1200">
                <a:solidFill>
                  <a:srgbClr val="666666"/>
                </a:solidFill>
                <a:latin typeface="Poppins"/>
                <a:ea typeface="Poppins"/>
                <a:cs typeface="Poppins"/>
                <a:sym typeface="Poppins"/>
              </a:defRPr>
            </a:lvl3pPr>
            <a:lvl4pPr marL="1000125" indent="-419100" defTabSz="914400">
              <a:spcBef>
                <a:spcPts val="600"/>
              </a:spcBef>
              <a:buClr>
                <a:srgbClr val="666666"/>
              </a:buClr>
              <a:buSzPts val="3200"/>
              <a:buFont typeface="Helvetica"/>
              <a:buChar char="–"/>
              <a:defRPr sz="1200">
                <a:solidFill>
                  <a:srgbClr val="666666"/>
                </a:solidFill>
                <a:latin typeface="Poppins"/>
                <a:ea typeface="Poppins"/>
                <a:cs typeface="Poppins"/>
                <a:sym typeface="Poppins"/>
              </a:defRPr>
            </a:lvl4pPr>
            <a:lvl5pPr marL="1171575" indent="-419100" defTabSz="914400">
              <a:spcBef>
                <a:spcPts val="600"/>
              </a:spcBef>
              <a:buClr>
                <a:srgbClr val="666666"/>
              </a:buClr>
              <a:buSzPts val="3200"/>
              <a:buFont typeface="Helvetica"/>
              <a:buChar char="»"/>
              <a:defRPr sz="1200">
                <a:solidFill>
                  <a:srgbClr val="666666"/>
                </a:solidFill>
                <a:latin typeface="Poppins"/>
                <a:ea typeface="Poppins"/>
                <a:cs typeface="Poppins"/>
                <a:sym typeface="Poppins"/>
              </a:defRPr>
            </a:lvl5pPr>
          </a:lstStyle>
          <a:p>
            <a:r>
              <a:t>Body Level One</a:t>
            </a:r>
          </a:p>
          <a:p>
            <a:pPr lvl="1"/>
            <a:r>
              <a:t>Body Level Two</a:t>
            </a:r>
          </a:p>
          <a:p>
            <a:pPr lvl="2"/>
            <a:r>
              <a:t>Body Level Three</a:t>
            </a:r>
          </a:p>
          <a:p>
            <a:pPr lvl="3"/>
            <a:r>
              <a:t>Body Level Four</a:t>
            </a:r>
          </a:p>
          <a:p>
            <a:pPr lvl="4"/>
            <a:r>
              <a:t>Body Level Five</a:t>
            </a:r>
          </a:p>
        </p:txBody>
      </p:sp>
      <p:sp>
        <p:nvSpPr>
          <p:cNvPr id="134" name="Slide Number"/>
          <p:cNvSpPr txBox="1">
            <a:spLocks noGrp="1"/>
          </p:cNvSpPr>
          <p:nvPr>
            <p:ph type="sldNum" sz="quarter" idx="2"/>
          </p:nvPr>
        </p:nvSpPr>
        <p:spPr>
          <a:xfrm>
            <a:off x="6119430" y="4551820"/>
            <a:ext cx="433770" cy="430885"/>
          </a:xfrm>
          <a:prstGeom prst="rect">
            <a:avLst/>
          </a:prstGeom>
        </p:spPr>
        <p:txBody>
          <a:bodyPr lIns="121919" tIns="121919" rIns="121919" bIns="121919" anchor="ctr"/>
          <a:lstStyle>
            <a:lvl1pPr algn="r" defTabSz="914400">
              <a:defRPr sz="1200">
                <a:latin typeface="Arial"/>
                <a:ea typeface="Arial"/>
                <a:cs typeface="Arial"/>
                <a:sym typeface="Arial"/>
              </a:defRPr>
            </a:lvl1pPr>
          </a:lstStyle>
          <a:p>
            <a:fld id="{86CB4B4D-7CA3-9044-876B-883B54F8677D}" type="slidenum">
              <a:t>‹#›</a:t>
            </a:fld>
            <a:endParaRPr/>
          </a:p>
        </p:txBody>
      </p:sp>
    </p:spTree>
    <p:extLst>
      <p:ext uri="{BB962C8B-B14F-4D97-AF65-F5344CB8AC3E}">
        <p14:creationId xmlns:p14="http://schemas.microsoft.com/office/powerpoint/2010/main" val="248767261"/>
      </p:ext>
    </p:extLst>
  </p:cSld>
  <p:clrMapOvr>
    <a:masterClrMapping/>
  </p:clrMapOvr>
  <p:transition spd="med"/>
</p:sldLayout>
</file>

<file path=ppt/slideLayouts/slideLayout155.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Texto del título"/>
          <p:cNvSpPr txBox="1">
            <a:spLocks noGrp="1"/>
          </p:cNvSpPr>
          <p:nvPr>
            <p:ph type="title"/>
          </p:nvPr>
        </p:nvSpPr>
        <p:spPr>
          <a:xfrm>
            <a:off x="666750" y="862013"/>
            <a:ext cx="7810500" cy="1743075"/>
          </a:xfrm>
          <a:prstGeom prst="rect">
            <a:avLst/>
          </a:prstGeom>
        </p:spPr>
        <p:txBody>
          <a:bodyPr anchor="b"/>
          <a:lstStyle/>
          <a:p>
            <a:r>
              <a:t>Texto del título</a:t>
            </a:r>
          </a:p>
        </p:txBody>
      </p:sp>
      <p:sp>
        <p:nvSpPr>
          <p:cNvPr id="12" name="Nivel de texto 1…"/>
          <p:cNvSpPr txBox="1">
            <a:spLocks noGrp="1"/>
          </p:cNvSpPr>
          <p:nvPr>
            <p:ph type="body" sz="quarter" idx="1"/>
          </p:nvPr>
        </p:nvSpPr>
        <p:spPr>
          <a:xfrm>
            <a:off x="666750" y="2652712"/>
            <a:ext cx="7810500" cy="595313"/>
          </a:xfrm>
          <a:prstGeom prst="rect">
            <a:avLst/>
          </a:prstGeom>
        </p:spPr>
        <p:txBody>
          <a:bodyPr anchor="t"/>
          <a:lstStyle>
            <a:lvl1pPr marL="0" indent="0" algn="ctr">
              <a:spcBef>
                <a:spcPts val="0"/>
              </a:spcBef>
              <a:buSzTx/>
              <a:buNone/>
              <a:defRPr sz="2025"/>
            </a:lvl1pPr>
            <a:lvl2pPr marL="0" indent="0" algn="ctr">
              <a:spcBef>
                <a:spcPts val="0"/>
              </a:spcBef>
              <a:buSzTx/>
              <a:buNone/>
              <a:defRPr sz="2025"/>
            </a:lvl2pPr>
            <a:lvl3pPr marL="0" indent="0" algn="ctr">
              <a:spcBef>
                <a:spcPts val="0"/>
              </a:spcBef>
              <a:buSzTx/>
              <a:buNone/>
              <a:defRPr sz="2025"/>
            </a:lvl3pPr>
            <a:lvl4pPr marL="0" indent="0" algn="ctr">
              <a:spcBef>
                <a:spcPts val="0"/>
              </a:spcBef>
              <a:buSzTx/>
              <a:buNone/>
              <a:defRPr sz="2025"/>
            </a:lvl4pPr>
            <a:lvl5pPr marL="0" indent="0" algn="ctr">
              <a:spcBef>
                <a:spcPts val="0"/>
              </a:spcBef>
              <a:buSzTx/>
              <a:buNone/>
              <a:defRPr sz="2025"/>
            </a:lvl5pPr>
          </a:lstStyle>
          <a:p>
            <a:r>
              <a:t>Nivel de texto 1</a:t>
            </a:r>
          </a:p>
          <a:p>
            <a:pPr lvl="1"/>
            <a:r>
              <a:t>Nivel de texto 2</a:t>
            </a:r>
          </a:p>
          <a:p>
            <a:pPr lvl="2"/>
            <a:r>
              <a:t>Nivel de texto 3</a:t>
            </a:r>
          </a:p>
          <a:p>
            <a:pPr lvl="3"/>
            <a:r>
              <a:t>Nivel de texto 4</a:t>
            </a:r>
          </a:p>
          <a:p>
            <a:pPr lvl="4"/>
            <a:r>
              <a:t>Nivel de texto 5</a:t>
            </a:r>
          </a:p>
        </p:txBody>
      </p:sp>
      <p:sp>
        <p:nvSpPr>
          <p:cNvPr id="13"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033594221"/>
      </p:ext>
    </p:extLst>
  </p:cSld>
  <p:clrMapOvr>
    <a:masterClrMapping/>
  </p:clrMapOvr>
  <p:transition spd="med"/>
</p:sldLayout>
</file>

<file path=ppt/slideLayouts/slideLayout156.xml><?xml version="1.0" encoding="utf-8"?>
<p:sldLayout xmlns:a="http://schemas.openxmlformats.org/drawingml/2006/main" xmlns:r="http://schemas.openxmlformats.org/officeDocument/2006/relationships" xmlns:p="http://schemas.openxmlformats.org/presentationml/2006/main" type="tx">
  <p:cSld name="Photo - Horizontal">
    <p:spTree>
      <p:nvGrpSpPr>
        <p:cNvPr id="1" name=""/>
        <p:cNvGrpSpPr/>
        <p:nvPr/>
      </p:nvGrpSpPr>
      <p:grpSpPr>
        <a:xfrm>
          <a:off x="0" y="0"/>
          <a:ext cx="0" cy="0"/>
          <a:chOff x="0" y="0"/>
          <a:chExt cx="0" cy="0"/>
        </a:xfrm>
      </p:grpSpPr>
      <p:sp>
        <p:nvSpPr>
          <p:cNvPr id="20" name="Image"/>
          <p:cNvSpPr>
            <a:spLocks noGrp="1"/>
          </p:cNvSpPr>
          <p:nvPr>
            <p:ph type="pic" idx="13"/>
          </p:nvPr>
        </p:nvSpPr>
        <p:spPr>
          <a:xfrm>
            <a:off x="1172238" y="252413"/>
            <a:ext cx="6800851" cy="3276600"/>
          </a:xfrm>
          <a:prstGeom prst="rect">
            <a:avLst/>
          </a:prstGeom>
        </p:spPr>
        <p:txBody>
          <a:bodyPr lIns="91439" tIns="45719" rIns="91439" bIns="45719" anchor="t">
            <a:noAutofit/>
          </a:bodyPr>
          <a:lstStyle/>
          <a:p>
            <a:endParaRPr/>
          </a:p>
        </p:txBody>
      </p:sp>
      <p:sp>
        <p:nvSpPr>
          <p:cNvPr id="21" name="Texto del título"/>
          <p:cNvSpPr txBox="1">
            <a:spLocks noGrp="1"/>
          </p:cNvSpPr>
          <p:nvPr>
            <p:ph type="title"/>
          </p:nvPr>
        </p:nvSpPr>
        <p:spPr>
          <a:xfrm>
            <a:off x="238125" y="3567113"/>
            <a:ext cx="8667750" cy="752475"/>
          </a:xfrm>
          <a:prstGeom prst="rect">
            <a:avLst/>
          </a:prstGeom>
        </p:spPr>
        <p:txBody>
          <a:bodyPr anchor="b"/>
          <a:lstStyle/>
          <a:p>
            <a:r>
              <a:t>Texto del título</a:t>
            </a:r>
          </a:p>
        </p:txBody>
      </p:sp>
      <p:sp>
        <p:nvSpPr>
          <p:cNvPr id="22" name="Nivel de texto 1…"/>
          <p:cNvSpPr txBox="1">
            <a:spLocks noGrp="1"/>
          </p:cNvSpPr>
          <p:nvPr>
            <p:ph type="body" sz="quarter" idx="1"/>
          </p:nvPr>
        </p:nvSpPr>
        <p:spPr>
          <a:xfrm>
            <a:off x="238125" y="4291012"/>
            <a:ext cx="8667750" cy="595313"/>
          </a:xfrm>
          <a:prstGeom prst="rect">
            <a:avLst/>
          </a:prstGeom>
        </p:spPr>
        <p:txBody>
          <a:bodyPr anchor="t"/>
          <a:lstStyle>
            <a:lvl1pPr marL="0" indent="0" algn="ctr">
              <a:spcBef>
                <a:spcPts val="0"/>
              </a:spcBef>
              <a:buSzTx/>
              <a:buNone/>
              <a:defRPr sz="2025"/>
            </a:lvl1pPr>
            <a:lvl2pPr marL="0" indent="0" algn="ctr">
              <a:spcBef>
                <a:spcPts val="0"/>
              </a:spcBef>
              <a:buSzTx/>
              <a:buNone/>
              <a:defRPr sz="2025"/>
            </a:lvl2pPr>
            <a:lvl3pPr marL="0" indent="0" algn="ctr">
              <a:spcBef>
                <a:spcPts val="0"/>
              </a:spcBef>
              <a:buSzTx/>
              <a:buNone/>
              <a:defRPr sz="2025"/>
            </a:lvl3pPr>
            <a:lvl4pPr marL="0" indent="0" algn="ctr">
              <a:spcBef>
                <a:spcPts val="0"/>
              </a:spcBef>
              <a:buSzTx/>
              <a:buNone/>
              <a:defRPr sz="2025"/>
            </a:lvl4pPr>
            <a:lvl5pPr marL="0" indent="0" algn="ctr">
              <a:spcBef>
                <a:spcPts val="0"/>
              </a:spcBef>
              <a:buSzTx/>
              <a:buNone/>
              <a:defRPr sz="2025"/>
            </a:lvl5pPr>
          </a:lstStyle>
          <a:p>
            <a:r>
              <a:t>Nivel de texto 1</a:t>
            </a:r>
          </a:p>
          <a:p>
            <a:pPr lvl="1"/>
            <a:r>
              <a:t>Nivel de texto 2</a:t>
            </a:r>
          </a:p>
          <a:p>
            <a:pPr lvl="2"/>
            <a:r>
              <a:t>Nivel de texto 3</a:t>
            </a:r>
          </a:p>
          <a:p>
            <a:pPr lvl="3"/>
            <a:r>
              <a:t>Nivel de texto 4</a:t>
            </a:r>
          </a:p>
          <a:p>
            <a:pPr lvl="4"/>
            <a:r>
              <a:t>Nivel de texto 5</a:t>
            </a:r>
          </a:p>
        </p:txBody>
      </p:sp>
      <p:sp>
        <p:nvSpPr>
          <p:cNvPr id="23"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393146481"/>
      </p:ext>
    </p:extLst>
  </p:cSld>
  <p:clrMapOvr>
    <a:masterClrMapping/>
  </p:clrMapOvr>
  <p:transition spd="med"/>
</p:sldLayout>
</file>

<file path=ppt/slideLayouts/slideLayout157.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30" name="Texto del título"/>
          <p:cNvSpPr txBox="1">
            <a:spLocks noGrp="1"/>
          </p:cNvSpPr>
          <p:nvPr>
            <p:ph type="title"/>
          </p:nvPr>
        </p:nvSpPr>
        <p:spPr>
          <a:xfrm>
            <a:off x="666750" y="1700213"/>
            <a:ext cx="7810500" cy="1743075"/>
          </a:xfrm>
          <a:prstGeom prst="rect">
            <a:avLst/>
          </a:prstGeom>
        </p:spPr>
        <p:txBody>
          <a:bodyPr/>
          <a:lstStyle/>
          <a:p>
            <a:r>
              <a:t>Texto del título</a:t>
            </a:r>
          </a:p>
        </p:txBody>
      </p:sp>
      <p:sp>
        <p:nvSpPr>
          <p:cNvPr id="31"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713568296"/>
      </p:ext>
    </p:extLst>
  </p:cSld>
  <p:clrMapOvr>
    <a:masterClrMapping/>
  </p:clrMapOvr>
  <p:transition spd="med"/>
</p:sldLayout>
</file>

<file path=ppt/slideLayouts/slideLayout158.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38" name="Image"/>
          <p:cNvSpPr>
            <a:spLocks noGrp="1"/>
          </p:cNvSpPr>
          <p:nvPr>
            <p:ph type="pic" sz="half" idx="13"/>
          </p:nvPr>
        </p:nvSpPr>
        <p:spPr>
          <a:xfrm>
            <a:off x="4937242" y="357187"/>
            <a:ext cx="3571876" cy="4300538"/>
          </a:xfrm>
          <a:prstGeom prst="rect">
            <a:avLst/>
          </a:prstGeom>
        </p:spPr>
        <p:txBody>
          <a:bodyPr lIns="91439" tIns="45719" rIns="91439" bIns="45719" anchor="t">
            <a:noAutofit/>
          </a:bodyPr>
          <a:lstStyle/>
          <a:p>
            <a:endParaRPr/>
          </a:p>
        </p:txBody>
      </p:sp>
      <p:sp>
        <p:nvSpPr>
          <p:cNvPr id="39" name="Texto del título"/>
          <p:cNvSpPr txBox="1">
            <a:spLocks noGrp="1"/>
          </p:cNvSpPr>
          <p:nvPr>
            <p:ph type="title"/>
          </p:nvPr>
        </p:nvSpPr>
        <p:spPr>
          <a:xfrm>
            <a:off x="619125" y="357187"/>
            <a:ext cx="3833813" cy="2081213"/>
          </a:xfrm>
          <a:prstGeom prst="rect">
            <a:avLst/>
          </a:prstGeom>
        </p:spPr>
        <p:txBody>
          <a:bodyPr anchor="b"/>
          <a:lstStyle>
            <a:lvl1pPr>
              <a:defRPr sz="3150"/>
            </a:lvl1pPr>
          </a:lstStyle>
          <a:p>
            <a:r>
              <a:t>Texto del título</a:t>
            </a:r>
          </a:p>
        </p:txBody>
      </p:sp>
      <p:sp>
        <p:nvSpPr>
          <p:cNvPr id="40" name="Nivel de texto 1…"/>
          <p:cNvSpPr txBox="1">
            <a:spLocks noGrp="1"/>
          </p:cNvSpPr>
          <p:nvPr>
            <p:ph type="body" sz="quarter" idx="1"/>
          </p:nvPr>
        </p:nvSpPr>
        <p:spPr>
          <a:xfrm>
            <a:off x="619125" y="2447925"/>
            <a:ext cx="3833813" cy="2147888"/>
          </a:xfrm>
          <a:prstGeom prst="rect">
            <a:avLst/>
          </a:prstGeom>
        </p:spPr>
        <p:txBody>
          <a:bodyPr anchor="t"/>
          <a:lstStyle>
            <a:lvl1pPr marL="0" indent="0" algn="ctr">
              <a:spcBef>
                <a:spcPts val="0"/>
              </a:spcBef>
              <a:buSzTx/>
              <a:buNone/>
              <a:defRPr sz="2025"/>
            </a:lvl1pPr>
            <a:lvl2pPr marL="0" indent="0" algn="ctr">
              <a:spcBef>
                <a:spcPts val="0"/>
              </a:spcBef>
              <a:buSzTx/>
              <a:buNone/>
              <a:defRPr sz="2025"/>
            </a:lvl2pPr>
            <a:lvl3pPr marL="0" indent="0" algn="ctr">
              <a:spcBef>
                <a:spcPts val="0"/>
              </a:spcBef>
              <a:buSzTx/>
              <a:buNone/>
              <a:defRPr sz="2025"/>
            </a:lvl3pPr>
            <a:lvl4pPr marL="0" indent="0" algn="ctr">
              <a:spcBef>
                <a:spcPts val="0"/>
              </a:spcBef>
              <a:buSzTx/>
              <a:buNone/>
              <a:defRPr sz="2025"/>
            </a:lvl4pPr>
            <a:lvl5pPr marL="0" indent="0" algn="ctr">
              <a:spcBef>
                <a:spcPts val="0"/>
              </a:spcBef>
              <a:buSzTx/>
              <a:buNone/>
              <a:defRPr sz="2025"/>
            </a:lvl5pPr>
          </a:lstStyle>
          <a:p>
            <a:r>
              <a:t>Nivel de texto 1</a:t>
            </a:r>
          </a:p>
          <a:p>
            <a:pPr lvl="1"/>
            <a:r>
              <a:t>Nivel de texto 2</a:t>
            </a:r>
          </a:p>
          <a:p>
            <a:pPr lvl="2"/>
            <a:r>
              <a:t>Nivel de texto 3</a:t>
            </a:r>
          </a:p>
          <a:p>
            <a:pPr lvl="3"/>
            <a:r>
              <a:t>Nivel de texto 4</a:t>
            </a:r>
          </a:p>
          <a:p>
            <a:pPr lvl="4"/>
            <a:r>
              <a:t>Nivel de texto 5</a:t>
            </a:r>
          </a:p>
        </p:txBody>
      </p:sp>
      <p:sp>
        <p:nvSpPr>
          <p:cNvPr id="41"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159011186"/>
      </p:ext>
    </p:extLst>
  </p:cSld>
  <p:clrMapOvr>
    <a:masterClrMapping/>
  </p:clrMapOvr>
  <p:transition spd="med"/>
</p:sldLayout>
</file>

<file path=ppt/slideLayouts/slideLayout159.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48" name="Texto del título"/>
          <p:cNvSpPr txBox="1">
            <a:spLocks noGrp="1"/>
          </p:cNvSpPr>
          <p:nvPr>
            <p:ph type="title"/>
          </p:nvPr>
        </p:nvSpPr>
        <p:spPr>
          <a:prstGeom prst="rect">
            <a:avLst/>
          </a:prstGeom>
        </p:spPr>
        <p:txBody>
          <a:bodyPr/>
          <a:lstStyle/>
          <a:p>
            <a:r>
              <a:t>Texto del título</a:t>
            </a:r>
          </a:p>
        </p:txBody>
      </p:sp>
      <p:sp>
        <p:nvSpPr>
          <p:cNvPr id="49"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623158024"/>
      </p:ext>
    </p:extLst>
  </p:cSld>
  <p:clrMapOvr>
    <a:masterClrMapping/>
  </p:clrMapOvr>
  <p:transition spd="med"/>
</p:sldLayout>
</file>

<file path=ppt/slideLayouts/slideLayout160.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56" name="Texto del título"/>
          <p:cNvSpPr txBox="1">
            <a:spLocks noGrp="1"/>
          </p:cNvSpPr>
          <p:nvPr>
            <p:ph type="title"/>
          </p:nvPr>
        </p:nvSpPr>
        <p:spPr>
          <a:prstGeom prst="rect">
            <a:avLst/>
          </a:prstGeom>
        </p:spPr>
        <p:txBody>
          <a:bodyPr/>
          <a:lstStyle/>
          <a:p>
            <a:r>
              <a:t>Texto del título</a:t>
            </a:r>
          </a:p>
        </p:txBody>
      </p:sp>
      <p:sp>
        <p:nvSpPr>
          <p:cNvPr id="57" name="Nivel de texto 1…"/>
          <p:cNvSpPr txBox="1">
            <a:spLocks noGrp="1"/>
          </p:cNvSpPr>
          <p:nvPr>
            <p:ph type="body" idx="1"/>
          </p:nvPr>
        </p:nvSpPr>
        <p:spPr>
          <a:prstGeom prst="rect">
            <a:avLst/>
          </a:prstGeom>
        </p:spPr>
        <p:txBody>
          <a:bodyPr/>
          <a:lstStyle/>
          <a:p>
            <a:r>
              <a:t>Nivel de texto 1</a:t>
            </a:r>
          </a:p>
          <a:p>
            <a:pPr lvl="1"/>
            <a:r>
              <a:t>Nivel de texto 2</a:t>
            </a:r>
          </a:p>
          <a:p>
            <a:pPr lvl="2"/>
            <a:r>
              <a:t>Nivel de texto 3</a:t>
            </a:r>
          </a:p>
          <a:p>
            <a:pPr lvl="3"/>
            <a:r>
              <a:t>Nivel de texto 4</a:t>
            </a:r>
          </a:p>
          <a:p>
            <a:pPr lvl="4"/>
            <a:r>
              <a:t>Nivel de texto 5</a:t>
            </a:r>
          </a:p>
        </p:txBody>
      </p:sp>
      <p:sp>
        <p:nvSpPr>
          <p:cNvPr id="58"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795210530"/>
      </p:ext>
    </p:extLst>
  </p:cSld>
  <p:clrMapOvr>
    <a:masterClrMapping/>
  </p:clrMapOvr>
  <p:transition spd="med"/>
</p:sldLayout>
</file>

<file path=ppt/slideLayouts/slideLayout161.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5" name="Image"/>
          <p:cNvSpPr>
            <a:spLocks noGrp="1"/>
          </p:cNvSpPr>
          <p:nvPr>
            <p:ph type="pic" sz="half" idx="13"/>
          </p:nvPr>
        </p:nvSpPr>
        <p:spPr>
          <a:xfrm>
            <a:off x="4938713" y="1181100"/>
            <a:ext cx="3571875" cy="3486150"/>
          </a:xfrm>
          <a:prstGeom prst="rect">
            <a:avLst/>
          </a:prstGeom>
        </p:spPr>
        <p:txBody>
          <a:bodyPr lIns="91439" tIns="45719" rIns="91439" bIns="45719" anchor="t">
            <a:noAutofit/>
          </a:bodyPr>
          <a:lstStyle/>
          <a:p>
            <a:endParaRPr/>
          </a:p>
        </p:txBody>
      </p:sp>
      <p:sp>
        <p:nvSpPr>
          <p:cNvPr id="66" name="Texto del título"/>
          <p:cNvSpPr txBox="1">
            <a:spLocks noGrp="1"/>
          </p:cNvSpPr>
          <p:nvPr>
            <p:ph type="title"/>
          </p:nvPr>
        </p:nvSpPr>
        <p:spPr>
          <a:prstGeom prst="rect">
            <a:avLst/>
          </a:prstGeom>
        </p:spPr>
        <p:txBody>
          <a:bodyPr/>
          <a:lstStyle/>
          <a:p>
            <a:r>
              <a:t>Texto del título</a:t>
            </a:r>
          </a:p>
        </p:txBody>
      </p:sp>
      <p:sp>
        <p:nvSpPr>
          <p:cNvPr id="67" name="Nivel de texto 1…"/>
          <p:cNvSpPr txBox="1">
            <a:spLocks noGrp="1"/>
          </p:cNvSpPr>
          <p:nvPr>
            <p:ph type="body" sz="half" idx="1"/>
          </p:nvPr>
        </p:nvSpPr>
        <p:spPr>
          <a:xfrm>
            <a:off x="633412" y="1181100"/>
            <a:ext cx="3833813" cy="3486150"/>
          </a:xfrm>
          <a:prstGeom prst="rect">
            <a:avLst/>
          </a:prstGeom>
        </p:spPr>
        <p:txBody>
          <a:bodyPr/>
          <a:lstStyle>
            <a:lvl1pPr marL="209550" indent="-209550">
              <a:spcBef>
                <a:spcPts val="1688"/>
              </a:spcBef>
              <a:defRPr sz="1425"/>
            </a:lvl1pPr>
            <a:lvl2pPr marL="419100" indent="-209550">
              <a:spcBef>
                <a:spcPts val="1688"/>
              </a:spcBef>
              <a:defRPr sz="1425"/>
            </a:lvl2pPr>
            <a:lvl3pPr marL="628650" indent="-209550">
              <a:spcBef>
                <a:spcPts val="1688"/>
              </a:spcBef>
              <a:defRPr sz="1425"/>
            </a:lvl3pPr>
            <a:lvl4pPr marL="838200" indent="-209550">
              <a:spcBef>
                <a:spcPts val="1688"/>
              </a:spcBef>
              <a:defRPr sz="1425"/>
            </a:lvl4pPr>
            <a:lvl5pPr marL="1047750" indent="-209550">
              <a:spcBef>
                <a:spcPts val="1688"/>
              </a:spcBef>
              <a:defRPr sz="1425"/>
            </a:lvl5pPr>
          </a:lstStyle>
          <a:p>
            <a:r>
              <a:t>Nivel de texto 1</a:t>
            </a:r>
          </a:p>
          <a:p>
            <a:pPr lvl="1"/>
            <a:r>
              <a:t>Nivel de texto 2</a:t>
            </a:r>
          </a:p>
          <a:p>
            <a:pPr lvl="2"/>
            <a:r>
              <a:t>Nivel de texto 3</a:t>
            </a:r>
          </a:p>
          <a:p>
            <a:pPr lvl="3"/>
            <a:r>
              <a:t>Nivel de texto 4</a:t>
            </a:r>
          </a:p>
          <a:p>
            <a:pPr lvl="4"/>
            <a:r>
              <a:t>Nivel de texto 5</a:t>
            </a:r>
          </a:p>
        </p:txBody>
      </p:sp>
      <p:sp>
        <p:nvSpPr>
          <p:cNvPr id="68"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097660935"/>
      </p:ext>
    </p:extLst>
  </p:cSld>
  <p:clrMapOvr>
    <a:masterClrMapping/>
  </p:clrMapOvr>
  <p:transition spd="med"/>
</p:sldLayout>
</file>

<file path=ppt/slideLayouts/slideLayout162.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75" name="Nivel de texto 1…"/>
          <p:cNvSpPr txBox="1">
            <a:spLocks noGrp="1"/>
          </p:cNvSpPr>
          <p:nvPr>
            <p:ph type="body" idx="1"/>
          </p:nvPr>
        </p:nvSpPr>
        <p:spPr>
          <a:xfrm>
            <a:off x="633413" y="666750"/>
            <a:ext cx="7877175" cy="3810000"/>
          </a:xfrm>
          <a:prstGeom prst="rect">
            <a:avLst/>
          </a:prstGeom>
        </p:spPr>
        <p:txBody>
          <a:bodyPr/>
          <a:lstStyle/>
          <a:p>
            <a:r>
              <a:t>Nivel de texto 1</a:t>
            </a:r>
          </a:p>
          <a:p>
            <a:pPr lvl="1"/>
            <a:r>
              <a:t>Nivel de texto 2</a:t>
            </a:r>
          </a:p>
          <a:p>
            <a:pPr lvl="2"/>
            <a:r>
              <a:t>Nivel de texto 3</a:t>
            </a:r>
          </a:p>
          <a:p>
            <a:pPr lvl="3"/>
            <a:r>
              <a:t>Nivel de texto 4</a:t>
            </a:r>
          </a:p>
          <a:p>
            <a:pPr lvl="4"/>
            <a:r>
              <a:t>Nivel de texto 5</a:t>
            </a:r>
          </a:p>
        </p:txBody>
      </p:sp>
      <p:sp>
        <p:nvSpPr>
          <p:cNvPr id="76"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157711631"/>
      </p:ext>
    </p:extLst>
  </p:cSld>
  <p:clrMapOvr>
    <a:masterClrMapping/>
  </p:clrMapOvr>
  <p:transition spd="med"/>
</p:sldLayout>
</file>

<file path=ppt/slideLayouts/slideLayout163.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83" name="Image"/>
          <p:cNvSpPr>
            <a:spLocks noGrp="1"/>
          </p:cNvSpPr>
          <p:nvPr>
            <p:ph type="pic" sz="quarter" idx="13"/>
          </p:nvPr>
        </p:nvSpPr>
        <p:spPr>
          <a:xfrm>
            <a:off x="5910262" y="2643187"/>
            <a:ext cx="2776538" cy="2081213"/>
          </a:xfrm>
          <a:prstGeom prst="rect">
            <a:avLst/>
          </a:prstGeom>
        </p:spPr>
        <p:txBody>
          <a:bodyPr lIns="91439" tIns="45719" rIns="91439" bIns="45719" anchor="t">
            <a:noAutofit/>
          </a:bodyPr>
          <a:lstStyle/>
          <a:p>
            <a:endParaRPr/>
          </a:p>
        </p:txBody>
      </p:sp>
      <p:sp>
        <p:nvSpPr>
          <p:cNvPr id="84" name="Image"/>
          <p:cNvSpPr>
            <a:spLocks noGrp="1"/>
          </p:cNvSpPr>
          <p:nvPr>
            <p:ph type="pic" sz="quarter" idx="14"/>
          </p:nvPr>
        </p:nvSpPr>
        <p:spPr>
          <a:xfrm>
            <a:off x="5910262" y="423862"/>
            <a:ext cx="2776538" cy="2081213"/>
          </a:xfrm>
          <a:prstGeom prst="rect">
            <a:avLst/>
          </a:prstGeom>
        </p:spPr>
        <p:txBody>
          <a:bodyPr lIns="91439" tIns="45719" rIns="91439" bIns="45719" anchor="t">
            <a:noAutofit/>
          </a:bodyPr>
          <a:lstStyle/>
          <a:p>
            <a:endParaRPr/>
          </a:p>
        </p:txBody>
      </p:sp>
      <p:sp>
        <p:nvSpPr>
          <p:cNvPr id="85" name="Image"/>
          <p:cNvSpPr>
            <a:spLocks noGrp="1"/>
          </p:cNvSpPr>
          <p:nvPr>
            <p:ph type="pic" idx="15"/>
          </p:nvPr>
        </p:nvSpPr>
        <p:spPr>
          <a:xfrm>
            <a:off x="452438" y="423862"/>
            <a:ext cx="5314950" cy="4300538"/>
          </a:xfrm>
          <a:prstGeom prst="rect">
            <a:avLst/>
          </a:prstGeom>
        </p:spPr>
        <p:txBody>
          <a:bodyPr lIns="91439" tIns="45719" rIns="91439" bIns="45719" anchor="t">
            <a:noAutofit/>
          </a:bodyPr>
          <a:lstStyle/>
          <a:p>
            <a:endParaRPr/>
          </a:p>
        </p:txBody>
      </p:sp>
      <p:sp>
        <p:nvSpPr>
          <p:cNvPr id="86"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704114913"/>
      </p:ext>
    </p:extLst>
  </p:cSld>
  <p:clrMapOvr>
    <a:masterClrMapping/>
  </p:clrMapOvr>
  <p:transition spd="med"/>
</p:sldLayout>
</file>

<file path=ppt/slideLayouts/slideLayout164.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93" name="Nivel de texto 1…"/>
          <p:cNvSpPr txBox="1">
            <a:spLocks noGrp="1"/>
          </p:cNvSpPr>
          <p:nvPr>
            <p:ph type="body" sz="quarter" idx="1"/>
          </p:nvPr>
        </p:nvSpPr>
        <p:spPr>
          <a:xfrm>
            <a:off x="895350" y="3357563"/>
            <a:ext cx="7358063" cy="219570"/>
          </a:xfrm>
          <a:prstGeom prst="rect">
            <a:avLst/>
          </a:prstGeom>
        </p:spPr>
        <p:txBody>
          <a:bodyPr anchor="t"/>
          <a:lstStyle>
            <a:lvl1pPr marL="0" indent="0" algn="ctr">
              <a:spcBef>
                <a:spcPts val="0"/>
              </a:spcBef>
              <a:buSzTx/>
              <a:buNone/>
              <a:defRPr sz="1200" i="1"/>
            </a:lvl1pPr>
            <a:lvl2pPr marL="384663" indent="-146538" algn="ctr">
              <a:spcBef>
                <a:spcPts val="0"/>
              </a:spcBef>
              <a:defRPr sz="1200" i="1"/>
            </a:lvl2pPr>
            <a:lvl3pPr marL="622788" indent="-146538" algn="ctr">
              <a:spcBef>
                <a:spcPts val="0"/>
              </a:spcBef>
              <a:defRPr sz="1200" i="1"/>
            </a:lvl3pPr>
            <a:lvl4pPr marL="860913" indent="-146538" algn="ctr">
              <a:spcBef>
                <a:spcPts val="0"/>
              </a:spcBef>
              <a:defRPr sz="1200" i="1"/>
            </a:lvl4pPr>
            <a:lvl5pPr marL="1099038" indent="-146538" algn="ctr">
              <a:spcBef>
                <a:spcPts val="0"/>
              </a:spcBef>
              <a:defRPr sz="1200" i="1"/>
            </a:lvl5pPr>
          </a:lstStyle>
          <a:p>
            <a:r>
              <a:t>Nivel de texto 1</a:t>
            </a:r>
          </a:p>
          <a:p>
            <a:pPr lvl="1"/>
            <a:r>
              <a:t>Nivel de texto 2</a:t>
            </a:r>
          </a:p>
          <a:p>
            <a:pPr lvl="2"/>
            <a:r>
              <a:t>Nivel de texto 3</a:t>
            </a:r>
          </a:p>
          <a:p>
            <a:pPr lvl="3"/>
            <a:r>
              <a:t>Nivel de texto 4</a:t>
            </a:r>
          </a:p>
          <a:p>
            <a:pPr lvl="4"/>
            <a:r>
              <a:t>Nivel de texto 5</a:t>
            </a:r>
          </a:p>
        </p:txBody>
      </p:sp>
      <p:sp>
        <p:nvSpPr>
          <p:cNvPr id="94" name="“Type a quote here.”"/>
          <p:cNvSpPr txBox="1">
            <a:spLocks noGrp="1"/>
          </p:cNvSpPr>
          <p:nvPr>
            <p:ph type="body" sz="quarter" idx="13"/>
          </p:nvPr>
        </p:nvSpPr>
        <p:spPr>
          <a:xfrm>
            <a:off x="895350" y="2278856"/>
            <a:ext cx="7358063" cy="309563"/>
          </a:xfrm>
          <a:prstGeom prst="rect">
            <a:avLst/>
          </a:prstGeom>
        </p:spPr>
        <p:txBody>
          <a:bodyPr/>
          <a:lstStyle>
            <a:lvl1pPr marL="0" indent="0" algn="ctr">
              <a:spcBef>
                <a:spcPts val="0"/>
              </a:spcBef>
              <a:buSzTx/>
              <a:buNone/>
              <a:defRPr>
                <a:latin typeface="Helvetica Neue Medium"/>
                <a:sym typeface="Helvetica Neue Medium"/>
              </a:defRPr>
            </a:lvl1pPr>
          </a:lstStyle>
          <a:p>
            <a:pPr marL="0" indent="0" algn="ctr">
              <a:spcBef>
                <a:spcPts val="0"/>
              </a:spcBef>
              <a:buSzTx/>
              <a:buNone/>
              <a:defRPr>
                <a:latin typeface="Helvetica Neue Medium"/>
                <a:ea typeface="Helvetica Neue Medium"/>
                <a:cs typeface="Helvetica Neue Medium"/>
                <a:sym typeface="Helvetica Neue Medium"/>
              </a:defRPr>
            </a:pPr>
            <a:endParaRPr/>
          </a:p>
        </p:txBody>
      </p:sp>
      <p:sp>
        <p:nvSpPr>
          <p:cNvPr id="95"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723975402"/>
      </p:ext>
    </p:extLst>
  </p:cSld>
  <p:clrMapOvr>
    <a:masterClrMapping/>
  </p:clrMapOvr>
  <p:transition spd="med"/>
</p:sldLayout>
</file>

<file path=ppt/slideLayouts/slideLayout165.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02" name="Image"/>
          <p:cNvSpPr>
            <a:spLocks noGrp="1"/>
          </p:cNvSpPr>
          <p:nvPr>
            <p:ph type="pic" idx="13"/>
          </p:nvPr>
        </p:nvSpPr>
        <p:spPr>
          <a:xfrm>
            <a:off x="0" y="0"/>
            <a:ext cx="9144000" cy="5143500"/>
          </a:xfrm>
          <a:prstGeom prst="rect">
            <a:avLst/>
          </a:prstGeom>
        </p:spPr>
        <p:txBody>
          <a:bodyPr lIns="91439" tIns="45719" rIns="91439" bIns="45719" anchor="t">
            <a:noAutofit/>
          </a:bodyPr>
          <a:lstStyle/>
          <a:p>
            <a:endParaRPr/>
          </a:p>
        </p:txBody>
      </p:sp>
      <p:sp>
        <p:nvSpPr>
          <p:cNvPr id="103"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063829164"/>
      </p:ext>
    </p:extLst>
  </p:cSld>
  <p:clrMapOvr>
    <a:masterClrMapping/>
  </p:clrMapOvr>
  <p:transition spd="med"/>
</p:sldLayout>
</file>

<file path=ppt/slideLayouts/slideLayout166.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10"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067207278"/>
      </p:ext>
    </p:extLst>
  </p:cSld>
  <p:clrMapOvr>
    <a:masterClrMapping/>
  </p:clrMapOvr>
  <p:transition spd="med"/>
</p:sldLayout>
</file>

<file path=ppt/slideLayouts/slideLayout167.xml><?xml version="1.0" encoding="utf-8"?>
<p:sldLayout xmlns:a="http://schemas.openxmlformats.org/drawingml/2006/main" xmlns:r="http://schemas.openxmlformats.org/officeDocument/2006/relationships" xmlns:p="http://schemas.openxmlformats.org/presentationml/2006/main" type="tx">
  <p:cSld name="1_Title &amp; Bullets">
    <p:spTree>
      <p:nvGrpSpPr>
        <p:cNvPr id="1" name=""/>
        <p:cNvGrpSpPr/>
        <p:nvPr/>
      </p:nvGrpSpPr>
      <p:grpSpPr>
        <a:xfrm>
          <a:off x="0" y="0"/>
          <a:ext cx="0" cy="0"/>
          <a:chOff x="0" y="0"/>
          <a:chExt cx="0" cy="0"/>
        </a:xfrm>
      </p:grpSpPr>
      <p:sp>
        <p:nvSpPr>
          <p:cNvPr id="117" name="Texto del título"/>
          <p:cNvSpPr txBox="1">
            <a:spLocks noGrp="1"/>
          </p:cNvSpPr>
          <p:nvPr>
            <p:ph type="title"/>
          </p:nvPr>
        </p:nvSpPr>
        <p:spPr>
          <a:prstGeom prst="rect">
            <a:avLst/>
          </a:prstGeom>
        </p:spPr>
        <p:txBody>
          <a:bodyPr/>
          <a:lstStyle/>
          <a:p>
            <a:r>
              <a:t>Texto del título</a:t>
            </a:r>
          </a:p>
        </p:txBody>
      </p:sp>
      <p:sp>
        <p:nvSpPr>
          <p:cNvPr id="118" name="Nivel de texto 1…"/>
          <p:cNvSpPr txBox="1">
            <a:spLocks noGrp="1"/>
          </p:cNvSpPr>
          <p:nvPr>
            <p:ph type="body" idx="1"/>
          </p:nvPr>
        </p:nvSpPr>
        <p:spPr>
          <a:prstGeom prst="rect">
            <a:avLst/>
          </a:prstGeom>
        </p:spPr>
        <p:txBody>
          <a:bodyPr/>
          <a:lstStyle/>
          <a:p>
            <a:r>
              <a:t>Nivel de texto 1</a:t>
            </a:r>
          </a:p>
          <a:p>
            <a:pPr lvl="1"/>
            <a:r>
              <a:t>Nivel de texto 2</a:t>
            </a:r>
          </a:p>
          <a:p>
            <a:pPr lvl="2"/>
            <a:r>
              <a:t>Nivel de texto 3</a:t>
            </a:r>
          </a:p>
          <a:p>
            <a:pPr lvl="3"/>
            <a:r>
              <a:t>Nivel de texto 4</a:t>
            </a:r>
          </a:p>
          <a:p>
            <a:pPr lvl="4"/>
            <a:r>
              <a:t>Nivel de texto 5</a:t>
            </a:r>
          </a:p>
        </p:txBody>
      </p:sp>
      <p:sp>
        <p:nvSpPr>
          <p:cNvPr id="119"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402889092"/>
      </p:ext>
    </p:extLst>
  </p:cSld>
  <p:clrMapOvr>
    <a:masterClrMapping/>
  </p:clrMapOvr>
  <p:transition spd="med"/>
</p:sldLayout>
</file>

<file path=ppt/slideLayouts/slideLayout168.xml><?xml version="1.0" encoding="utf-8"?>
<p:sldLayout xmlns:a="http://schemas.openxmlformats.org/drawingml/2006/main" xmlns:r="http://schemas.openxmlformats.org/officeDocument/2006/relationships" xmlns:p="http://schemas.openxmlformats.org/presentationml/2006/main" type="tx">
  <p:cSld name="1_Title &amp; Subtitle">
    <p:spTree>
      <p:nvGrpSpPr>
        <p:cNvPr id="1" name=""/>
        <p:cNvGrpSpPr/>
        <p:nvPr/>
      </p:nvGrpSpPr>
      <p:grpSpPr>
        <a:xfrm>
          <a:off x="0" y="0"/>
          <a:ext cx="0" cy="0"/>
          <a:chOff x="0" y="0"/>
          <a:chExt cx="0" cy="0"/>
        </a:xfrm>
      </p:grpSpPr>
      <p:sp>
        <p:nvSpPr>
          <p:cNvPr id="126" name="Texto del título"/>
          <p:cNvSpPr txBox="1">
            <a:spLocks noGrp="1"/>
          </p:cNvSpPr>
          <p:nvPr>
            <p:ph type="title"/>
          </p:nvPr>
        </p:nvSpPr>
        <p:spPr>
          <a:xfrm>
            <a:off x="666750" y="862013"/>
            <a:ext cx="7810500" cy="1743075"/>
          </a:xfrm>
          <a:prstGeom prst="rect">
            <a:avLst/>
          </a:prstGeom>
        </p:spPr>
        <p:txBody>
          <a:bodyPr anchor="b"/>
          <a:lstStyle>
            <a:lvl1pPr>
              <a:defRPr>
                <a:latin typeface="Helvetica Light"/>
                <a:ea typeface="Helvetica Light"/>
                <a:cs typeface="Helvetica Light"/>
                <a:sym typeface="Helvetica Light"/>
              </a:defRPr>
            </a:lvl1pPr>
          </a:lstStyle>
          <a:p>
            <a:r>
              <a:t>Texto del título</a:t>
            </a:r>
          </a:p>
        </p:txBody>
      </p:sp>
      <p:sp>
        <p:nvSpPr>
          <p:cNvPr id="127" name="Nivel de texto 1…"/>
          <p:cNvSpPr txBox="1">
            <a:spLocks noGrp="1"/>
          </p:cNvSpPr>
          <p:nvPr>
            <p:ph type="body" sz="quarter" idx="1"/>
          </p:nvPr>
        </p:nvSpPr>
        <p:spPr>
          <a:xfrm>
            <a:off x="666750" y="2652712"/>
            <a:ext cx="7810500" cy="595313"/>
          </a:xfrm>
          <a:prstGeom prst="rect">
            <a:avLst/>
          </a:prstGeom>
        </p:spPr>
        <p:txBody>
          <a:bodyPr anchor="t"/>
          <a:lstStyle>
            <a:lvl1pPr marL="0" indent="0" algn="ctr">
              <a:spcBef>
                <a:spcPts val="0"/>
              </a:spcBef>
              <a:buSzTx/>
              <a:buNone/>
              <a:defRPr sz="1650">
                <a:latin typeface="Helvetica Light"/>
                <a:ea typeface="Helvetica Light"/>
                <a:cs typeface="Helvetica Light"/>
                <a:sym typeface="Helvetica Light"/>
              </a:defRPr>
            </a:lvl1pPr>
            <a:lvl2pPr marL="0" indent="85725" algn="ctr">
              <a:spcBef>
                <a:spcPts val="0"/>
              </a:spcBef>
              <a:buSzTx/>
              <a:buNone/>
              <a:defRPr sz="1650">
                <a:latin typeface="Helvetica Light"/>
                <a:ea typeface="Helvetica Light"/>
                <a:cs typeface="Helvetica Light"/>
                <a:sym typeface="Helvetica Light"/>
              </a:defRPr>
            </a:lvl2pPr>
            <a:lvl3pPr marL="0" indent="171450" algn="ctr">
              <a:spcBef>
                <a:spcPts val="0"/>
              </a:spcBef>
              <a:buSzTx/>
              <a:buNone/>
              <a:defRPr sz="1650">
                <a:latin typeface="Helvetica Light"/>
                <a:ea typeface="Helvetica Light"/>
                <a:cs typeface="Helvetica Light"/>
                <a:sym typeface="Helvetica Light"/>
              </a:defRPr>
            </a:lvl3pPr>
            <a:lvl4pPr marL="0" indent="257175" algn="ctr">
              <a:spcBef>
                <a:spcPts val="0"/>
              </a:spcBef>
              <a:buSzTx/>
              <a:buNone/>
              <a:defRPr sz="1650">
                <a:latin typeface="Helvetica Light"/>
                <a:ea typeface="Helvetica Light"/>
                <a:cs typeface="Helvetica Light"/>
                <a:sym typeface="Helvetica Light"/>
              </a:defRPr>
            </a:lvl4pPr>
            <a:lvl5pPr marL="0" indent="342900" algn="ctr">
              <a:spcBef>
                <a:spcPts val="0"/>
              </a:spcBef>
              <a:buSzTx/>
              <a:buNone/>
              <a:defRPr sz="1650">
                <a:latin typeface="Helvetica Light"/>
                <a:ea typeface="Helvetica Light"/>
                <a:cs typeface="Helvetica Light"/>
                <a:sym typeface="Helvetica Light"/>
              </a:defRPr>
            </a:lvl5pPr>
          </a:lstStyle>
          <a:p>
            <a:r>
              <a:t>Nivel de texto 1</a:t>
            </a:r>
          </a:p>
          <a:p>
            <a:pPr lvl="1"/>
            <a:r>
              <a:t>Nivel de texto 2</a:t>
            </a:r>
          </a:p>
          <a:p>
            <a:pPr lvl="2"/>
            <a:r>
              <a:t>Nivel de texto 3</a:t>
            </a:r>
          </a:p>
          <a:p>
            <a:pPr lvl="3"/>
            <a:r>
              <a:t>Nivel de texto 4</a:t>
            </a:r>
          </a:p>
          <a:p>
            <a:pPr lvl="4"/>
            <a:r>
              <a:t>Nivel de texto 5</a:t>
            </a:r>
          </a:p>
        </p:txBody>
      </p:sp>
      <p:sp>
        <p:nvSpPr>
          <p:cNvPr id="128" name="Número de diapositiva"/>
          <p:cNvSpPr txBox="1">
            <a:spLocks noGrp="1"/>
          </p:cNvSpPr>
          <p:nvPr>
            <p:ph type="sldNum" sz="quarter" idx="2"/>
          </p:nvPr>
        </p:nvSpPr>
        <p:spPr>
          <a:xfrm>
            <a:off x="4484637" y="4905375"/>
            <a:ext cx="246862" cy="241092"/>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t>‹#›</a:t>
            </a:fld>
            <a:endParaRPr/>
          </a:p>
        </p:txBody>
      </p:sp>
    </p:spTree>
    <p:extLst>
      <p:ext uri="{BB962C8B-B14F-4D97-AF65-F5344CB8AC3E}">
        <p14:creationId xmlns:p14="http://schemas.microsoft.com/office/powerpoint/2010/main" val="201209151"/>
      </p:ext>
    </p:extLst>
  </p:cSld>
  <p:clrMapOvr>
    <a:masterClrMapping/>
  </p:clrMapOvr>
  <p:transition spd="med"/>
</p:sldLayout>
</file>

<file path=ppt/slideLayouts/slideLayout169.xml><?xml version="1.0" encoding="utf-8"?>
<p:sldLayout xmlns:a="http://schemas.openxmlformats.org/drawingml/2006/main" xmlns:r="http://schemas.openxmlformats.org/officeDocument/2006/relationships" xmlns:p="http://schemas.openxmlformats.org/presentationml/2006/main" type="tx">
  <p:cSld name="Picture Red">
    <p:bg>
      <p:bgPr>
        <a:solidFill>
          <a:srgbClr val="824EFA"/>
        </a:solidFill>
        <a:effectLst/>
      </p:bgPr>
    </p:bg>
    <p:spTree>
      <p:nvGrpSpPr>
        <p:cNvPr id="1" name=""/>
        <p:cNvGrpSpPr/>
        <p:nvPr/>
      </p:nvGrpSpPr>
      <p:grpSpPr>
        <a:xfrm>
          <a:off x="0" y="0"/>
          <a:ext cx="0" cy="0"/>
          <a:chOff x="0" y="0"/>
          <a:chExt cx="0" cy="0"/>
        </a:xfrm>
      </p:grpSpPr>
      <p:sp>
        <p:nvSpPr>
          <p:cNvPr id="135" name="Número de diapositiva"/>
          <p:cNvSpPr txBox="1">
            <a:spLocks noGrp="1"/>
          </p:cNvSpPr>
          <p:nvPr>
            <p:ph type="sldNum" sz="quarter" idx="2"/>
          </p:nvPr>
        </p:nvSpPr>
        <p:spPr>
          <a:xfrm>
            <a:off x="8346116" y="4767263"/>
            <a:ext cx="340686" cy="338441"/>
          </a:xfrm>
          <a:prstGeom prst="rect">
            <a:avLst/>
          </a:prstGeom>
        </p:spPr>
        <p:txBody>
          <a:bodyPr lIns="121864" tIns="121864" rIns="121864" bIns="121864"/>
          <a:lstStyle>
            <a:lvl1pPr algn="r" defTabSz="914400">
              <a:defRPr sz="600">
                <a:solidFill>
                  <a:srgbClr val="FFFFFF"/>
                </a:solidFill>
                <a:latin typeface="Arial"/>
                <a:ea typeface="Arial"/>
                <a:cs typeface="Arial"/>
                <a:sym typeface="Arial"/>
              </a:defRPr>
            </a:lvl1pPr>
          </a:lstStyle>
          <a:p>
            <a:fld id="{86CB4B4D-7CA3-9044-876B-883B54F8677D}" type="slidenum">
              <a:t>‹#›</a:t>
            </a:fld>
            <a:endParaRPr/>
          </a:p>
        </p:txBody>
      </p:sp>
    </p:spTree>
    <p:extLst>
      <p:ext uri="{BB962C8B-B14F-4D97-AF65-F5344CB8AC3E}">
        <p14:creationId xmlns:p14="http://schemas.microsoft.com/office/powerpoint/2010/main" val="3640951305"/>
      </p:ext>
    </p:extLst>
  </p:cSld>
  <p:clrMapOvr>
    <a:masterClrMapping/>
  </p:clrMapOvr>
  <p:transition spd="med"/>
</p:sldLayout>
</file>

<file path=ppt/slideLayouts/slideLayout170.xml><?xml version="1.0" encoding="utf-8"?>
<p:sldLayout xmlns:a="http://schemas.openxmlformats.org/drawingml/2006/main" xmlns:r="http://schemas.openxmlformats.org/officeDocument/2006/relationships" xmlns:p="http://schemas.openxmlformats.org/presentationml/2006/main" type="tx">
  <p:cSld name="2_Title &amp; Subtitle">
    <p:spTree>
      <p:nvGrpSpPr>
        <p:cNvPr id="1" name=""/>
        <p:cNvGrpSpPr/>
        <p:nvPr/>
      </p:nvGrpSpPr>
      <p:grpSpPr>
        <a:xfrm>
          <a:off x="0" y="0"/>
          <a:ext cx="0" cy="0"/>
          <a:chOff x="0" y="0"/>
          <a:chExt cx="0" cy="0"/>
        </a:xfrm>
      </p:grpSpPr>
      <p:sp>
        <p:nvSpPr>
          <p:cNvPr id="142" name="Texto del título"/>
          <p:cNvSpPr txBox="1">
            <a:spLocks noGrp="1"/>
          </p:cNvSpPr>
          <p:nvPr>
            <p:ph type="title"/>
          </p:nvPr>
        </p:nvSpPr>
        <p:spPr>
          <a:xfrm>
            <a:off x="666750" y="862013"/>
            <a:ext cx="7810500" cy="1743075"/>
          </a:xfrm>
          <a:prstGeom prst="rect">
            <a:avLst/>
          </a:prstGeom>
        </p:spPr>
        <p:txBody>
          <a:bodyPr lIns="135466" tIns="135466" rIns="135466" bIns="135466" anchor="b"/>
          <a:lstStyle>
            <a:lvl1pPr defTabSz="914400">
              <a:defRPr>
                <a:latin typeface="Helvetica Neue Light"/>
                <a:ea typeface="Helvetica Neue Light"/>
                <a:cs typeface="Helvetica Neue Light"/>
                <a:sym typeface="Helvetica Neue Light"/>
              </a:defRPr>
            </a:lvl1pPr>
          </a:lstStyle>
          <a:p>
            <a:r>
              <a:t>Texto del título</a:t>
            </a:r>
          </a:p>
        </p:txBody>
      </p:sp>
      <p:sp>
        <p:nvSpPr>
          <p:cNvPr id="143" name="Nivel de texto 1…"/>
          <p:cNvSpPr txBox="1">
            <a:spLocks noGrp="1"/>
          </p:cNvSpPr>
          <p:nvPr>
            <p:ph type="body" sz="quarter" idx="1"/>
          </p:nvPr>
        </p:nvSpPr>
        <p:spPr>
          <a:xfrm>
            <a:off x="666750" y="2652712"/>
            <a:ext cx="7810500" cy="595313"/>
          </a:xfrm>
          <a:prstGeom prst="rect">
            <a:avLst/>
          </a:prstGeom>
        </p:spPr>
        <p:txBody>
          <a:bodyPr lIns="135466" tIns="135466" rIns="135466" bIns="135466" anchor="t"/>
          <a:lstStyle>
            <a:lvl1pPr marL="228600" indent="-142875" algn="ctr" defTabSz="914400">
              <a:spcBef>
                <a:spcPts val="0"/>
              </a:spcBef>
              <a:buSzTx/>
              <a:buNone/>
              <a:defRPr sz="1575">
                <a:latin typeface="Helvetica Neue Light"/>
                <a:ea typeface="Helvetica Neue Light"/>
                <a:cs typeface="Helvetica Neue Light"/>
                <a:sym typeface="Helvetica Neue Light"/>
              </a:defRPr>
            </a:lvl1pPr>
            <a:lvl2pPr marL="228600" indent="28575" algn="ctr" defTabSz="914400">
              <a:spcBef>
                <a:spcPts val="0"/>
              </a:spcBef>
              <a:buSzTx/>
              <a:buNone/>
              <a:defRPr sz="1575">
                <a:latin typeface="Helvetica Neue Light"/>
                <a:ea typeface="Helvetica Neue Light"/>
                <a:cs typeface="Helvetica Neue Light"/>
                <a:sym typeface="Helvetica Neue Light"/>
              </a:defRPr>
            </a:lvl2pPr>
            <a:lvl3pPr marL="228600" indent="200025" algn="ctr" defTabSz="914400">
              <a:spcBef>
                <a:spcPts val="0"/>
              </a:spcBef>
              <a:buSzTx/>
              <a:buNone/>
              <a:defRPr sz="1575">
                <a:latin typeface="Helvetica Neue Light"/>
                <a:ea typeface="Helvetica Neue Light"/>
                <a:cs typeface="Helvetica Neue Light"/>
                <a:sym typeface="Helvetica Neue Light"/>
              </a:defRPr>
            </a:lvl3pPr>
            <a:lvl4pPr marL="228600" indent="371475" algn="ctr" defTabSz="914400">
              <a:spcBef>
                <a:spcPts val="0"/>
              </a:spcBef>
              <a:buSzTx/>
              <a:buNone/>
              <a:defRPr sz="1575">
                <a:latin typeface="Helvetica Neue Light"/>
                <a:ea typeface="Helvetica Neue Light"/>
                <a:cs typeface="Helvetica Neue Light"/>
                <a:sym typeface="Helvetica Neue Light"/>
              </a:defRPr>
            </a:lvl4pPr>
            <a:lvl5pPr marL="228600" indent="542925" algn="ctr" defTabSz="914400">
              <a:spcBef>
                <a:spcPts val="0"/>
              </a:spcBef>
              <a:buSzTx/>
              <a:buNone/>
              <a:defRPr sz="1575">
                <a:latin typeface="Helvetica Neue Light"/>
                <a:ea typeface="Helvetica Neue Light"/>
                <a:cs typeface="Helvetica Neue Light"/>
                <a:sym typeface="Helvetica Neue Light"/>
              </a:defRPr>
            </a:lvl5pPr>
          </a:lstStyle>
          <a:p>
            <a:r>
              <a:t>Nivel de texto 1</a:t>
            </a:r>
          </a:p>
          <a:p>
            <a:pPr lvl="1"/>
            <a:r>
              <a:t>Nivel de texto 2</a:t>
            </a:r>
          </a:p>
          <a:p>
            <a:pPr lvl="2"/>
            <a:r>
              <a:t>Nivel de texto 3</a:t>
            </a:r>
          </a:p>
          <a:p>
            <a:pPr lvl="3"/>
            <a:r>
              <a:t>Nivel de texto 4</a:t>
            </a:r>
          </a:p>
          <a:p>
            <a:pPr lvl="4"/>
            <a:r>
              <a:t>Nivel de texto 5</a:t>
            </a:r>
          </a:p>
        </p:txBody>
      </p:sp>
      <p:sp>
        <p:nvSpPr>
          <p:cNvPr id="144" name="Número de diapositiva"/>
          <p:cNvSpPr txBox="1">
            <a:spLocks noGrp="1"/>
          </p:cNvSpPr>
          <p:nvPr>
            <p:ph type="sldNum" sz="quarter" idx="2"/>
          </p:nvPr>
        </p:nvSpPr>
        <p:spPr>
          <a:xfrm>
            <a:off x="4452886" y="4905375"/>
            <a:ext cx="398612" cy="412077"/>
          </a:xfrm>
          <a:prstGeom prst="rect">
            <a:avLst/>
          </a:prstGeom>
        </p:spPr>
        <p:txBody>
          <a:bodyPr lIns="135466" tIns="135466" rIns="135466" bIns="135466"/>
          <a:lstStyle>
            <a:lvl1pPr defTabSz="914400"/>
          </a:lstStyle>
          <a:p>
            <a:fld id="{86CB4B4D-7CA3-9044-876B-883B54F8677D}" type="slidenum">
              <a:t>‹#›</a:t>
            </a:fld>
            <a:endParaRPr/>
          </a:p>
        </p:txBody>
      </p:sp>
    </p:spTree>
    <p:extLst>
      <p:ext uri="{BB962C8B-B14F-4D97-AF65-F5344CB8AC3E}">
        <p14:creationId xmlns:p14="http://schemas.microsoft.com/office/powerpoint/2010/main" val="1515457025"/>
      </p:ext>
    </p:extLst>
  </p:cSld>
  <p:clrMapOvr>
    <a:masterClrMapping/>
  </p:clrMapOvr>
  <p:transition spd="med"/>
</p:sldLayout>
</file>

<file path=ppt/slideLayouts/slideLayout171.xml><?xml version="1.0" encoding="utf-8"?>
<p:sldLayout xmlns:a="http://schemas.openxmlformats.org/drawingml/2006/main" xmlns:r="http://schemas.openxmlformats.org/officeDocument/2006/relationships" xmlns:p="http://schemas.openxmlformats.org/presentationml/2006/main" type="tx">
  <p:cSld name="TITLE_AND_BODY">
    <p:spTree>
      <p:nvGrpSpPr>
        <p:cNvPr id="1" name=""/>
        <p:cNvGrpSpPr/>
        <p:nvPr/>
      </p:nvGrpSpPr>
      <p:grpSpPr>
        <a:xfrm>
          <a:off x="0" y="0"/>
          <a:ext cx="0" cy="0"/>
          <a:chOff x="0" y="0"/>
          <a:chExt cx="0" cy="0"/>
        </a:xfrm>
      </p:grpSpPr>
      <p:sp>
        <p:nvSpPr>
          <p:cNvPr id="161" name="Texto del título"/>
          <p:cNvSpPr txBox="1">
            <a:spLocks noGrp="1"/>
          </p:cNvSpPr>
          <p:nvPr>
            <p:ph type="title"/>
          </p:nvPr>
        </p:nvSpPr>
        <p:spPr>
          <a:xfrm>
            <a:off x="311700" y="445025"/>
            <a:ext cx="8520601" cy="572700"/>
          </a:xfrm>
          <a:prstGeom prst="rect">
            <a:avLst/>
          </a:prstGeom>
        </p:spPr>
        <p:txBody>
          <a:bodyPr lIns="243799" tIns="243799" rIns="243799" bIns="243799" anchor="t"/>
          <a:lstStyle>
            <a:lvl1pPr algn="l" defTabSz="914400">
              <a:defRPr sz="2775">
                <a:latin typeface="+mn-lt"/>
                <a:ea typeface="+mn-ea"/>
                <a:cs typeface="+mn-cs"/>
                <a:sym typeface="Helvetica"/>
              </a:defRPr>
            </a:lvl1pPr>
          </a:lstStyle>
          <a:p>
            <a:r>
              <a:t>Texto del título</a:t>
            </a:r>
          </a:p>
        </p:txBody>
      </p:sp>
      <p:sp>
        <p:nvSpPr>
          <p:cNvPr id="162" name="Nivel de texto 1…"/>
          <p:cNvSpPr txBox="1">
            <a:spLocks noGrp="1"/>
          </p:cNvSpPr>
          <p:nvPr>
            <p:ph type="body" idx="1"/>
          </p:nvPr>
        </p:nvSpPr>
        <p:spPr>
          <a:xfrm>
            <a:off x="311700" y="1152475"/>
            <a:ext cx="8520601" cy="3416400"/>
          </a:xfrm>
          <a:prstGeom prst="rect">
            <a:avLst/>
          </a:prstGeom>
        </p:spPr>
        <p:txBody>
          <a:bodyPr lIns="243799" tIns="243799" rIns="243799" bIns="243799" anchor="t"/>
          <a:lstStyle>
            <a:lvl1pPr marL="385763" indent="-342900" defTabSz="914400">
              <a:lnSpc>
                <a:spcPct val="115000"/>
              </a:lnSpc>
              <a:spcBef>
                <a:spcPts val="0"/>
              </a:spcBef>
              <a:buClr>
                <a:srgbClr val="595959"/>
              </a:buClr>
              <a:buSzPts val="4800"/>
              <a:buFont typeface="Helvetica"/>
              <a:buChar char="●"/>
              <a:defRPr>
                <a:solidFill>
                  <a:srgbClr val="595959"/>
                </a:solidFill>
                <a:latin typeface="+mn-lt"/>
                <a:ea typeface="+mn-ea"/>
                <a:cs typeface="+mn-cs"/>
                <a:sym typeface="Helvetica"/>
              </a:defRPr>
            </a:lvl1pPr>
            <a:lvl2pPr marL="632052" indent="-408214" defTabSz="914400">
              <a:lnSpc>
                <a:spcPct val="115000"/>
              </a:lnSpc>
              <a:spcBef>
                <a:spcPts val="0"/>
              </a:spcBef>
              <a:buClr>
                <a:srgbClr val="595959"/>
              </a:buClr>
              <a:buSzPts val="4800"/>
              <a:buFont typeface="Helvetica"/>
              <a:buChar char="○"/>
              <a:defRPr>
                <a:solidFill>
                  <a:srgbClr val="595959"/>
                </a:solidFill>
                <a:latin typeface="+mn-lt"/>
                <a:ea typeface="+mn-ea"/>
                <a:cs typeface="+mn-cs"/>
                <a:sym typeface="Helvetica"/>
              </a:defRPr>
            </a:lvl2pPr>
            <a:lvl3pPr marL="803502" indent="-408214" defTabSz="914400">
              <a:lnSpc>
                <a:spcPct val="115000"/>
              </a:lnSpc>
              <a:spcBef>
                <a:spcPts val="0"/>
              </a:spcBef>
              <a:buClr>
                <a:srgbClr val="595959"/>
              </a:buClr>
              <a:buSzPts val="4800"/>
              <a:buFont typeface="Helvetica"/>
              <a:buChar char="■"/>
              <a:defRPr>
                <a:solidFill>
                  <a:srgbClr val="595959"/>
                </a:solidFill>
                <a:latin typeface="+mn-lt"/>
                <a:ea typeface="+mn-ea"/>
                <a:cs typeface="+mn-cs"/>
                <a:sym typeface="Helvetica"/>
              </a:defRPr>
            </a:lvl3pPr>
            <a:lvl4pPr marL="974952" indent="-408214" defTabSz="914400">
              <a:lnSpc>
                <a:spcPct val="115000"/>
              </a:lnSpc>
              <a:spcBef>
                <a:spcPts val="0"/>
              </a:spcBef>
              <a:buClr>
                <a:srgbClr val="595959"/>
              </a:buClr>
              <a:buSzPts val="4800"/>
              <a:buFont typeface="Helvetica"/>
              <a:buChar char="●"/>
              <a:defRPr>
                <a:solidFill>
                  <a:srgbClr val="595959"/>
                </a:solidFill>
                <a:latin typeface="+mn-lt"/>
                <a:ea typeface="+mn-ea"/>
                <a:cs typeface="+mn-cs"/>
                <a:sym typeface="Helvetica"/>
              </a:defRPr>
            </a:lvl4pPr>
            <a:lvl5pPr marL="1146402" indent="-408214" defTabSz="914400">
              <a:lnSpc>
                <a:spcPct val="115000"/>
              </a:lnSpc>
              <a:spcBef>
                <a:spcPts val="0"/>
              </a:spcBef>
              <a:buClr>
                <a:srgbClr val="595959"/>
              </a:buClr>
              <a:buSzPts val="4800"/>
              <a:buFont typeface="Helvetica"/>
              <a:buChar char="○"/>
              <a:defRPr>
                <a:solidFill>
                  <a:srgbClr val="595959"/>
                </a:solidFill>
                <a:latin typeface="+mn-lt"/>
                <a:ea typeface="+mn-ea"/>
                <a:cs typeface="+mn-cs"/>
                <a:sym typeface="Helvetica"/>
              </a:defRPr>
            </a:lvl5pPr>
          </a:lstStyle>
          <a:p>
            <a:r>
              <a:t>Nivel de texto 1</a:t>
            </a:r>
          </a:p>
          <a:p>
            <a:pPr lvl="1"/>
            <a:r>
              <a:t>Nivel de texto 2</a:t>
            </a:r>
          </a:p>
          <a:p>
            <a:pPr lvl="2"/>
            <a:r>
              <a:t>Nivel de texto 3</a:t>
            </a:r>
          </a:p>
          <a:p>
            <a:pPr lvl="3"/>
            <a:r>
              <a:t>Nivel de texto 4</a:t>
            </a:r>
          </a:p>
          <a:p>
            <a:pPr lvl="4"/>
            <a:r>
              <a:t>Nivel de texto 5</a:t>
            </a:r>
          </a:p>
        </p:txBody>
      </p:sp>
      <p:sp>
        <p:nvSpPr>
          <p:cNvPr id="163" name="Número de diapositiva"/>
          <p:cNvSpPr txBox="1">
            <a:spLocks noGrp="1"/>
          </p:cNvSpPr>
          <p:nvPr>
            <p:ph type="sldNum" sz="quarter" idx="2"/>
          </p:nvPr>
        </p:nvSpPr>
        <p:spPr>
          <a:xfrm>
            <a:off x="8376513" y="4538817"/>
            <a:ext cx="644645" cy="642401"/>
          </a:xfrm>
          <a:prstGeom prst="rect">
            <a:avLst/>
          </a:prstGeom>
        </p:spPr>
        <p:txBody>
          <a:bodyPr lIns="243799" tIns="243799" rIns="243799" bIns="243799" anchor="ctr"/>
          <a:lstStyle>
            <a:lvl1pPr algn="r" defTabSz="914400">
              <a:defRPr sz="975">
                <a:solidFill>
                  <a:srgbClr val="595959"/>
                </a:solidFill>
                <a:latin typeface="+mn-lt"/>
                <a:ea typeface="+mn-ea"/>
                <a:cs typeface="+mn-cs"/>
                <a:sym typeface="Helvetica"/>
              </a:defRPr>
            </a:lvl1pPr>
          </a:lstStyle>
          <a:p>
            <a:fld id="{86CB4B4D-7CA3-9044-876B-883B54F8677D}" type="slidenum">
              <a:t>‹#›</a:t>
            </a:fld>
            <a:endParaRPr/>
          </a:p>
        </p:txBody>
      </p:sp>
    </p:spTree>
    <p:extLst>
      <p:ext uri="{BB962C8B-B14F-4D97-AF65-F5344CB8AC3E}">
        <p14:creationId xmlns:p14="http://schemas.microsoft.com/office/powerpoint/2010/main" val="3502196199"/>
      </p:ext>
    </p:extLst>
  </p:cSld>
  <p:clrMapOvr>
    <a:masterClrMapping/>
  </p:clrMapOvr>
  <p:transition spd="med"/>
</p:sldLayout>
</file>

<file path=ppt/slideLayouts/slideLayout172.xml><?xml version="1.0" encoding="utf-8"?>
<p:sldLayout xmlns:a="http://schemas.openxmlformats.org/drawingml/2006/main" xmlns:r="http://schemas.openxmlformats.org/officeDocument/2006/relationships" xmlns:p="http://schemas.openxmlformats.org/presentationml/2006/main" type="tx">
  <p:cSld name="TITLE">
    <p:spTree>
      <p:nvGrpSpPr>
        <p:cNvPr id="1" name=""/>
        <p:cNvGrpSpPr/>
        <p:nvPr/>
      </p:nvGrpSpPr>
      <p:grpSpPr>
        <a:xfrm>
          <a:off x="0" y="0"/>
          <a:ext cx="0" cy="0"/>
          <a:chOff x="0" y="0"/>
          <a:chExt cx="0" cy="0"/>
        </a:xfrm>
      </p:grpSpPr>
      <p:sp>
        <p:nvSpPr>
          <p:cNvPr id="170" name="Texto del título"/>
          <p:cNvSpPr txBox="1">
            <a:spLocks noGrp="1"/>
          </p:cNvSpPr>
          <p:nvPr>
            <p:ph type="title"/>
          </p:nvPr>
        </p:nvSpPr>
        <p:spPr>
          <a:xfrm>
            <a:off x="311708" y="744575"/>
            <a:ext cx="8520600" cy="2052600"/>
          </a:xfrm>
          <a:prstGeom prst="rect">
            <a:avLst/>
          </a:prstGeom>
        </p:spPr>
        <p:txBody>
          <a:bodyPr lIns="243799" tIns="243799" rIns="243799" bIns="243799" anchor="b"/>
          <a:lstStyle>
            <a:lvl1pPr defTabSz="914400">
              <a:defRPr sz="5175">
                <a:latin typeface="Arial"/>
                <a:ea typeface="Arial"/>
                <a:cs typeface="Arial"/>
                <a:sym typeface="Arial"/>
              </a:defRPr>
            </a:lvl1pPr>
          </a:lstStyle>
          <a:p>
            <a:r>
              <a:t>Texto del título</a:t>
            </a:r>
          </a:p>
        </p:txBody>
      </p:sp>
      <p:sp>
        <p:nvSpPr>
          <p:cNvPr id="171" name="Nivel de texto 1…"/>
          <p:cNvSpPr txBox="1">
            <a:spLocks noGrp="1"/>
          </p:cNvSpPr>
          <p:nvPr>
            <p:ph type="body" sz="quarter" idx="1"/>
          </p:nvPr>
        </p:nvSpPr>
        <p:spPr>
          <a:xfrm>
            <a:off x="311700" y="2834125"/>
            <a:ext cx="8520601" cy="792600"/>
          </a:xfrm>
          <a:prstGeom prst="rect">
            <a:avLst/>
          </a:prstGeom>
        </p:spPr>
        <p:txBody>
          <a:bodyPr lIns="243799" tIns="243799" rIns="243799" bIns="243799" anchor="t"/>
          <a:lstStyle>
            <a:lvl1pPr marL="342900" indent="-300038" algn="ctr" defTabSz="914400">
              <a:spcBef>
                <a:spcPts val="0"/>
              </a:spcBef>
              <a:buSzTx/>
              <a:buNone/>
              <a:defRPr sz="2775">
                <a:solidFill>
                  <a:srgbClr val="595959"/>
                </a:solidFill>
                <a:latin typeface="Arial"/>
                <a:ea typeface="Arial"/>
                <a:cs typeface="Arial"/>
                <a:sym typeface="Arial"/>
              </a:defRPr>
            </a:lvl1pPr>
            <a:lvl2pPr marL="342900" indent="-119063" algn="ctr" defTabSz="914400">
              <a:spcBef>
                <a:spcPts val="0"/>
              </a:spcBef>
              <a:buSzTx/>
              <a:buNone/>
              <a:defRPr sz="2775">
                <a:solidFill>
                  <a:srgbClr val="595959"/>
                </a:solidFill>
                <a:latin typeface="Arial"/>
                <a:ea typeface="Arial"/>
                <a:cs typeface="Arial"/>
                <a:sym typeface="Arial"/>
              </a:defRPr>
            </a:lvl2pPr>
            <a:lvl3pPr marL="342900" indent="52388" algn="ctr" defTabSz="914400">
              <a:spcBef>
                <a:spcPts val="0"/>
              </a:spcBef>
              <a:buSzTx/>
              <a:buNone/>
              <a:defRPr sz="2775">
                <a:solidFill>
                  <a:srgbClr val="595959"/>
                </a:solidFill>
                <a:latin typeface="Arial"/>
                <a:ea typeface="Arial"/>
                <a:cs typeface="Arial"/>
                <a:sym typeface="Arial"/>
              </a:defRPr>
            </a:lvl3pPr>
            <a:lvl4pPr marL="342900" indent="223838" algn="ctr" defTabSz="914400">
              <a:spcBef>
                <a:spcPts val="0"/>
              </a:spcBef>
              <a:buSzTx/>
              <a:buNone/>
              <a:defRPr sz="2775">
                <a:solidFill>
                  <a:srgbClr val="595959"/>
                </a:solidFill>
                <a:latin typeface="Arial"/>
                <a:ea typeface="Arial"/>
                <a:cs typeface="Arial"/>
                <a:sym typeface="Arial"/>
              </a:defRPr>
            </a:lvl4pPr>
            <a:lvl5pPr marL="342900" indent="395288" algn="ctr" defTabSz="914400">
              <a:spcBef>
                <a:spcPts val="0"/>
              </a:spcBef>
              <a:buSzTx/>
              <a:buNone/>
              <a:defRPr sz="2775">
                <a:solidFill>
                  <a:srgbClr val="595959"/>
                </a:solidFill>
                <a:latin typeface="Arial"/>
                <a:ea typeface="Arial"/>
                <a:cs typeface="Arial"/>
                <a:sym typeface="Arial"/>
              </a:defRPr>
            </a:lvl5pPr>
          </a:lstStyle>
          <a:p>
            <a:r>
              <a:t>Nivel de texto 1</a:t>
            </a:r>
          </a:p>
          <a:p>
            <a:pPr lvl="1"/>
            <a:r>
              <a:t>Nivel de texto 2</a:t>
            </a:r>
          </a:p>
          <a:p>
            <a:pPr lvl="2"/>
            <a:r>
              <a:t>Nivel de texto 3</a:t>
            </a:r>
          </a:p>
          <a:p>
            <a:pPr lvl="3"/>
            <a:r>
              <a:t>Nivel de texto 4</a:t>
            </a:r>
          </a:p>
          <a:p>
            <a:pPr lvl="4"/>
            <a:r>
              <a:t>Nivel de texto 5</a:t>
            </a:r>
          </a:p>
        </p:txBody>
      </p:sp>
      <p:sp>
        <p:nvSpPr>
          <p:cNvPr id="172" name="Número de diapositiva"/>
          <p:cNvSpPr txBox="1">
            <a:spLocks noGrp="1"/>
          </p:cNvSpPr>
          <p:nvPr>
            <p:ph type="sldNum" sz="quarter" idx="2"/>
          </p:nvPr>
        </p:nvSpPr>
        <p:spPr>
          <a:xfrm>
            <a:off x="8376513" y="4538817"/>
            <a:ext cx="644645" cy="642401"/>
          </a:xfrm>
          <a:prstGeom prst="rect">
            <a:avLst/>
          </a:prstGeom>
        </p:spPr>
        <p:txBody>
          <a:bodyPr lIns="243799" tIns="243799" rIns="243799" bIns="243799" anchor="ctr"/>
          <a:lstStyle>
            <a:lvl1pPr algn="r" defTabSz="914400">
              <a:defRPr sz="975">
                <a:solidFill>
                  <a:srgbClr val="595959"/>
                </a:solidFill>
                <a:latin typeface="Arial"/>
                <a:ea typeface="Arial"/>
                <a:cs typeface="Arial"/>
                <a:sym typeface="Arial"/>
              </a:defRPr>
            </a:lvl1pPr>
          </a:lstStyle>
          <a:p>
            <a:fld id="{86CB4B4D-7CA3-9044-876B-883B54F8677D}" type="slidenum">
              <a:t>‹#›</a:t>
            </a:fld>
            <a:endParaRPr/>
          </a:p>
        </p:txBody>
      </p:sp>
    </p:spTree>
    <p:extLst>
      <p:ext uri="{BB962C8B-B14F-4D97-AF65-F5344CB8AC3E}">
        <p14:creationId xmlns:p14="http://schemas.microsoft.com/office/powerpoint/2010/main" val="2031928237"/>
      </p:ext>
    </p:extLst>
  </p:cSld>
  <p:clrMapOvr>
    <a:masterClrMapping/>
  </p:clrMapOvr>
  <p:transition spd="med"/>
</p:sldLayout>
</file>

<file path=ppt/slideLayouts/slideLayout173.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Texto del título"/>
          <p:cNvSpPr txBox="1">
            <a:spLocks noGrp="1"/>
          </p:cNvSpPr>
          <p:nvPr>
            <p:ph type="title"/>
          </p:nvPr>
        </p:nvSpPr>
        <p:spPr>
          <a:xfrm>
            <a:off x="666750" y="862013"/>
            <a:ext cx="7810500" cy="1743075"/>
          </a:xfrm>
          <a:prstGeom prst="rect">
            <a:avLst/>
          </a:prstGeom>
        </p:spPr>
        <p:txBody>
          <a:bodyPr anchor="b"/>
          <a:lstStyle/>
          <a:p>
            <a:r>
              <a:t>Texto del título</a:t>
            </a:r>
          </a:p>
        </p:txBody>
      </p:sp>
      <p:sp>
        <p:nvSpPr>
          <p:cNvPr id="12" name="Nivel de texto 1…"/>
          <p:cNvSpPr txBox="1">
            <a:spLocks noGrp="1"/>
          </p:cNvSpPr>
          <p:nvPr>
            <p:ph type="body" sz="quarter" idx="1"/>
          </p:nvPr>
        </p:nvSpPr>
        <p:spPr>
          <a:xfrm>
            <a:off x="666750" y="2652712"/>
            <a:ext cx="7810500" cy="595313"/>
          </a:xfrm>
          <a:prstGeom prst="rect">
            <a:avLst/>
          </a:prstGeom>
        </p:spPr>
        <p:txBody>
          <a:bodyPr anchor="t"/>
          <a:lstStyle>
            <a:lvl1pPr marL="0" indent="0" algn="ctr">
              <a:spcBef>
                <a:spcPts val="0"/>
              </a:spcBef>
              <a:buSzTx/>
              <a:buNone/>
              <a:defRPr sz="2025"/>
            </a:lvl1pPr>
            <a:lvl2pPr marL="0" indent="0" algn="ctr">
              <a:spcBef>
                <a:spcPts val="0"/>
              </a:spcBef>
              <a:buSzTx/>
              <a:buNone/>
              <a:defRPr sz="2025"/>
            </a:lvl2pPr>
            <a:lvl3pPr marL="0" indent="0" algn="ctr">
              <a:spcBef>
                <a:spcPts val="0"/>
              </a:spcBef>
              <a:buSzTx/>
              <a:buNone/>
              <a:defRPr sz="2025"/>
            </a:lvl3pPr>
            <a:lvl4pPr marL="0" indent="0" algn="ctr">
              <a:spcBef>
                <a:spcPts val="0"/>
              </a:spcBef>
              <a:buSzTx/>
              <a:buNone/>
              <a:defRPr sz="2025"/>
            </a:lvl4pPr>
            <a:lvl5pPr marL="0" indent="0" algn="ctr">
              <a:spcBef>
                <a:spcPts val="0"/>
              </a:spcBef>
              <a:buSzTx/>
              <a:buNone/>
              <a:defRPr sz="2025"/>
            </a:lvl5pPr>
          </a:lstStyle>
          <a:p>
            <a:r>
              <a:t>Nivel de texto 1</a:t>
            </a:r>
          </a:p>
          <a:p>
            <a:pPr lvl="1"/>
            <a:r>
              <a:t>Nivel de texto 2</a:t>
            </a:r>
          </a:p>
          <a:p>
            <a:pPr lvl="2"/>
            <a:r>
              <a:t>Nivel de texto 3</a:t>
            </a:r>
          </a:p>
          <a:p>
            <a:pPr lvl="3"/>
            <a:r>
              <a:t>Nivel de texto 4</a:t>
            </a:r>
          </a:p>
          <a:p>
            <a:pPr lvl="4"/>
            <a:r>
              <a:t>Nivel de texto 5</a:t>
            </a:r>
          </a:p>
        </p:txBody>
      </p:sp>
      <p:sp>
        <p:nvSpPr>
          <p:cNvPr id="13"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199435730"/>
      </p:ext>
    </p:extLst>
  </p:cSld>
  <p:clrMapOvr>
    <a:masterClrMapping/>
  </p:clrMapOvr>
  <p:transition spd="med"/>
</p:sldLayout>
</file>

<file path=ppt/slideLayouts/slideLayout174.xml><?xml version="1.0" encoding="utf-8"?>
<p:sldLayout xmlns:a="http://schemas.openxmlformats.org/drawingml/2006/main" xmlns:r="http://schemas.openxmlformats.org/officeDocument/2006/relationships" xmlns:p="http://schemas.openxmlformats.org/presentationml/2006/main" type="tx">
  <p:cSld name="Photo - Horizontal">
    <p:spTree>
      <p:nvGrpSpPr>
        <p:cNvPr id="1" name=""/>
        <p:cNvGrpSpPr/>
        <p:nvPr/>
      </p:nvGrpSpPr>
      <p:grpSpPr>
        <a:xfrm>
          <a:off x="0" y="0"/>
          <a:ext cx="0" cy="0"/>
          <a:chOff x="0" y="0"/>
          <a:chExt cx="0" cy="0"/>
        </a:xfrm>
      </p:grpSpPr>
      <p:sp>
        <p:nvSpPr>
          <p:cNvPr id="20" name="Image"/>
          <p:cNvSpPr>
            <a:spLocks noGrp="1"/>
          </p:cNvSpPr>
          <p:nvPr>
            <p:ph type="pic" idx="13"/>
          </p:nvPr>
        </p:nvSpPr>
        <p:spPr>
          <a:xfrm>
            <a:off x="1172238" y="252413"/>
            <a:ext cx="6800851" cy="3276600"/>
          </a:xfrm>
          <a:prstGeom prst="rect">
            <a:avLst/>
          </a:prstGeom>
        </p:spPr>
        <p:txBody>
          <a:bodyPr lIns="91439" tIns="45719" rIns="91439" bIns="45719" anchor="t">
            <a:noAutofit/>
          </a:bodyPr>
          <a:lstStyle/>
          <a:p>
            <a:endParaRPr/>
          </a:p>
        </p:txBody>
      </p:sp>
      <p:sp>
        <p:nvSpPr>
          <p:cNvPr id="21" name="Texto del título"/>
          <p:cNvSpPr txBox="1">
            <a:spLocks noGrp="1"/>
          </p:cNvSpPr>
          <p:nvPr>
            <p:ph type="title"/>
          </p:nvPr>
        </p:nvSpPr>
        <p:spPr>
          <a:xfrm>
            <a:off x="238125" y="3567113"/>
            <a:ext cx="8667750" cy="752475"/>
          </a:xfrm>
          <a:prstGeom prst="rect">
            <a:avLst/>
          </a:prstGeom>
        </p:spPr>
        <p:txBody>
          <a:bodyPr anchor="b"/>
          <a:lstStyle/>
          <a:p>
            <a:r>
              <a:t>Texto del título</a:t>
            </a:r>
          </a:p>
        </p:txBody>
      </p:sp>
      <p:sp>
        <p:nvSpPr>
          <p:cNvPr id="22" name="Nivel de texto 1…"/>
          <p:cNvSpPr txBox="1">
            <a:spLocks noGrp="1"/>
          </p:cNvSpPr>
          <p:nvPr>
            <p:ph type="body" sz="quarter" idx="1"/>
          </p:nvPr>
        </p:nvSpPr>
        <p:spPr>
          <a:xfrm>
            <a:off x="238125" y="4291012"/>
            <a:ext cx="8667750" cy="595313"/>
          </a:xfrm>
          <a:prstGeom prst="rect">
            <a:avLst/>
          </a:prstGeom>
        </p:spPr>
        <p:txBody>
          <a:bodyPr anchor="t"/>
          <a:lstStyle>
            <a:lvl1pPr marL="0" indent="0" algn="ctr">
              <a:spcBef>
                <a:spcPts val="0"/>
              </a:spcBef>
              <a:buSzTx/>
              <a:buNone/>
              <a:defRPr sz="2025"/>
            </a:lvl1pPr>
            <a:lvl2pPr marL="0" indent="0" algn="ctr">
              <a:spcBef>
                <a:spcPts val="0"/>
              </a:spcBef>
              <a:buSzTx/>
              <a:buNone/>
              <a:defRPr sz="2025"/>
            </a:lvl2pPr>
            <a:lvl3pPr marL="0" indent="0" algn="ctr">
              <a:spcBef>
                <a:spcPts val="0"/>
              </a:spcBef>
              <a:buSzTx/>
              <a:buNone/>
              <a:defRPr sz="2025"/>
            </a:lvl3pPr>
            <a:lvl4pPr marL="0" indent="0" algn="ctr">
              <a:spcBef>
                <a:spcPts val="0"/>
              </a:spcBef>
              <a:buSzTx/>
              <a:buNone/>
              <a:defRPr sz="2025"/>
            </a:lvl4pPr>
            <a:lvl5pPr marL="0" indent="0" algn="ctr">
              <a:spcBef>
                <a:spcPts val="0"/>
              </a:spcBef>
              <a:buSzTx/>
              <a:buNone/>
              <a:defRPr sz="2025"/>
            </a:lvl5pPr>
          </a:lstStyle>
          <a:p>
            <a:r>
              <a:t>Nivel de texto 1</a:t>
            </a:r>
          </a:p>
          <a:p>
            <a:pPr lvl="1"/>
            <a:r>
              <a:t>Nivel de texto 2</a:t>
            </a:r>
          </a:p>
          <a:p>
            <a:pPr lvl="2"/>
            <a:r>
              <a:t>Nivel de texto 3</a:t>
            </a:r>
          </a:p>
          <a:p>
            <a:pPr lvl="3"/>
            <a:r>
              <a:t>Nivel de texto 4</a:t>
            </a:r>
          </a:p>
          <a:p>
            <a:pPr lvl="4"/>
            <a:r>
              <a:t>Nivel de texto 5</a:t>
            </a:r>
          </a:p>
        </p:txBody>
      </p:sp>
      <p:sp>
        <p:nvSpPr>
          <p:cNvPr id="23"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544341295"/>
      </p:ext>
    </p:extLst>
  </p:cSld>
  <p:clrMapOvr>
    <a:masterClrMapping/>
  </p:clrMapOvr>
  <p:transition spd="med"/>
</p:sldLayout>
</file>

<file path=ppt/slideLayouts/slideLayout175.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30" name="Texto del título"/>
          <p:cNvSpPr txBox="1">
            <a:spLocks noGrp="1"/>
          </p:cNvSpPr>
          <p:nvPr>
            <p:ph type="title"/>
          </p:nvPr>
        </p:nvSpPr>
        <p:spPr>
          <a:xfrm>
            <a:off x="666750" y="1700213"/>
            <a:ext cx="7810500" cy="1743075"/>
          </a:xfrm>
          <a:prstGeom prst="rect">
            <a:avLst/>
          </a:prstGeom>
        </p:spPr>
        <p:txBody>
          <a:bodyPr/>
          <a:lstStyle/>
          <a:p>
            <a:r>
              <a:t>Texto del título</a:t>
            </a:r>
          </a:p>
        </p:txBody>
      </p:sp>
      <p:sp>
        <p:nvSpPr>
          <p:cNvPr id="31"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597398342"/>
      </p:ext>
    </p:extLst>
  </p:cSld>
  <p:clrMapOvr>
    <a:masterClrMapping/>
  </p:clrMapOvr>
  <p:transition spd="med"/>
</p:sldLayout>
</file>

<file path=ppt/slideLayouts/slideLayout176.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38" name="Image"/>
          <p:cNvSpPr>
            <a:spLocks noGrp="1"/>
          </p:cNvSpPr>
          <p:nvPr>
            <p:ph type="pic" sz="half" idx="13"/>
          </p:nvPr>
        </p:nvSpPr>
        <p:spPr>
          <a:xfrm>
            <a:off x="4937242" y="357187"/>
            <a:ext cx="3571876" cy="4300538"/>
          </a:xfrm>
          <a:prstGeom prst="rect">
            <a:avLst/>
          </a:prstGeom>
        </p:spPr>
        <p:txBody>
          <a:bodyPr lIns="91439" tIns="45719" rIns="91439" bIns="45719" anchor="t">
            <a:noAutofit/>
          </a:bodyPr>
          <a:lstStyle/>
          <a:p>
            <a:endParaRPr/>
          </a:p>
        </p:txBody>
      </p:sp>
      <p:sp>
        <p:nvSpPr>
          <p:cNvPr id="39" name="Texto del título"/>
          <p:cNvSpPr txBox="1">
            <a:spLocks noGrp="1"/>
          </p:cNvSpPr>
          <p:nvPr>
            <p:ph type="title"/>
          </p:nvPr>
        </p:nvSpPr>
        <p:spPr>
          <a:xfrm>
            <a:off x="619125" y="357187"/>
            <a:ext cx="3833813" cy="2081213"/>
          </a:xfrm>
          <a:prstGeom prst="rect">
            <a:avLst/>
          </a:prstGeom>
        </p:spPr>
        <p:txBody>
          <a:bodyPr anchor="b"/>
          <a:lstStyle>
            <a:lvl1pPr>
              <a:defRPr sz="3150"/>
            </a:lvl1pPr>
          </a:lstStyle>
          <a:p>
            <a:r>
              <a:t>Texto del título</a:t>
            </a:r>
          </a:p>
        </p:txBody>
      </p:sp>
      <p:sp>
        <p:nvSpPr>
          <p:cNvPr id="40" name="Nivel de texto 1…"/>
          <p:cNvSpPr txBox="1">
            <a:spLocks noGrp="1"/>
          </p:cNvSpPr>
          <p:nvPr>
            <p:ph type="body" sz="quarter" idx="1"/>
          </p:nvPr>
        </p:nvSpPr>
        <p:spPr>
          <a:xfrm>
            <a:off x="619125" y="2447925"/>
            <a:ext cx="3833813" cy="2147888"/>
          </a:xfrm>
          <a:prstGeom prst="rect">
            <a:avLst/>
          </a:prstGeom>
        </p:spPr>
        <p:txBody>
          <a:bodyPr anchor="t"/>
          <a:lstStyle>
            <a:lvl1pPr marL="0" indent="0" algn="ctr">
              <a:spcBef>
                <a:spcPts val="0"/>
              </a:spcBef>
              <a:buSzTx/>
              <a:buNone/>
              <a:defRPr sz="2025"/>
            </a:lvl1pPr>
            <a:lvl2pPr marL="0" indent="0" algn="ctr">
              <a:spcBef>
                <a:spcPts val="0"/>
              </a:spcBef>
              <a:buSzTx/>
              <a:buNone/>
              <a:defRPr sz="2025"/>
            </a:lvl2pPr>
            <a:lvl3pPr marL="0" indent="0" algn="ctr">
              <a:spcBef>
                <a:spcPts val="0"/>
              </a:spcBef>
              <a:buSzTx/>
              <a:buNone/>
              <a:defRPr sz="2025"/>
            </a:lvl3pPr>
            <a:lvl4pPr marL="0" indent="0" algn="ctr">
              <a:spcBef>
                <a:spcPts val="0"/>
              </a:spcBef>
              <a:buSzTx/>
              <a:buNone/>
              <a:defRPr sz="2025"/>
            </a:lvl4pPr>
            <a:lvl5pPr marL="0" indent="0" algn="ctr">
              <a:spcBef>
                <a:spcPts val="0"/>
              </a:spcBef>
              <a:buSzTx/>
              <a:buNone/>
              <a:defRPr sz="2025"/>
            </a:lvl5pPr>
          </a:lstStyle>
          <a:p>
            <a:r>
              <a:t>Nivel de texto 1</a:t>
            </a:r>
          </a:p>
          <a:p>
            <a:pPr lvl="1"/>
            <a:r>
              <a:t>Nivel de texto 2</a:t>
            </a:r>
          </a:p>
          <a:p>
            <a:pPr lvl="2"/>
            <a:r>
              <a:t>Nivel de texto 3</a:t>
            </a:r>
          </a:p>
          <a:p>
            <a:pPr lvl="3"/>
            <a:r>
              <a:t>Nivel de texto 4</a:t>
            </a:r>
          </a:p>
          <a:p>
            <a:pPr lvl="4"/>
            <a:r>
              <a:t>Nivel de texto 5</a:t>
            </a:r>
          </a:p>
        </p:txBody>
      </p:sp>
      <p:sp>
        <p:nvSpPr>
          <p:cNvPr id="41"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920553969"/>
      </p:ext>
    </p:extLst>
  </p:cSld>
  <p:clrMapOvr>
    <a:masterClrMapping/>
  </p:clrMapOvr>
  <p:transition spd="med"/>
</p:sldLayout>
</file>

<file path=ppt/slideLayouts/slideLayout177.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48" name="Texto del título"/>
          <p:cNvSpPr txBox="1">
            <a:spLocks noGrp="1"/>
          </p:cNvSpPr>
          <p:nvPr>
            <p:ph type="title"/>
          </p:nvPr>
        </p:nvSpPr>
        <p:spPr>
          <a:prstGeom prst="rect">
            <a:avLst/>
          </a:prstGeom>
        </p:spPr>
        <p:txBody>
          <a:bodyPr/>
          <a:lstStyle/>
          <a:p>
            <a:r>
              <a:t>Texto del título</a:t>
            </a:r>
          </a:p>
        </p:txBody>
      </p:sp>
      <p:sp>
        <p:nvSpPr>
          <p:cNvPr id="49"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148128685"/>
      </p:ext>
    </p:extLst>
  </p:cSld>
  <p:clrMapOvr>
    <a:masterClrMapping/>
  </p:clrMapOvr>
  <p:transition spd="med"/>
</p:sldLayout>
</file>

<file path=ppt/slideLayouts/slideLayout178.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56" name="Texto del título"/>
          <p:cNvSpPr txBox="1">
            <a:spLocks noGrp="1"/>
          </p:cNvSpPr>
          <p:nvPr>
            <p:ph type="title"/>
          </p:nvPr>
        </p:nvSpPr>
        <p:spPr>
          <a:prstGeom prst="rect">
            <a:avLst/>
          </a:prstGeom>
        </p:spPr>
        <p:txBody>
          <a:bodyPr/>
          <a:lstStyle/>
          <a:p>
            <a:r>
              <a:t>Texto del título</a:t>
            </a:r>
          </a:p>
        </p:txBody>
      </p:sp>
      <p:sp>
        <p:nvSpPr>
          <p:cNvPr id="57" name="Nivel de texto 1…"/>
          <p:cNvSpPr txBox="1">
            <a:spLocks noGrp="1"/>
          </p:cNvSpPr>
          <p:nvPr>
            <p:ph type="body" idx="1"/>
          </p:nvPr>
        </p:nvSpPr>
        <p:spPr>
          <a:prstGeom prst="rect">
            <a:avLst/>
          </a:prstGeom>
        </p:spPr>
        <p:txBody>
          <a:bodyPr/>
          <a:lstStyle/>
          <a:p>
            <a:r>
              <a:t>Nivel de texto 1</a:t>
            </a:r>
          </a:p>
          <a:p>
            <a:pPr lvl="1"/>
            <a:r>
              <a:t>Nivel de texto 2</a:t>
            </a:r>
          </a:p>
          <a:p>
            <a:pPr lvl="2"/>
            <a:r>
              <a:t>Nivel de texto 3</a:t>
            </a:r>
          </a:p>
          <a:p>
            <a:pPr lvl="3"/>
            <a:r>
              <a:t>Nivel de texto 4</a:t>
            </a:r>
          </a:p>
          <a:p>
            <a:pPr lvl="4"/>
            <a:r>
              <a:t>Nivel de texto 5</a:t>
            </a:r>
          </a:p>
        </p:txBody>
      </p:sp>
      <p:sp>
        <p:nvSpPr>
          <p:cNvPr id="58"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83858816"/>
      </p:ext>
    </p:extLst>
  </p:cSld>
  <p:clrMapOvr>
    <a:masterClrMapping/>
  </p:clrMapOvr>
  <p:transition spd="med"/>
</p:sldLayout>
</file>

<file path=ppt/slideLayouts/slideLayout179.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5" name="Image"/>
          <p:cNvSpPr>
            <a:spLocks noGrp="1"/>
          </p:cNvSpPr>
          <p:nvPr>
            <p:ph type="pic" sz="half" idx="13"/>
          </p:nvPr>
        </p:nvSpPr>
        <p:spPr>
          <a:xfrm>
            <a:off x="4938713" y="1181100"/>
            <a:ext cx="3571875" cy="3486150"/>
          </a:xfrm>
          <a:prstGeom prst="rect">
            <a:avLst/>
          </a:prstGeom>
        </p:spPr>
        <p:txBody>
          <a:bodyPr lIns="91439" tIns="45719" rIns="91439" bIns="45719" anchor="t">
            <a:noAutofit/>
          </a:bodyPr>
          <a:lstStyle/>
          <a:p>
            <a:endParaRPr/>
          </a:p>
        </p:txBody>
      </p:sp>
      <p:sp>
        <p:nvSpPr>
          <p:cNvPr id="66" name="Texto del título"/>
          <p:cNvSpPr txBox="1">
            <a:spLocks noGrp="1"/>
          </p:cNvSpPr>
          <p:nvPr>
            <p:ph type="title"/>
          </p:nvPr>
        </p:nvSpPr>
        <p:spPr>
          <a:prstGeom prst="rect">
            <a:avLst/>
          </a:prstGeom>
        </p:spPr>
        <p:txBody>
          <a:bodyPr/>
          <a:lstStyle/>
          <a:p>
            <a:r>
              <a:t>Texto del título</a:t>
            </a:r>
          </a:p>
        </p:txBody>
      </p:sp>
      <p:sp>
        <p:nvSpPr>
          <p:cNvPr id="67" name="Nivel de texto 1…"/>
          <p:cNvSpPr txBox="1">
            <a:spLocks noGrp="1"/>
          </p:cNvSpPr>
          <p:nvPr>
            <p:ph type="body" sz="half" idx="1"/>
          </p:nvPr>
        </p:nvSpPr>
        <p:spPr>
          <a:xfrm>
            <a:off x="633412" y="1181100"/>
            <a:ext cx="3833813" cy="3486150"/>
          </a:xfrm>
          <a:prstGeom prst="rect">
            <a:avLst/>
          </a:prstGeom>
        </p:spPr>
        <p:txBody>
          <a:bodyPr/>
          <a:lstStyle>
            <a:lvl1pPr marL="209550" indent="-209550">
              <a:spcBef>
                <a:spcPts val="1688"/>
              </a:spcBef>
              <a:defRPr sz="1425"/>
            </a:lvl1pPr>
            <a:lvl2pPr marL="419100" indent="-209550">
              <a:spcBef>
                <a:spcPts val="1688"/>
              </a:spcBef>
              <a:defRPr sz="1425"/>
            </a:lvl2pPr>
            <a:lvl3pPr marL="628650" indent="-209550">
              <a:spcBef>
                <a:spcPts val="1688"/>
              </a:spcBef>
              <a:defRPr sz="1425"/>
            </a:lvl3pPr>
            <a:lvl4pPr marL="838200" indent="-209550">
              <a:spcBef>
                <a:spcPts val="1688"/>
              </a:spcBef>
              <a:defRPr sz="1425"/>
            </a:lvl4pPr>
            <a:lvl5pPr marL="1047750" indent="-209550">
              <a:spcBef>
                <a:spcPts val="1688"/>
              </a:spcBef>
              <a:defRPr sz="1425"/>
            </a:lvl5pPr>
          </a:lstStyle>
          <a:p>
            <a:r>
              <a:t>Nivel de texto 1</a:t>
            </a:r>
          </a:p>
          <a:p>
            <a:pPr lvl="1"/>
            <a:r>
              <a:t>Nivel de texto 2</a:t>
            </a:r>
          </a:p>
          <a:p>
            <a:pPr lvl="2"/>
            <a:r>
              <a:t>Nivel de texto 3</a:t>
            </a:r>
          </a:p>
          <a:p>
            <a:pPr lvl="3"/>
            <a:r>
              <a:t>Nivel de texto 4</a:t>
            </a:r>
          </a:p>
          <a:p>
            <a:pPr lvl="4"/>
            <a:r>
              <a:t>Nivel de texto 5</a:t>
            </a:r>
          </a:p>
        </p:txBody>
      </p:sp>
      <p:sp>
        <p:nvSpPr>
          <p:cNvPr id="68"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174146255"/>
      </p:ext>
    </p:extLst>
  </p:cSld>
  <p:clrMapOvr>
    <a:masterClrMapping/>
  </p:clrMapOvr>
  <p:transition spd="med"/>
</p:sldLayout>
</file>

<file path=ppt/slideLayouts/slideLayout180.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75" name="Nivel de texto 1…"/>
          <p:cNvSpPr txBox="1">
            <a:spLocks noGrp="1"/>
          </p:cNvSpPr>
          <p:nvPr>
            <p:ph type="body" idx="1"/>
          </p:nvPr>
        </p:nvSpPr>
        <p:spPr>
          <a:xfrm>
            <a:off x="633413" y="666750"/>
            <a:ext cx="7877175" cy="3810000"/>
          </a:xfrm>
          <a:prstGeom prst="rect">
            <a:avLst/>
          </a:prstGeom>
        </p:spPr>
        <p:txBody>
          <a:bodyPr/>
          <a:lstStyle/>
          <a:p>
            <a:r>
              <a:t>Nivel de texto 1</a:t>
            </a:r>
          </a:p>
          <a:p>
            <a:pPr lvl="1"/>
            <a:r>
              <a:t>Nivel de texto 2</a:t>
            </a:r>
          </a:p>
          <a:p>
            <a:pPr lvl="2"/>
            <a:r>
              <a:t>Nivel de texto 3</a:t>
            </a:r>
          </a:p>
          <a:p>
            <a:pPr lvl="3"/>
            <a:r>
              <a:t>Nivel de texto 4</a:t>
            </a:r>
          </a:p>
          <a:p>
            <a:pPr lvl="4"/>
            <a:r>
              <a:t>Nivel de texto 5</a:t>
            </a:r>
          </a:p>
        </p:txBody>
      </p:sp>
      <p:sp>
        <p:nvSpPr>
          <p:cNvPr id="76"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29486334"/>
      </p:ext>
    </p:extLst>
  </p:cSld>
  <p:clrMapOvr>
    <a:masterClrMapping/>
  </p:clrMapOvr>
  <p:transition spd="med"/>
</p:sldLayout>
</file>

<file path=ppt/slideLayouts/slideLayout181.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83" name="Image"/>
          <p:cNvSpPr>
            <a:spLocks noGrp="1"/>
          </p:cNvSpPr>
          <p:nvPr>
            <p:ph type="pic" sz="quarter" idx="13"/>
          </p:nvPr>
        </p:nvSpPr>
        <p:spPr>
          <a:xfrm>
            <a:off x="5910262" y="2643187"/>
            <a:ext cx="2776538" cy="2081213"/>
          </a:xfrm>
          <a:prstGeom prst="rect">
            <a:avLst/>
          </a:prstGeom>
        </p:spPr>
        <p:txBody>
          <a:bodyPr lIns="91439" tIns="45719" rIns="91439" bIns="45719" anchor="t">
            <a:noAutofit/>
          </a:bodyPr>
          <a:lstStyle/>
          <a:p>
            <a:endParaRPr/>
          </a:p>
        </p:txBody>
      </p:sp>
      <p:sp>
        <p:nvSpPr>
          <p:cNvPr id="84" name="Image"/>
          <p:cNvSpPr>
            <a:spLocks noGrp="1"/>
          </p:cNvSpPr>
          <p:nvPr>
            <p:ph type="pic" sz="quarter" idx="14"/>
          </p:nvPr>
        </p:nvSpPr>
        <p:spPr>
          <a:xfrm>
            <a:off x="5910262" y="423862"/>
            <a:ext cx="2776538" cy="2081213"/>
          </a:xfrm>
          <a:prstGeom prst="rect">
            <a:avLst/>
          </a:prstGeom>
        </p:spPr>
        <p:txBody>
          <a:bodyPr lIns="91439" tIns="45719" rIns="91439" bIns="45719" anchor="t">
            <a:noAutofit/>
          </a:bodyPr>
          <a:lstStyle/>
          <a:p>
            <a:endParaRPr/>
          </a:p>
        </p:txBody>
      </p:sp>
      <p:sp>
        <p:nvSpPr>
          <p:cNvPr id="85" name="Image"/>
          <p:cNvSpPr>
            <a:spLocks noGrp="1"/>
          </p:cNvSpPr>
          <p:nvPr>
            <p:ph type="pic" idx="15"/>
          </p:nvPr>
        </p:nvSpPr>
        <p:spPr>
          <a:xfrm>
            <a:off x="452438" y="423862"/>
            <a:ext cx="5314950" cy="4300538"/>
          </a:xfrm>
          <a:prstGeom prst="rect">
            <a:avLst/>
          </a:prstGeom>
        </p:spPr>
        <p:txBody>
          <a:bodyPr lIns="91439" tIns="45719" rIns="91439" bIns="45719" anchor="t">
            <a:noAutofit/>
          </a:bodyPr>
          <a:lstStyle/>
          <a:p>
            <a:endParaRPr/>
          </a:p>
        </p:txBody>
      </p:sp>
      <p:sp>
        <p:nvSpPr>
          <p:cNvPr id="86"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688801410"/>
      </p:ext>
    </p:extLst>
  </p:cSld>
  <p:clrMapOvr>
    <a:masterClrMapping/>
  </p:clrMapOvr>
  <p:transition spd="med"/>
</p:sldLayout>
</file>

<file path=ppt/slideLayouts/slideLayout182.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93" name="Nivel de texto 1…"/>
          <p:cNvSpPr txBox="1">
            <a:spLocks noGrp="1"/>
          </p:cNvSpPr>
          <p:nvPr>
            <p:ph type="body" sz="quarter" idx="1"/>
          </p:nvPr>
        </p:nvSpPr>
        <p:spPr>
          <a:xfrm>
            <a:off x="895350" y="3357563"/>
            <a:ext cx="7358063" cy="219570"/>
          </a:xfrm>
          <a:prstGeom prst="rect">
            <a:avLst/>
          </a:prstGeom>
        </p:spPr>
        <p:txBody>
          <a:bodyPr anchor="t"/>
          <a:lstStyle>
            <a:lvl1pPr marL="0" indent="0" algn="ctr">
              <a:spcBef>
                <a:spcPts val="0"/>
              </a:spcBef>
              <a:buSzTx/>
              <a:buNone/>
              <a:defRPr sz="1200" i="1"/>
            </a:lvl1pPr>
            <a:lvl2pPr marL="384663" indent="-146538" algn="ctr">
              <a:spcBef>
                <a:spcPts val="0"/>
              </a:spcBef>
              <a:defRPr sz="1200" i="1"/>
            </a:lvl2pPr>
            <a:lvl3pPr marL="622788" indent="-146538" algn="ctr">
              <a:spcBef>
                <a:spcPts val="0"/>
              </a:spcBef>
              <a:defRPr sz="1200" i="1"/>
            </a:lvl3pPr>
            <a:lvl4pPr marL="860913" indent="-146538" algn="ctr">
              <a:spcBef>
                <a:spcPts val="0"/>
              </a:spcBef>
              <a:defRPr sz="1200" i="1"/>
            </a:lvl4pPr>
            <a:lvl5pPr marL="1099038" indent="-146538" algn="ctr">
              <a:spcBef>
                <a:spcPts val="0"/>
              </a:spcBef>
              <a:defRPr sz="1200" i="1"/>
            </a:lvl5pPr>
          </a:lstStyle>
          <a:p>
            <a:r>
              <a:t>Nivel de texto 1</a:t>
            </a:r>
          </a:p>
          <a:p>
            <a:pPr lvl="1"/>
            <a:r>
              <a:t>Nivel de texto 2</a:t>
            </a:r>
          </a:p>
          <a:p>
            <a:pPr lvl="2"/>
            <a:r>
              <a:t>Nivel de texto 3</a:t>
            </a:r>
          </a:p>
          <a:p>
            <a:pPr lvl="3"/>
            <a:r>
              <a:t>Nivel de texto 4</a:t>
            </a:r>
          </a:p>
          <a:p>
            <a:pPr lvl="4"/>
            <a:r>
              <a:t>Nivel de texto 5</a:t>
            </a:r>
          </a:p>
        </p:txBody>
      </p:sp>
      <p:sp>
        <p:nvSpPr>
          <p:cNvPr id="94" name="“Type a quote here.”"/>
          <p:cNvSpPr txBox="1">
            <a:spLocks noGrp="1"/>
          </p:cNvSpPr>
          <p:nvPr>
            <p:ph type="body" sz="quarter" idx="13"/>
          </p:nvPr>
        </p:nvSpPr>
        <p:spPr>
          <a:xfrm>
            <a:off x="895350" y="2278856"/>
            <a:ext cx="7358063" cy="309563"/>
          </a:xfrm>
          <a:prstGeom prst="rect">
            <a:avLst/>
          </a:prstGeom>
        </p:spPr>
        <p:txBody>
          <a:bodyPr/>
          <a:lstStyle>
            <a:lvl1pPr marL="0" indent="0" algn="ctr">
              <a:spcBef>
                <a:spcPts val="0"/>
              </a:spcBef>
              <a:buSzTx/>
              <a:buNone/>
              <a:defRPr>
                <a:latin typeface="Helvetica Neue Medium"/>
                <a:sym typeface="Helvetica Neue Medium"/>
              </a:defRPr>
            </a:lvl1pPr>
          </a:lstStyle>
          <a:p>
            <a:pPr marL="0" indent="0" algn="ctr">
              <a:spcBef>
                <a:spcPts val="0"/>
              </a:spcBef>
              <a:buSzTx/>
              <a:buNone/>
              <a:defRPr>
                <a:latin typeface="Helvetica Neue Medium"/>
                <a:ea typeface="Helvetica Neue Medium"/>
                <a:cs typeface="Helvetica Neue Medium"/>
                <a:sym typeface="Helvetica Neue Medium"/>
              </a:defRPr>
            </a:pPr>
            <a:endParaRPr/>
          </a:p>
        </p:txBody>
      </p:sp>
      <p:sp>
        <p:nvSpPr>
          <p:cNvPr id="95"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71759314"/>
      </p:ext>
    </p:extLst>
  </p:cSld>
  <p:clrMapOvr>
    <a:masterClrMapping/>
  </p:clrMapOvr>
  <p:transition spd="med"/>
</p:sldLayout>
</file>

<file path=ppt/slideLayouts/slideLayout183.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02" name="Image"/>
          <p:cNvSpPr>
            <a:spLocks noGrp="1"/>
          </p:cNvSpPr>
          <p:nvPr>
            <p:ph type="pic" idx="13"/>
          </p:nvPr>
        </p:nvSpPr>
        <p:spPr>
          <a:xfrm>
            <a:off x="0" y="0"/>
            <a:ext cx="9144000" cy="5143500"/>
          </a:xfrm>
          <a:prstGeom prst="rect">
            <a:avLst/>
          </a:prstGeom>
        </p:spPr>
        <p:txBody>
          <a:bodyPr lIns="91439" tIns="45719" rIns="91439" bIns="45719" anchor="t">
            <a:noAutofit/>
          </a:bodyPr>
          <a:lstStyle/>
          <a:p>
            <a:endParaRPr/>
          </a:p>
        </p:txBody>
      </p:sp>
      <p:sp>
        <p:nvSpPr>
          <p:cNvPr id="103"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069833049"/>
      </p:ext>
    </p:extLst>
  </p:cSld>
  <p:clrMapOvr>
    <a:masterClrMapping/>
  </p:clrMapOvr>
  <p:transition spd="med"/>
</p:sldLayout>
</file>

<file path=ppt/slideLayouts/slideLayout184.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10"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484097189"/>
      </p:ext>
    </p:extLst>
  </p:cSld>
  <p:clrMapOvr>
    <a:masterClrMapping/>
  </p:clrMapOvr>
  <p:transition spd="med"/>
</p:sldLayout>
</file>

<file path=ppt/slideLayouts/slideLayout185.xml><?xml version="1.0" encoding="utf-8"?>
<p:sldLayout xmlns:a="http://schemas.openxmlformats.org/drawingml/2006/main" xmlns:r="http://schemas.openxmlformats.org/officeDocument/2006/relationships" xmlns:p="http://schemas.openxmlformats.org/presentationml/2006/main" type="tx">
  <p:cSld name="1_Title &amp; Bullets">
    <p:spTree>
      <p:nvGrpSpPr>
        <p:cNvPr id="1" name=""/>
        <p:cNvGrpSpPr/>
        <p:nvPr/>
      </p:nvGrpSpPr>
      <p:grpSpPr>
        <a:xfrm>
          <a:off x="0" y="0"/>
          <a:ext cx="0" cy="0"/>
          <a:chOff x="0" y="0"/>
          <a:chExt cx="0" cy="0"/>
        </a:xfrm>
      </p:grpSpPr>
      <p:sp>
        <p:nvSpPr>
          <p:cNvPr id="117" name="Texto del título"/>
          <p:cNvSpPr txBox="1">
            <a:spLocks noGrp="1"/>
          </p:cNvSpPr>
          <p:nvPr>
            <p:ph type="title"/>
          </p:nvPr>
        </p:nvSpPr>
        <p:spPr>
          <a:prstGeom prst="rect">
            <a:avLst/>
          </a:prstGeom>
        </p:spPr>
        <p:txBody>
          <a:bodyPr/>
          <a:lstStyle/>
          <a:p>
            <a:r>
              <a:t>Texto del título</a:t>
            </a:r>
          </a:p>
        </p:txBody>
      </p:sp>
      <p:sp>
        <p:nvSpPr>
          <p:cNvPr id="118" name="Nivel de texto 1…"/>
          <p:cNvSpPr txBox="1">
            <a:spLocks noGrp="1"/>
          </p:cNvSpPr>
          <p:nvPr>
            <p:ph type="body" idx="1"/>
          </p:nvPr>
        </p:nvSpPr>
        <p:spPr>
          <a:prstGeom prst="rect">
            <a:avLst/>
          </a:prstGeom>
        </p:spPr>
        <p:txBody>
          <a:bodyPr/>
          <a:lstStyle/>
          <a:p>
            <a:r>
              <a:t>Nivel de texto 1</a:t>
            </a:r>
          </a:p>
          <a:p>
            <a:pPr lvl="1"/>
            <a:r>
              <a:t>Nivel de texto 2</a:t>
            </a:r>
          </a:p>
          <a:p>
            <a:pPr lvl="2"/>
            <a:r>
              <a:t>Nivel de texto 3</a:t>
            </a:r>
          </a:p>
          <a:p>
            <a:pPr lvl="3"/>
            <a:r>
              <a:t>Nivel de texto 4</a:t>
            </a:r>
          </a:p>
          <a:p>
            <a:pPr lvl="4"/>
            <a:r>
              <a:t>Nivel de texto 5</a:t>
            </a:r>
          </a:p>
        </p:txBody>
      </p:sp>
      <p:sp>
        <p:nvSpPr>
          <p:cNvPr id="119"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857002991"/>
      </p:ext>
    </p:extLst>
  </p:cSld>
  <p:clrMapOvr>
    <a:masterClrMapping/>
  </p:clrMapOvr>
  <p:transition spd="med"/>
</p:sldLayout>
</file>

<file path=ppt/slideLayouts/slideLayout186.xml><?xml version="1.0" encoding="utf-8"?>
<p:sldLayout xmlns:a="http://schemas.openxmlformats.org/drawingml/2006/main" xmlns:r="http://schemas.openxmlformats.org/officeDocument/2006/relationships" xmlns:p="http://schemas.openxmlformats.org/presentationml/2006/main" type="tx">
  <p:cSld name="1_Title &amp; Subtitle">
    <p:spTree>
      <p:nvGrpSpPr>
        <p:cNvPr id="1" name=""/>
        <p:cNvGrpSpPr/>
        <p:nvPr/>
      </p:nvGrpSpPr>
      <p:grpSpPr>
        <a:xfrm>
          <a:off x="0" y="0"/>
          <a:ext cx="0" cy="0"/>
          <a:chOff x="0" y="0"/>
          <a:chExt cx="0" cy="0"/>
        </a:xfrm>
      </p:grpSpPr>
      <p:sp>
        <p:nvSpPr>
          <p:cNvPr id="126" name="Texto del título"/>
          <p:cNvSpPr txBox="1">
            <a:spLocks noGrp="1"/>
          </p:cNvSpPr>
          <p:nvPr>
            <p:ph type="title"/>
          </p:nvPr>
        </p:nvSpPr>
        <p:spPr>
          <a:xfrm>
            <a:off x="666750" y="862013"/>
            <a:ext cx="7810500" cy="1743075"/>
          </a:xfrm>
          <a:prstGeom prst="rect">
            <a:avLst/>
          </a:prstGeom>
        </p:spPr>
        <p:txBody>
          <a:bodyPr anchor="b"/>
          <a:lstStyle>
            <a:lvl1pPr>
              <a:defRPr>
                <a:latin typeface="Helvetica Light"/>
                <a:ea typeface="Helvetica Light"/>
                <a:cs typeface="Helvetica Light"/>
                <a:sym typeface="Helvetica Light"/>
              </a:defRPr>
            </a:lvl1pPr>
          </a:lstStyle>
          <a:p>
            <a:r>
              <a:t>Texto del título</a:t>
            </a:r>
          </a:p>
        </p:txBody>
      </p:sp>
      <p:sp>
        <p:nvSpPr>
          <p:cNvPr id="127" name="Nivel de texto 1…"/>
          <p:cNvSpPr txBox="1">
            <a:spLocks noGrp="1"/>
          </p:cNvSpPr>
          <p:nvPr>
            <p:ph type="body" sz="quarter" idx="1"/>
          </p:nvPr>
        </p:nvSpPr>
        <p:spPr>
          <a:xfrm>
            <a:off x="666750" y="2652712"/>
            <a:ext cx="7810500" cy="595313"/>
          </a:xfrm>
          <a:prstGeom prst="rect">
            <a:avLst/>
          </a:prstGeom>
        </p:spPr>
        <p:txBody>
          <a:bodyPr anchor="t"/>
          <a:lstStyle>
            <a:lvl1pPr marL="0" indent="0" algn="ctr">
              <a:spcBef>
                <a:spcPts val="0"/>
              </a:spcBef>
              <a:buSzTx/>
              <a:buNone/>
              <a:defRPr sz="1650">
                <a:latin typeface="Helvetica Light"/>
                <a:ea typeface="Helvetica Light"/>
                <a:cs typeface="Helvetica Light"/>
                <a:sym typeface="Helvetica Light"/>
              </a:defRPr>
            </a:lvl1pPr>
            <a:lvl2pPr marL="0" indent="85725" algn="ctr">
              <a:spcBef>
                <a:spcPts val="0"/>
              </a:spcBef>
              <a:buSzTx/>
              <a:buNone/>
              <a:defRPr sz="1650">
                <a:latin typeface="Helvetica Light"/>
                <a:ea typeface="Helvetica Light"/>
                <a:cs typeface="Helvetica Light"/>
                <a:sym typeface="Helvetica Light"/>
              </a:defRPr>
            </a:lvl2pPr>
            <a:lvl3pPr marL="0" indent="171450" algn="ctr">
              <a:spcBef>
                <a:spcPts val="0"/>
              </a:spcBef>
              <a:buSzTx/>
              <a:buNone/>
              <a:defRPr sz="1650">
                <a:latin typeface="Helvetica Light"/>
                <a:ea typeface="Helvetica Light"/>
                <a:cs typeface="Helvetica Light"/>
                <a:sym typeface="Helvetica Light"/>
              </a:defRPr>
            </a:lvl3pPr>
            <a:lvl4pPr marL="0" indent="257175" algn="ctr">
              <a:spcBef>
                <a:spcPts val="0"/>
              </a:spcBef>
              <a:buSzTx/>
              <a:buNone/>
              <a:defRPr sz="1650">
                <a:latin typeface="Helvetica Light"/>
                <a:ea typeface="Helvetica Light"/>
                <a:cs typeface="Helvetica Light"/>
                <a:sym typeface="Helvetica Light"/>
              </a:defRPr>
            </a:lvl4pPr>
            <a:lvl5pPr marL="0" indent="342900" algn="ctr">
              <a:spcBef>
                <a:spcPts val="0"/>
              </a:spcBef>
              <a:buSzTx/>
              <a:buNone/>
              <a:defRPr sz="1650">
                <a:latin typeface="Helvetica Light"/>
                <a:ea typeface="Helvetica Light"/>
                <a:cs typeface="Helvetica Light"/>
                <a:sym typeface="Helvetica Light"/>
              </a:defRPr>
            </a:lvl5pPr>
          </a:lstStyle>
          <a:p>
            <a:r>
              <a:t>Nivel de texto 1</a:t>
            </a:r>
          </a:p>
          <a:p>
            <a:pPr lvl="1"/>
            <a:r>
              <a:t>Nivel de texto 2</a:t>
            </a:r>
          </a:p>
          <a:p>
            <a:pPr lvl="2"/>
            <a:r>
              <a:t>Nivel de texto 3</a:t>
            </a:r>
          </a:p>
          <a:p>
            <a:pPr lvl="3"/>
            <a:r>
              <a:t>Nivel de texto 4</a:t>
            </a:r>
          </a:p>
          <a:p>
            <a:pPr lvl="4"/>
            <a:r>
              <a:t>Nivel de texto 5</a:t>
            </a:r>
          </a:p>
        </p:txBody>
      </p:sp>
      <p:sp>
        <p:nvSpPr>
          <p:cNvPr id="128" name="Número de diapositiva"/>
          <p:cNvSpPr txBox="1">
            <a:spLocks noGrp="1"/>
          </p:cNvSpPr>
          <p:nvPr>
            <p:ph type="sldNum" sz="quarter" idx="2"/>
          </p:nvPr>
        </p:nvSpPr>
        <p:spPr>
          <a:xfrm>
            <a:off x="4484637" y="4905375"/>
            <a:ext cx="246862" cy="241092"/>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t>‹#›</a:t>
            </a:fld>
            <a:endParaRPr/>
          </a:p>
        </p:txBody>
      </p:sp>
    </p:spTree>
    <p:extLst>
      <p:ext uri="{BB962C8B-B14F-4D97-AF65-F5344CB8AC3E}">
        <p14:creationId xmlns:p14="http://schemas.microsoft.com/office/powerpoint/2010/main" val="559193144"/>
      </p:ext>
    </p:extLst>
  </p:cSld>
  <p:clrMapOvr>
    <a:masterClrMapping/>
  </p:clrMapOvr>
  <p:transition spd="med"/>
</p:sldLayout>
</file>

<file path=ppt/slideLayouts/slideLayout187.xml><?xml version="1.0" encoding="utf-8"?>
<p:sldLayout xmlns:a="http://schemas.openxmlformats.org/drawingml/2006/main" xmlns:r="http://schemas.openxmlformats.org/officeDocument/2006/relationships" xmlns:p="http://schemas.openxmlformats.org/presentationml/2006/main" type="tx">
  <p:cSld name="Picture Red">
    <p:bg>
      <p:bgPr>
        <a:solidFill>
          <a:srgbClr val="824EFA"/>
        </a:solidFill>
        <a:effectLst/>
      </p:bgPr>
    </p:bg>
    <p:spTree>
      <p:nvGrpSpPr>
        <p:cNvPr id="1" name=""/>
        <p:cNvGrpSpPr/>
        <p:nvPr/>
      </p:nvGrpSpPr>
      <p:grpSpPr>
        <a:xfrm>
          <a:off x="0" y="0"/>
          <a:ext cx="0" cy="0"/>
          <a:chOff x="0" y="0"/>
          <a:chExt cx="0" cy="0"/>
        </a:xfrm>
      </p:grpSpPr>
      <p:sp>
        <p:nvSpPr>
          <p:cNvPr id="135" name="Número de diapositiva"/>
          <p:cNvSpPr txBox="1">
            <a:spLocks noGrp="1"/>
          </p:cNvSpPr>
          <p:nvPr>
            <p:ph type="sldNum" sz="quarter" idx="2"/>
          </p:nvPr>
        </p:nvSpPr>
        <p:spPr>
          <a:xfrm>
            <a:off x="8346116" y="4767263"/>
            <a:ext cx="340686" cy="338441"/>
          </a:xfrm>
          <a:prstGeom prst="rect">
            <a:avLst/>
          </a:prstGeom>
        </p:spPr>
        <p:txBody>
          <a:bodyPr lIns="121864" tIns="121864" rIns="121864" bIns="121864"/>
          <a:lstStyle>
            <a:lvl1pPr algn="r" defTabSz="914400">
              <a:defRPr sz="600">
                <a:solidFill>
                  <a:srgbClr val="FFFFFF"/>
                </a:solidFill>
                <a:latin typeface="Arial"/>
                <a:ea typeface="Arial"/>
                <a:cs typeface="Arial"/>
                <a:sym typeface="Arial"/>
              </a:defRPr>
            </a:lvl1pPr>
          </a:lstStyle>
          <a:p>
            <a:fld id="{86CB4B4D-7CA3-9044-876B-883B54F8677D}" type="slidenum">
              <a:t>‹#›</a:t>
            </a:fld>
            <a:endParaRPr/>
          </a:p>
        </p:txBody>
      </p:sp>
    </p:spTree>
    <p:extLst>
      <p:ext uri="{BB962C8B-B14F-4D97-AF65-F5344CB8AC3E}">
        <p14:creationId xmlns:p14="http://schemas.microsoft.com/office/powerpoint/2010/main" val="2129758202"/>
      </p:ext>
    </p:extLst>
  </p:cSld>
  <p:clrMapOvr>
    <a:masterClrMapping/>
  </p:clrMapOvr>
  <p:transition spd="med"/>
</p:sldLayout>
</file>

<file path=ppt/slideLayouts/slideLayout188.xml><?xml version="1.0" encoding="utf-8"?>
<p:sldLayout xmlns:a="http://schemas.openxmlformats.org/drawingml/2006/main" xmlns:r="http://schemas.openxmlformats.org/officeDocument/2006/relationships" xmlns:p="http://schemas.openxmlformats.org/presentationml/2006/main" type="tx">
  <p:cSld name="2_Title &amp; Subtitle">
    <p:spTree>
      <p:nvGrpSpPr>
        <p:cNvPr id="1" name=""/>
        <p:cNvGrpSpPr/>
        <p:nvPr/>
      </p:nvGrpSpPr>
      <p:grpSpPr>
        <a:xfrm>
          <a:off x="0" y="0"/>
          <a:ext cx="0" cy="0"/>
          <a:chOff x="0" y="0"/>
          <a:chExt cx="0" cy="0"/>
        </a:xfrm>
      </p:grpSpPr>
      <p:sp>
        <p:nvSpPr>
          <p:cNvPr id="142" name="Texto del título"/>
          <p:cNvSpPr txBox="1">
            <a:spLocks noGrp="1"/>
          </p:cNvSpPr>
          <p:nvPr>
            <p:ph type="title"/>
          </p:nvPr>
        </p:nvSpPr>
        <p:spPr>
          <a:xfrm>
            <a:off x="666750" y="862013"/>
            <a:ext cx="7810500" cy="1743075"/>
          </a:xfrm>
          <a:prstGeom prst="rect">
            <a:avLst/>
          </a:prstGeom>
        </p:spPr>
        <p:txBody>
          <a:bodyPr lIns="135466" tIns="135466" rIns="135466" bIns="135466" anchor="b"/>
          <a:lstStyle>
            <a:lvl1pPr defTabSz="914400">
              <a:defRPr>
                <a:latin typeface="Helvetica Neue Light"/>
                <a:ea typeface="Helvetica Neue Light"/>
                <a:cs typeface="Helvetica Neue Light"/>
                <a:sym typeface="Helvetica Neue Light"/>
              </a:defRPr>
            </a:lvl1pPr>
          </a:lstStyle>
          <a:p>
            <a:r>
              <a:t>Texto del título</a:t>
            </a:r>
          </a:p>
        </p:txBody>
      </p:sp>
      <p:sp>
        <p:nvSpPr>
          <p:cNvPr id="143" name="Nivel de texto 1…"/>
          <p:cNvSpPr txBox="1">
            <a:spLocks noGrp="1"/>
          </p:cNvSpPr>
          <p:nvPr>
            <p:ph type="body" sz="quarter" idx="1"/>
          </p:nvPr>
        </p:nvSpPr>
        <p:spPr>
          <a:xfrm>
            <a:off x="666750" y="2652712"/>
            <a:ext cx="7810500" cy="595313"/>
          </a:xfrm>
          <a:prstGeom prst="rect">
            <a:avLst/>
          </a:prstGeom>
        </p:spPr>
        <p:txBody>
          <a:bodyPr lIns="135466" tIns="135466" rIns="135466" bIns="135466" anchor="t"/>
          <a:lstStyle>
            <a:lvl1pPr marL="228600" indent="-142875" algn="ctr" defTabSz="914400">
              <a:spcBef>
                <a:spcPts val="0"/>
              </a:spcBef>
              <a:buSzTx/>
              <a:buNone/>
              <a:defRPr sz="1575">
                <a:latin typeface="Helvetica Neue Light"/>
                <a:ea typeface="Helvetica Neue Light"/>
                <a:cs typeface="Helvetica Neue Light"/>
                <a:sym typeface="Helvetica Neue Light"/>
              </a:defRPr>
            </a:lvl1pPr>
            <a:lvl2pPr marL="228600" indent="28575" algn="ctr" defTabSz="914400">
              <a:spcBef>
                <a:spcPts val="0"/>
              </a:spcBef>
              <a:buSzTx/>
              <a:buNone/>
              <a:defRPr sz="1575">
                <a:latin typeface="Helvetica Neue Light"/>
                <a:ea typeface="Helvetica Neue Light"/>
                <a:cs typeface="Helvetica Neue Light"/>
                <a:sym typeface="Helvetica Neue Light"/>
              </a:defRPr>
            </a:lvl2pPr>
            <a:lvl3pPr marL="228600" indent="200025" algn="ctr" defTabSz="914400">
              <a:spcBef>
                <a:spcPts val="0"/>
              </a:spcBef>
              <a:buSzTx/>
              <a:buNone/>
              <a:defRPr sz="1575">
                <a:latin typeface="Helvetica Neue Light"/>
                <a:ea typeface="Helvetica Neue Light"/>
                <a:cs typeface="Helvetica Neue Light"/>
                <a:sym typeface="Helvetica Neue Light"/>
              </a:defRPr>
            </a:lvl3pPr>
            <a:lvl4pPr marL="228600" indent="371475" algn="ctr" defTabSz="914400">
              <a:spcBef>
                <a:spcPts val="0"/>
              </a:spcBef>
              <a:buSzTx/>
              <a:buNone/>
              <a:defRPr sz="1575">
                <a:latin typeface="Helvetica Neue Light"/>
                <a:ea typeface="Helvetica Neue Light"/>
                <a:cs typeface="Helvetica Neue Light"/>
                <a:sym typeface="Helvetica Neue Light"/>
              </a:defRPr>
            </a:lvl4pPr>
            <a:lvl5pPr marL="228600" indent="542925" algn="ctr" defTabSz="914400">
              <a:spcBef>
                <a:spcPts val="0"/>
              </a:spcBef>
              <a:buSzTx/>
              <a:buNone/>
              <a:defRPr sz="1575">
                <a:latin typeface="Helvetica Neue Light"/>
                <a:ea typeface="Helvetica Neue Light"/>
                <a:cs typeface="Helvetica Neue Light"/>
                <a:sym typeface="Helvetica Neue Light"/>
              </a:defRPr>
            </a:lvl5pPr>
          </a:lstStyle>
          <a:p>
            <a:r>
              <a:t>Nivel de texto 1</a:t>
            </a:r>
          </a:p>
          <a:p>
            <a:pPr lvl="1"/>
            <a:r>
              <a:t>Nivel de texto 2</a:t>
            </a:r>
          </a:p>
          <a:p>
            <a:pPr lvl="2"/>
            <a:r>
              <a:t>Nivel de texto 3</a:t>
            </a:r>
          </a:p>
          <a:p>
            <a:pPr lvl="3"/>
            <a:r>
              <a:t>Nivel de texto 4</a:t>
            </a:r>
          </a:p>
          <a:p>
            <a:pPr lvl="4"/>
            <a:r>
              <a:t>Nivel de texto 5</a:t>
            </a:r>
          </a:p>
        </p:txBody>
      </p:sp>
      <p:sp>
        <p:nvSpPr>
          <p:cNvPr id="144" name="Número de diapositiva"/>
          <p:cNvSpPr txBox="1">
            <a:spLocks noGrp="1"/>
          </p:cNvSpPr>
          <p:nvPr>
            <p:ph type="sldNum" sz="quarter" idx="2"/>
          </p:nvPr>
        </p:nvSpPr>
        <p:spPr>
          <a:xfrm>
            <a:off x="4452886" y="4905375"/>
            <a:ext cx="398612" cy="412077"/>
          </a:xfrm>
          <a:prstGeom prst="rect">
            <a:avLst/>
          </a:prstGeom>
        </p:spPr>
        <p:txBody>
          <a:bodyPr lIns="135466" tIns="135466" rIns="135466" bIns="135466"/>
          <a:lstStyle>
            <a:lvl1pPr defTabSz="914400"/>
          </a:lstStyle>
          <a:p>
            <a:fld id="{86CB4B4D-7CA3-9044-876B-883B54F8677D}" type="slidenum">
              <a:t>‹#›</a:t>
            </a:fld>
            <a:endParaRPr/>
          </a:p>
        </p:txBody>
      </p:sp>
    </p:spTree>
    <p:extLst>
      <p:ext uri="{BB962C8B-B14F-4D97-AF65-F5344CB8AC3E}">
        <p14:creationId xmlns:p14="http://schemas.microsoft.com/office/powerpoint/2010/main" val="3076429518"/>
      </p:ext>
    </p:extLst>
  </p:cSld>
  <p:clrMapOvr>
    <a:masterClrMapping/>
  </p:clrMapOvr>
  <p:transition spd="med"/>
</p:sldLayout>
</file>

<file path=ppt/slideLayouts/slideLayout189.xml><?xml version="1.0" encoding="utf-8"?>
<p:sldLayout xmlns:a="http://schemas.openxmlformats.org/drawingml/2006/main" xmlns:r="http://schemas.openxmlformats.org/officeDocument/2006/relationships" xmlns:p="http://schemas.openxmlformats.org/presentationml/2006/main" type="tx">
  <p:cSld name="TITLE_AND_BODY">
    <p:spTree>
      <p:nvGrpSpPr>
        <p:cNvPr id="1" name=""/>
        <p:cNvGrpSpPr/>
        <p:nvPr/>
      </p:nvGrpSpPr>
      <p:grpSpPr>
        <a:xfrm>
          <a:off x="0" y="0"/>
          <a:ext cx="0" cy="0"/>
          <a:chOff x="0" y="0"/>
          <a:chExt cx="0" cy="0"/>
        </a:xfrm>
      </p:grpSpPr>
      <p:sp>
        <p:nvSpPr>
          <p:cNvPr id="161" name="Texto del título"/>
          <p:cNvSpPr txBox="1">
            <a:spLocks noGrp="1"/>
          </p:cNvSpPr>
          <p:nvPr>
            <p:ph type="title"/>
          </p:nvPr>
        </p:nvSpPr>
        <p:spPr>
          <a:xfrm>
            <a:off x="311700" y="445025"/>
            <a:ext cx="8520601" cy="572700"/>
          </a:xfrm>
          <a:prstGeom prst="rect">
            <a:avLst/>
          </a:prstGeom>
        </p:spPr>
        <p:txBody>
          <a:bodyPr lIns="243799" tIns="243799" rIns="243799" bIns="243799" anchor="t"/>
          <a:lstStyle>
            <a:lvl1pPr algn="l" defTabSz="914400">
              <a:defRPr sz="2775">
                <a:latin typeface="+mn-lt"/>
                <a:ea typeface="+mn-ea"/>
                <a:cs typeface="+mn-cs"/>
                <a:sym typeface="Helvetica"/>
              </a:defRPr>
            </a:lvl1pPr>
          </a:lstStyle>
          <a:p>
            <a:r>
              <a:t>Texto del título</a:t>
            </a:r>
          </a:p>
        </p:txBody>
      </p:sp>
      <p:sp>
        <p:nvSpPr>
          <p:cNvPr id="162" name="Nivel de texto 1…"/>
          <p:cNvSpPr txBox="1">
            <a:spLocks noGrp="1"/>
          </p:cNvSpPr>
          <p:nvPr>
            <p:ph type="body" idx="1"/>
          </p:nvPr>
        </p:nvSpPr>
        <p:spPr>
          <a:xfrm>
            <a:off x="311700" y="1152475"/>
            <a:ext cx="8520601" cy="3416400"/>
          </a:xfrm>
          <a:prstGeom prst="rect">
            <a:avLst/>
          </a:prstGeom>
        </p:spPr>
        <p:txBody>
          <a:bodyPr lIns="243799" tIns="243799" rIns="243799" bIns="243799" anchor="t"/>
          <a:lstStyle>
            <a:lvl1pPr marL="385763" indent="-342900" defTabSz="914400">
              <a:lnSpc>
                <a:spcPct val="115000"/>
              </a:lnSpc>
              <a:spcBef>
                <a:spcPts val="0"/>
              </a:spcBef>
              <a:buClr>
                <a:srgbClr val="595959"/>
              </a:buClr>
              <a:buSzPts val="4800"/>
              <a:buFont typeface="Helvetica"/>
              <a:buChar char="●"/>
              <a:defRPr>
                <a:solidFill>
                  <a:srgbClr val="595959"/>
                </a:solidFill>
                <a:latin typeface="+mn-lt"/>
                <a:ea typeface="+mn-ea"/>
                <a:cs typeface="+mn-cs"/>
                <a:sym typeface="Helvetica"/>
              </a:defRPr>
            </a:lvl1pPr>
            <a:lvl2pPr marL="632052" indent="-408214" defTabSz="914400">
              <a:lnSpc>
                <a:spcPct val="115000"/>
              </a:lnSpc>
              <a:spcBef>
                <a:spcPts val="0"/>
              </a:spcBef>
              <a:buClr>
                <a:srgbClr val="595959"/>
              </a:buClr>
              <a:buSzPts val="4800"/>
              <a:buFont typeface="Helvetica"/>
              <a:buChar char="○"/>
              <a:defRPr>
                <a:solidFill>
                  <a:srgbClr val="595959"/>
                </a:solidFill>
                <a:latin typeface="+mn-lt"/>
                <a:ea typeface="+mn-ea"/>
                <a:cs typeface="+mn-cs"/>
                <a:sym typeface="Helvetica"/>
              </a:defRPr>
            </a:lvl2pPr>
            <a:lvl3pPr marL="803502" indent="-408214" defTabSz="914400">
              <a:lnSpc>
                <a:spcPct val="115000"/>
              </a:lnSpc>
              <a:spcBef>
                <a:spcPts val="0"/>
              </a:spcBef>
              <a:buClr>
                <a:srgbClr val="595959"/>
              </a:buClr>
              <a:buSzPts val="4800"/>
              <a:buFont typeface="Helvetica"/>
              <a:buChar char="■"/>
              <a:defRPr>
                <a:solidFill>
                  <a:srgbClr val="595959"/>
                </a:solidFill>
                <a:latin typeface="+mn-lt"/>
                <a:ea typeface="+mn-ea"/>
                <a:cs typeface="+mn-cs"/>
                <a:sym typeface="Helvetica"/>
              </a:defRPr>
            </a:lvl3pPr>
            <a:lvl4pPr marL="974952" indent="-408214" defTabSz="914400">
              <a:lnSpc>
                <a:spcPct val="115000"/>
              </a:lnSpc>
              <a:spcBef>
                <a:spcPts val="0"/>
              </a:spcBef>
              <a:buClr>
                <a:srgbClr val="595959"/>
              </a:buClr>
              <a:buSzPts val="4800"/>
              <a:buFont typeface="Helvetica"/>
              <a:buChar char="●"/>
              <a:defRPr>
                <a:solidFill>
                  <a:srgbClr val="595959"/>
                </a:solidFill>
                <a:latin typeface="+mn-lt"/>
                <a:ea typeface="+mn-ea"/>
                <a:cs typeface="+mn-cs"/>
                <a:sym typeface="Helvetica"/>
              </a:defRPr>
            </a:lvl4pPr>
            <a:lvl5pPr marL="1146402" indent="-408214" defTabSz="914400">
              <a:lnSpc>
                <a:spcPct val="115000"/>
              </a:lnSpc>
              <a:spcBef>
                <a:spcPts val="0"/>
              </a:spcBef>
              <a:buClr>
                <a:srgbClr val="595959"/>
              </a:buClr>
              <a:buSzPts val="4800"/>
              <a:buFont typeface="Helvetica"/>
              <a:buChar char="○"/>
              <a:defRPr>
                <a:solidFill>
                  <a:srgbClr val="595959"/>
                </a:solidFill>
                <a:latin typeface="+mn-lt"/>
                <a:ea typeface="+mn-ea"/>
                <a:cs typeface="+mn-cs"/>
                <a:sym typeface="Helvetica"/>
              </a:defRPr>
            </a:lvl5pPr>
          </a:lstStyle>
          <a:p>
            <a:r>
              <a:t>Nivel de texto 1</a:t>
            </a:r>
          </a:p>
          <a:p>
            <a:pPr lvl="1"/>
            <a:r>
              <a:t>Nivel de texto 2</a:t>
            </a:r>
          </a:p>
          <a:p>
            <a:pPr lvl="2"/>
            <a:r>
              <a:t>Nivel de texto 3</a:t>
            </a:r>
          </a:p>
          <a:p>
            <a:pPr lvl="3"/>
            <a:r>
              <a:t>Nivel de texto 4</a:t>
            </a:r>
          </a:p>
          <a:p>
            <a:pPr lvl="4"/>
            <a:r>
              <a:t>Nivel de texto 5</a:t>
            </a:r>
          </a:p>
        </p:txBody>
      </p:sp>
      <p:sp>
        <p:nvSpPr>
          <p:cNvPr id="163" name="Número de diapositiva"/>
          <p:cNvSpPr txBox="1">
            <a:spLocks noGrp="1"/>
          </p:cNvSpPr>
          <p:nvPr>
            <p:ph type="sldNum" sz="quarter" idx="2"/>
          </p:nvPr>
        </p:nvSpPr>
        <p:spPr>
          <a:xfrm>
            <a:off x="8376513" y="4538817"/>
            <a:ext cx="644645" cy="642401"/>
          </a:xfrm>
          <a:prstGeom prst="rect">
            <a:avLst/>
          </a:prstGeom>
        </p:spPr>
        <p:txBody>
          <a:bodyPr lIns="243799" tIns="243799" rIns="243799" bIns="243799" anchor="ctr"/>
          <a:lstStyle>
            <a:lvl1pPr algn="r" defTabSz="914400">
              <a:defRPr sz="975">
                <a:solidFill>
                  <a:srgbClr val="595959"/>
                </a:solidFill>
                <a:latin typeface="+mn-lt"/>
                <a:ea typeface="+mn-ea"/>
                <a:cs typeface="+mn-cs"/>
                <a:sym typeface="Helvetica"/>
              </a:defRPr>
            </a:lvl1pPr>
          </a:lstStyle>
          <a:p>
            <a:fld id="{86CB4B4D-7CA3-9044-876B-883B54F8677D}" type="slidenum">
              <a:t>‹#›</a:t>
            </a:fld>
            <a:endParaRPr/>
          </a:p>
        </p:txBody>
      </p:sp>
    </p:spTree>
    <p:extLst>
      <p:ext uri="{BB962C8B-B14F-4D97-AF65-F5344CB8AC3E}">
        <p14:creationId xmlns:p14="http://schemas.microsoft.com/office/powerpoint/2010/main" val="1846069878"/>
      </p:ext>
    </p:extLst>
  </p:cSld>
  <p:clrMapOvr>
    <a:masterClrMapping/>
  </p:clrMapOvr>
  <p:transition spd="med"/>
</p:sldLayout>
</file>

<file path=ppt/slideLayouts/slideLayout190.xml><?xml version="1.0" encoding="utf-8"?>
<p:sldLayout xmlns:a="http://schemas.openxmlformats.org/drawingml/2006/main" xmlns:r="http://schemas.openxmlformats.org/officeDocument/2006/relationships" xmlns:p="http://schemas.openxmlformats.org/presentationml/2006/main" type="tx">
  <p:cSld name="TITLE">
    <p:spTree>
      <p:nvGrpSpPr>
        <p:cNvPr id="1" name=""/>
        <p:cNvGrpSpPr/>
        <p:nvPr/>
      </p:nvGrpSpPr>
      <p:grpSpPr>
        <a:xfrm>
          <a:off x="0" y="0"/>
          <a:ext cx="0" cy="0"/>
          <a:chOff x="0" y="0"/>
          <a:chExt cx="0" cy="0"/>
        </a:xfrm>
      </p:grpSpPr>
      <p:sp>
        <p:nvSpPr>
          <p:cNvPr id="170" name="Texto del título"/>
          <p:cNvSpPr txBox="1">
            <a:spLocks noGrp="1"/>
          </p:cNvSpPr>
          <p:nvPr>
            <p:ph type="title"/>
          </p:nvPr>
        </p:nvSpPr>
        <p:spPr>
          <a:xfrm>
            <a:off x="311708" y="744575"/>
            <a:ext cx="8520600" cy="2052600"/>
          </a:xfrm>
          <a:prstGeom prst="rect">
            <a:avLst/>
          </a:prstGeom>
        </p:spPr>
        <p:txBody>
          <a:bodyPr lIns="243799" tIns="243799" rIns="243799" bIns="243799" anchor="b"/>
          <a:lstStyle>
            <a:lvl1pPr defTabSz="914400">
              <a:defRPr sz="5175">
                <a:latin typeface="Arial"/>
                <a:ea typeface="Arial"/>
                <a:cs typeface="Arial"/>
                <a:sym typeface="Arial"/>
              </a:defRPr>
            </a:lvl1pPr>
          </a:lstStyle>
          <a:p>
            <a:r>
              <a:t>Texto del título</a:t>
            </a:r>
          </a:p>
        </p:txBody>
      </p:sp>
      <p:sp>
        <p:nvSpPr>
          <p:cNvPr id="171" name="Nivel de texto 1…"/>
          <p:cNvSpPr txBox="1">
            <a:spLocks noGrp="1"/>
          </p:cNvSpPr>
          <p:nvPr>
            <p:ph type="body" sz="quarter" idx="1"/>
          </p:nvPr>
        </p:nvSpPr>
        <p:spPr>
          <a:xfrm>
            <a:off x="311700" y="2834125"/>
            <a:ext cx="8520601" cy="792600"/>
          </a:xfrm>
          <a:prstGeom prst="rect">
            <a:avLst/>
          </a:prstGeom>
        </p:spPr>
        <p:txBody>
          <a:bodyPr lIns="243799" tIns="243799" rIns="243799" bIns="243799" anchor="t"/>
          <a:lstStyle>
            <a:lvl1pPr marL="342900" indent="-300038" algn="ctr" defTabSz="914400">
              <a:spcBef>
                <a:spcPts val="0"/>
              </a:spcBef>
              <a:buSzTx/>
              <a:buNone/>
              <a:defRPr sz="2775">
                <a:solidFill>
                  <a:srgbClr val="595959"/>
                </a:solidFill>
                <a:latin typeface="Arial"/>
                <a:ea typeface="Arial"/>
                <a:cs typeface="Arial"/>
                <a:sym typeface="Arial"/>
              </a:defRPr>
            </a:lvl1pPr>
            <a:lvl2pPr marL="342900" indent="-119063" algn="ctr" defTabSz="914400">
              <a:spcBef>
                <a:spcPts val="0"/>
              </a:spcBef>
              <a:buSzTx/>
              <a:buNone/>
              <a:defRPr sz="2775">
                <a:solidFill>
                  <a:srgbClr val="595959"/>
                </a:solidFill>
                <a:latin typeface="Arial"/>
                <a:ea typeface="Arial"/>
                <a:cs typeface="Arial"/>
                <a:sym typeface="Arial"/>
              </a:defRPr>
            </a:lvl2pPr>
            <a:lvl3pPr marL="342900" indent="52388" algn="ctr" defTabSz="914400">
              <a:spcBef>
                <a:spcPts val="0"/>
              </a:spcBef>
              <a:buSzTx/>
              <a:buNone/>
              <a:defRPr sz="2775">
                <a:solidFill>
                  <a:srgbClr val="595959"/>
                </a:solidFill>
                <a:latin typeface="Arial"/>
                <a:ea typeface="Arial"/>
                <a:cs typeface="Arial"/>
                <a:sym typeface="Arial"/>
              </a:defRPr>
            </a:lvl3pPr>
            <a:lvl4pPr marL="342900" indent="223838" algn="ctr" defTabSz="914400">
              <a:spcBef>
                <a:spcPts val="0"/>
              </a:spcBef>
              <a:buSzTx/>
              <a:buNone/>
              <a:defRPr sz="2775">
                <a:solidFill>
                  <a:srgbClr val="595959"/>
                </a:solidFill>
                <a:latin typeface="Arial"/>
                <a:ea typeface="Arial"/>
                <a:cs typeface="Arial"/>
                <a:sym typeface="Arial"/>
              </a:defRPr>
            </a:lvl4pPr>
            <a:lvl5pPr marL="342900" indent="395288" algn="ctr" defTabSz="914400">
              <a:spcBef>
                <a:spcPts val="0"/>
              </a:spcBef>
              <a:buSzTx/>
              <a:buNone/>
              <a:defRPr sz="2775">
                <a:solidFill>
                  <a:srgbClr val="595959"/>
                </a:solidFill>
                <a:latin typeface="Arial"/>
                <a:ea typeface="Arial"/>
                <a:cs typeface="Arial"/>
                <a:sym typeface="Arial"/>
              </a:defRPr>
            </a:lvl5pPr>
          </a:lstStyle>
          <a:p>
            <a:r>
              <a:t>Nivel de texto 1</a:t>
            </a:r>
          </a:p>
          <a:p>
            <a:pPr lvl="1"/>
            <a:r>
              <a:t>Nivel de texto 2</a:t>
            </a:r>
          </a:p>
          <a:p>
            <a:pPr lvl="2"/>
            <a:r>
              <a:t>Nivel de texto 3</a:t>
            </a:r>
          </a:p>
          <a:p>
            <a:pPr lvl="3"/>
            <a:r>
              <a:t>Nivel de texto 4</a:t>
            </a:r>
          </a:p>
          <a:p>
            <a:pPr lvl="4"/>
            <a:r>
              <a:t>Nivel de texto 5</a:t>
            </a:r>
          </a:p>
        </p:txBody>
      </p:sp>
      <p:sp>
        <p:nvSpPr>
          <p:cNvPr id="172" name="Número de diapositiva"/>
          <p:cNvSpPr txBox="1">
            <a:spLocks noGrp="1"/>
          </p:cNvSpPr>
          <p:nvPr>
            <p:ph type="sldNum" sz="quarter" idx="2"/>
          </p:nvPr>
        </p:nvSpPr>
        <p:spPr>
          <a:xfrm>
            <a:off x="8376513" y="4538817"/>
            <a:ext cx="644645" cy="642401"/>
          </a:xfrm>
          <a:prstGeom prst="rect">
            <a:avLst/>
          </a:prstGeom>
        </p:spPr>
        <p:txBody>
          <a:bodyPr lIns="243799" tIns="243799" rIns="243799" bIns="243799" anchor="ctr"/>
          <a:lstStyle>
            <a:lvl1pPr algn="r" defTabSz="914400">
              <a:defRPr sz="975">
                <a:solidFill>
                  <a:srgbClr val="595959"/>
                </a:solidFill>
                <a:latin typeface="Arial"/>
                <a:ea typeface="Arial"/>
                <a:cs typeface="Arial"/>
                <a:sym typeface="Arial"/>
              </a:defRPr>
            </a:lvl1pPr>
          </a:lstStyle>
          <a:p>
            <a:fld id="{86CB4B4D-7CA3-9044-876B-883B54F8677D}" type="slidenum">
              <a:t>‹#›</a:t>
            </a:fld>
            <a:endParaRPr/>
          </a:p>
        </p:txBody>
      </p:sp>
    </p:spTree>
    <p:extLst>
      <p:ext uri="{BB962C8B-B14F-4D97-AF65-F5344CB8AC3E}">
        <p14:creationId xmlns:p14="http://schemas.microsoft.com/office/powerpoint/2010/main" val="1908639988"/>
      </p:ext>
    </p:extLst>
  </p:cSld>
  <p:clrMapOvr>
    <a:masterClrMapping/>
  </p:clrMapOvr>
  <p:transition spd="med"/>
</p:sldLayout>
</file>

<file path=ppt/slideLayouts/slideLayout191.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666750" y="862013"/>
            <a:ext cx="7810500" cy="1743075"/>
          </a:xfrm>
          <a:prstGeom prst="rect">
            <a:avLst/>
          </a:prstGeom>
        </p:spPr>
        <p:txBody>
          <a:bodyPr anchor="b"/>
          <a:lstStyle/>
          <a:p>
            <a:r>
              <a:t>Title Text</a:t>
            </a:r>
          </a:p>
        </p:txBody>
      </p:sp>
      <p:sp>
        <p:nvSpPr>
          <p:cNvPr id="12" name="Body Level One…"/>
          <p:cNvSpPr txBox="1">
            <a:spLocks noGrp="1"/>
          </p:cNvSpPr>
          <p:nvPr>
            <p:ph type="body" sz="quarter" idx="1"/>
          </p:nvPr>
        </p:nvSpPr>
        <p:spPr>
          <a:xfrm>
            <a:off x="666750" y="2652712"/>
            <a:ext cx="7810500" cy="595313"/>
          </a:xfrm>
          <a:prstGeom prst="rect">
            <a:avLst/>
          </a:prstGeom>
        </p:spPr>
        <p:txBody>
          <a:bodyPr anchor="t"/>
          <a:lstStyle>
            <a:lvl1pPr marL="0" indent="0" algn="ctr">
              <a:spcBef>
                <a:spcPts val="0"/>
              </a:spcBef>
              <a:buSzTx/>
              <a:buNone/>
              <a:defRPr sz="2025"/>
            </a:lvl1pPr>
            <a:lvl2pPr marL="0" indent="0" algn="ctr">
              <a:spcBef>
                <a:spcPts val="0"/>
              </a:spcBef>
              <a:buSzTx/>
              <a:buNone/>
              <a:defRPr sz="2025"/>
            </a:lvl2pPr>
            <a:lvl3pPr marL="0" indent="0" algn="ctr">
              <a:spcBef>
                <a:spcPts val="0"/>
              </a:spcBef>
              <a:buSzTx/>
              <a:buNone/>
              <a:defRPr sz="2025"/>
            </a:lvl3pPr>
            <a:lvl4pPr marL="0" indent="0" algn="ctr">
              <a:spcBef>
                <a:spcPts val="0"/>
              </a:spcBef>
              <a:buSzTx/>
              <a:buNone/>
              <a:defRPr sz="2025"/>
            </a:lvl4pPr>
            <a:lvl5pPr marL="0" indent="0" algn="ctr">
              <a:spcBef>
                <a:spcPts val="0"/>
              </a:spcBef>
              <a:buSzTx/>
              <a:buNone/>
              <a:defRPr sz="2025"/>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82668697"/>
      </p:ext>
    </p:extLst>
  </p:cSld>
  <p:clrMapOvr>
    <a:masterClrMapping/>
  </p:clrMapOvr>
  <p:transition spd="med"/>
</p:sldLayout>
</file>

<file path=ppt/slideLayouts/slideLayout192.xml><?xml version="1.0" encoding="utf-8"?>
<p:sldLayout xmlns:a="http://schemas.openxmlformats.org/drawingml/2006/main" xmlns:r="http://schemas.openxmlformats.org/officeDocument/2006/relationships" xmlns:p="http://schemas.openxmlformats.org/presentationml/2006/main" type="tx">
  <p:cSld name="Photo - Horizontal">
    <p:spTree>
      <p:nvGrpSpPr>
        <p:cNvPr id="1" name=""/>
        <p:cNvGrpSpPr/>
        <p:nvPr/>
      </p:nvGrpSpPr>
      <p:grpSpPr>
        <a:xfrm>
          <a:off x="0" y="0"/>
          <a:ext cx="0" cy="0"/>
          <a:chOff x="0" y="0"/>
          <a:chExt cx="0" cy="0"/>
        </a:xfrm>
      </p:grpSpPr>
      <p:sp>
        <p:nvSpPr>
          <p:cNvPr id="20" name="Image"/>
          <p:cNvSpPr>
            <a:spLocks noGrp="1"/>
          </p:cNvSpPr>
          <p:nvPr>
            <p:ph type="pic" idx="13"/>
          </p:nvPr>
        </p:nvSpPr>
        <p:spPr>
          <a:xfrm>
            <a:off x="1172238" y="252413"/>
            <a:ext cx="6800851" cy="3276600"/>
          </a:xfrm>
          <a:prstGeom prst="rect">
            <a:avLst/>
          </a:prstGeom>
        </p:spPr>
        <p:txBody>
          <a:bodyPr lIns="91439" tIns="45719" rIns="91439" bIns="45719" anchor="t">
            <a:noAutofit/>
          </a:bodyPr>
          <a:lstStyle/>
          <a:p>
            <a:endParaRPr/>
          </a:p>
        </p:txBody>
      </p:sp>
      <p:sp>
        <p:nvSpPr>
          <p:cNvPr id="21" name="Title Text"/>
          <p:cNvSpPr txBox="1">
            <a:spLocks noGrp="1"/>
          </p:cNvSpPr>
          <p:nvPr>
            <p:ph type="title"/>
          </p:nvPr>
        </p:nvSpPr>
        <p:spPr>
          <a:xfrm>
            <a:off x="238125" y="3567113"/>
            <a:ext cx="8667750" cy="752475"/>
          </a:xfrm>
          <a:prstGeom prst="rect">
            <a:avLst/>
          </a:prstGeom>
        </p:spPr>
        <p:txBody>
          <a:bodyPr anchor="b"/>
          <a:lstStyle/>
          <a:p>
            <a:r>
              <a:t>Title Text</a:t>
            </a:r>
          </a:p>
        </p:txBody>
      </p:sp>
      <p:sp>
        <p:nvSpPr>
          <p:cNvPr id="22" name="Body Level One…"/>
          <p:cNvSpPr txBox="1">
            <a:spLocks noGrp="1"/>
          </p:cNvSpPr>
          <p:nvPr>
            <p:ph type="body" sz="quarter" idx="1"/>
          </p:nvPr>
        </p:nvSpPr>
        <p:spPr>
          <a:xfrm>
            <a:off x="238125" y="4291012"/>
            <a:ext cx="8667750" cy="595313"/>
          </a:xfrm>
          <a:prstGeom prst="rect">
            <a:avLst/>
          </a:prstGeom>
        </p:spPr>
        <p:txBody>
          <a:bodyPr anchor="t"/>
          <a:lstStyle>
            <a:lvl1pPr marL="0" indent="0" algn="ctr">
              <a:spcBef>
                <a:spcPts val="0"/>
              </a:spcBef>
              <a:buSzTx/>
              <a:buNone/>
              <a:defRPr sz="2025"/>
            </a:lvl1pPr>
            <a:lvl2pPr marL="0" indent="0" algn="ctr">
              <a:spcBef>
                <a:spcPts val="0"/>
              </a:spcBef>
              <a:buSzTx/>
              <a:buNone/>
              <a:defRPr sz="2025"/>
            </a:lvl2pPr>
            <a:lvl3pPr marL="0" indent="0" algn="ctr">
              <a:spcBef>
                <a:spcPts val="0"/>
              </a:spcBef>
              <a:buSzTx/>
              <a:buNone/>
              <a:defRPr sz="2025"/>
            </a:lvl3pPr>
            <a:lvl4pPr marL="0" indent="0" algn="ctr">
              <a:spcBef>
                <a:spcPts val="0"/>
              </a:spcBef>
              <a:buSzTx/>
              <a:buNone/>
              <a:defRPr sz="2025"/>
            </a:lvl4pPr>
            <a:lvl5pPr marL="0" indent="0" algn="ctr">
              <a:spcBef>
                <a:spcPts val="0"/>
              </a:spcBef>
              <a:buSzTx/>
              <a:buNone/>
              <a:defRPr sz="2025"/>
            </a:lvl5pPr>
          </a:lstStyle>
          <a:p>
            <a:r>
              <a:t>Body Level One</a:t>
            </a:r>
          </a:p>
          <a:p>
            <a:pPr lvl="1"/>
            <a:r>
              <a:t>Body Level Two</a:t>
            </a:r>
          </a:p>
          <a:p>
            <a:pPr lvl="2"/>
            <a:r>
              <a:t>Body Level Three</a:t>
            </a:r>
          </a:p>
          <a:p>
            <a:pPr lvl="3"/>
            <a:r>
              <a:t>Body Level Four</a:t>
            </a:r>
          </a:p>
          <a:p>
            <a:pPr lvl="4"/>
            <a:r>
              <a:t>Body Level Five</a:t>
            </a:r>
          </a:p>
        </p:txBody>
      </p:sp>
      <p:sp>
        <p:nvSpPr>
          <p:cNvPr id="2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623666535"/>
      </p:ext>
    </p:extLst>
  </p:cSld>
  <p:clrMapOvr>
    <a:masterClrMapping/>
  </p:clrMapOvr>
  <p:transition spd="med"/>
</p:sldLayout>
</file>

<file path=ppt/slideLayouts/slideLayout193.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30" name="Title Text"/>
          <p:cNvSpPr txBox="1">
            <a:spLocks noGrp="1"/>
          </p:cNvSpPr>
          <p:nvPr>
            <p:ph type="title"/>
          </p:nvPr>
        </p:nvSpPr>
        <p:spPr>
          <a:xfrm>
            <a:off x="666750" y="1700213"/>
            <a:ext cx="7810500" cy="1743075"/>
          </a:xfrm>
          <a:prstGeom prst="rect">
            <a:avLst/>
          </a:prstGeom>
        </p:spPr>
        <p:txBody>
          <a:bodyPr/>
          <a:lstStyle/>
          <a:p>
            <a:r>
              <a:t>Title Text</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588135916"/>
      </p:ext>
    </p:extLst>
  </p:cSld>
  <p:clrMapOvr>
    <a:masterClrMapping/>
  </p:clrMapOvr>
  <p:transition spd="med"/>
</p:sldLayout>
</file>

<file path=ppt/slideLayouts/slideLayout194.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38" name="Image"/>
          <p:cNvSpPr>
            <a:spLocks noGrp="1"/>
          </p:cNvSpPr>
          <p:nvPr>
            <p:ph type="pic" sz="half" idx="13"/>
          </p:nvPr>
        </p:nvSpPr>
        <p:spPr>
          <a:xfrm>
            <a:off x="4937243" y="357187"/>
            <a:ext cx="3571876" cy="4300538"/>
          </a:xfrm>
          <a:prstGeom prst="rect">
            <a:avLst/>
          </a:prstGeom>
        </p:spPr>
        <p:txBody>
          <a:bodyPr lIns="91439" tIns="45719" rIns="91439" bIns="45719" anchor="t">
            <a:noAutofit/>
          </a:bodyPr>
          <a:lstStyle/>
          <a:p>
            <a:endParaRPr/>
          </a:p>
        </p:txBody>
      </p:sp>
      <p:sp>
        <p:nvSpPr>
          <p:cNvPr id="39" name="Title Text"/>
          <p:cNvSpPr txBox="1">
            <a:spLocks noGrp="1"/>
          </p:cNvSpPr>
          <p:nvPr>
            <p:ph type="title"/>
          </p:nvPr>
        </p:nvSpPr>
        <p:spPr>
          <a:xfrm>
            <a:off x="619125" y="357187"/>
            <a:ext cx="3833813" cy="2081213"/>
          </a:xfrm>
          <a:prstGeom prst="rect">
            <a:avLst/>
          </a:prstGeom>
        </p:spPr>
        <p:txBody>
          <a:bodyPr anchor="b"/>
          <a:lstStyle>
            <a:lvl1pPr>
              <a:defRPr sz="3150"/>
            </a:lvl1pPr>
          </a:lstStyle>
          <a:p>
            <a:r>
              <a:t>Title Text</a:t>
            </a:r>
          </a:p>
        </p:txBody>
      </p:sp>
      <p:sp>
        <p:nvSpPr>
          <p:cNvPr id="40" name="Body Level One…"/>
          <p:cNvSpPr txBox="1">
            <a:spLocks noGrp="1"/>
          </p:cNvSpPr>
          <p:nvPr>
            <p:ph type="body" sz="quarter" idx="1"/>
          </p:nvPr>
        </p:nvSpPr>
        <p:spPr>
          <a:xfrm>
            <a:off x="619125" y="2447925"/>
            <a:ext cx="3833813" cy="2147888"/>
          </a:xfrm>
          <a:prstGeom prst="rect">
            <a:avLst/>
          </a:prstGeom>
        </p:spPr>
        <p:txBody>
          <a:bodyPr anchor="t"/>
          <a:lstStyle>
            <a:lvl1pPr marL="0" indent="0" algn="ctr">
              <a:spcBef>
                <a:spcPts val="0"/>
              </a:spcBef>
              <a:buSzTx/>
              <a:buNone/>
              <a:defRPr sz="2025"/>
            </a:lvl1pPr>
            <a:lvl2pPr marL="0" indent="0" algn="ctr">
              <a:spcBef>
                <a:spcPts val="0"/>
              </a:spcBef>
              <a:buSzTx/>
              <a:buNone/>
              <a:defRPr sz="2025"/>
            </a:lvl2pPr>
            <a:lvl3pPr marL="0" indent="0" algn="ctr">
              <a:spcBef>
                <a:spcPts val="0"/>
              </a:spcBef>
              <a:buSzTx/>
              <a:buNone/>
              <a:defRPr sz="2025"/>
            </a:lvl3pPr>
            <a:lvl4pPr marL="0" indent="0" algn="ctr">
              <a:spcBef>
                <a:spcPts val="0"/>
              </a:spcBef>
              <a:buSzTx/>
              <a:buNone/>
              <a:defRPr sz="2025"/>
            </a:lvl4pPr>
            <a:lvl5pPr marL="0" indent="0" algn="ctr">
              <a:spcBef>
                <a:spcPts val="0"/>
              </a:spcBef>
              <a:buSzTx/>
              <a:buNone/>
              <a:defRPr sz="2025"/>
            </a:lvl5pPr>
          </a:lstStyle>
          <a:p>
            <a:r>
              <a:t>Body Level One</a:t>
            </a:r>
          </a:p>
          <a:p>
            <a:pPr lvl="1"/>
            <a:r>
              <a:t>Body Level Two</a:t>
            </a:r>
          </a:p>
          <a:p>
            <a:pPr lvl="2"/>
            <a:r>
              <a:t>Body Level Three</a:t>
            </a:r>
          </a:p>
          <a:p>
            <a:pPr lvl="3"/>
            <a:r>
              <a:t>Body Level Four</a:t>
            </a:r>
          </a:p>
          <a:p>
            <a:pPr lvl="4"/>
            <a:r>
              <a:t>Body Level Five</a:t>
            </a:r>
          </a:p>
        </p:txBody>
      </p:sp>
      <p:sp>
        <p:nvSpPr>
          <p:cNvPr id="4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570071190"/>
      </p:ext>
    </p:extLst>
  </p:cSld>
  <p:clrMapOvr>
    <a:masterClrMapping/>
  </p:clrMapOvr>
  <p:transition spd="med"/>
</p:sldLayout>
</file>

<file path=ppt/slideLayouts/slideLayout195.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48" name="Title Text"/>
          <p:cNvSpPr txBox="1">
            <a:spLocks noGrp="1"/>
          </p:cNvSpPr>
          <p:nvPr>
            <p:ph type="title"/>
          </p:nvPr>
        </p:nvSpPr>
        <p:spPr>
          <a:prstGeom prst="rect">
            <a:avLst/>
          </a:prstGeom>
        </p:spPr>
        <p:txBody>
          <a:bodyPr/>
          <a:lstStyle/>
          <a:p>
            <a:r>
              <a:t>Title Text</a:t>
            </a:r>
          </a:p>
        </p:txBody>
      </p:sp>
      <p:sp>
        <p:nvSpPr>
          <p:cNvPr id="4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143917416"/>
      </p:ext>
    </p:extLst>
  </p:cSld>
  <p:clrMapOvr>
    <a:masterClrMapping/>
  </p:clrMapOvr>
  <p:transition spd="med"/>
</p:sldLayout>
</file>

<file path=ppt/slideLayouts/slideLayout196.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56" name="Title Text"/>
          <p:cNvSpPr txBox="1">
            <a:spLocks noGrp="1"/>
          </p:cNvSpPr>
          <p:nvPr>
            <p:ph type="title"/>
          </p:nvPr>
        </p:nvSpPr>
        <p:spPr>
          <a:prstGeom prst="rect">
            <a:avLst/>
          </a:prstGeom>
        </p:spPr>
        <p:txBody>
          <a:bodyPr/>
          <a:lstStyle/>
          <a:p>
            <a:r>
              <a:t>Title Text</a:t>
            </a:r>
          </a:p>
        </p:txBody>
      </p:sp>
      <p:sp>
        <p:nvSpPr>
          <p:cNvPr id="57" name="Body Level One…"/>
          <p:cNvSpPr txBox="1">
            <a:spLocks noGrp="1"/>
          </p:cNvSpPr>
          <p:nvPr>
            <p:ph type="body" idx="1"/>
          </p:nvPr>
        </p:nvSpPr>
        <p:spPr>
          <a:prstGeom prst="rect">
            <a:avLst/>
          </a:prstGeom>
        </p:spPr>
        <p:txBody>
          <a:bodyPr/>
          <a:lstStyle>
            <a:lvl1pPr>
              <a:defRPr sz="1800"/>
            </a:lvl1pPr>
            <a:lvl2pPr>
              <a:defRPr sz="1800"/>
            </a:lvl2pPr>
            <a:lvl3pPr>
              <a:defRPr sz="1800"/>
            </a:lvl3pPr>
            <a:lvl4pPr>
              <a:defRPr sz="1800"/>
            </a:lvl4pPr>
            <a:lvl5pPr>
              <a:defRPr sz="1800"/>
            </a:lvl5pPr>
          </a:lstStyle>
          <a:p>
            <a:r>
              <a:t>Body Level One</a:t>
            </a:r>
          </a:p>
          <a:p>
            <a:pPr lvl="1"/>
            <a:r>
              <a:t>Body Level Two</a:t>
            </a:r>
          </a:p>
          <a:p>
            <a:pPr lvl="2"/>
            <a:r>
              <a:t>Body Level Three</a:t>
            </a:r>
          </a:p>
          <a:p>
            <a:pPr lvl="3"/>
            <a:r>
              <a:t>Body Level Four</a:t>
            </a:r>
          </a:p>
          <a:p>
            <a:pPr lvl="4"/>
            <a:r>
              <a:t>Body Level Five</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951898388"/>
      </p:ext>
    </p:extLst>
  </p:cSld>
  <p:clrMapOvr>
    <a:masterClrMapping/>
  </p:clrMapOvr>
  <p:transition spd="med"/>
</p:sldLayout>
</file>

<file path=ppt/slideLayouts/slideLayout197.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5" name="Image"/>
          <p:cNvSpPr>
            <a:spLocks noGrp="1"/>
          </p:cNvSpPr>
          <p:nvPr>
            <p:ph type="pic" sz="half" idx="13"/>
          </p:nvPr>
        </p:nvSpPr>
        <p:spPr>
          <a:xfrm>
            <a:off x="4938713" y="1181100"/>
            <a:ext cx="3571875" cy="3486150"/>
          </a:xfrm>
          <a:prstGeom prst="rect">
            <a:avLst/>
          </a:prstGeom>
        </p:spPr>
        <p:txBody>
          <a:bodyPr lIns="91439" tIns="45719" rIns="91439" bIns="45719" anchor="t">
            <a:noAutofit/>
          </a:bodyPr>
          <a:lstStyle/>
          <a:p>
            <a:endParaRPr/>
          </a:p>
        </p:txBody>
      </p:sp>
      <p:sp>
        <p:nvSpPr>
          <p:cNvPr id="66" name="Title Text"/>
          <p:cNvSpPr txBox="1">
            <a:spLocks noGrp="1"/>
          </p:cNvSpPr>
          <p:nvPr>
            <p:ph type="title"/>
          </p:nvPr>
        </p:nvSpPr>
        <p:spPr>
          <a:prstGeom prst="rect">
            <a:avLst/>
          </a:prstGeom>
        </p:spPr>
        <p:txBody>
          <a:bodyPr/>
          <a:lstStyle/>
          <a:p>
            <a:r>
              <a:t>Title Text</a:t>
            </a:r>
          </a:p>
        </p:txBody>
      </p:sp>
      <p:sp>
        <p:nvSpPr>
          <p:cNvPr id="67" name="Body Level One…"/>
          <p:cNvSpPr txBox="1">
            <a:spLocks noGrp="1"/>
          </p:cNvSpPr>
          <p:nvPr>
            <p:ph type="body" sz="half" idx="1"/>
          </p:nvPr>
        </p:nvSpPr>
        <p:spPr>
          <a:xfrm>
            <a:off x="633412" y="1181100"/>
            <a:ext cx="3833813" cy="3486150"/>
          </a:xfrm>
          <a:prstGeom prst="rect">
            <a:avLst/>
          </a:prstGeom>
        </p:spPr>
        <p:txBody>
          <a:bodyPr/>
          <a:lstStyle>
            <a:lvl1pPr marL="209550" indent="-209550">
              <a:spcBef>
                <a:spcPts val="1688"/>
              </a:spcBef>
              <a:defRPr sz="1425"/>
            </a:lvl1pPr>
            <a:lvl2pPr marL="419100" indent="-209550">
              <a:spcBef>
                <a:spcPts val="1688"/>
              </a:spcBef>
              <a:defRPr sz="1425"/>
            </a:lvl2pPr>
            <a:lvl3pPr marL="628650" indent="-209550">
              <a:spcBef>
                <a:spcPts val="1688"/>
              </a:spcBef>
              <a:defRPr sz="1425"/>
            </a:lvl3pPr>
            <a:lvl4pPr marL="838200" indent="-209550">
              <a:spcBef>
                <a:spcPts val="1688"/>
              </a:spcBef>
              <a:defRPr sz="1425"/>
            </a:lvl4pPr>
            <a:lvl5pPr marL="1047750" indent="-209550">
              <a:spcBef>
                <a:spcPts val="1688"/>
              </a:spcBef>
              <a:defRPr sz="1425"/>
            </a:lvl5pPr>
          </a:lstStyle>
          <a:p>
            <a:r>
              <a:t>Body Level One</a:t>
            </a:r>
          </a:p>
          <a:p>
            <a:pPr lvl="1"/>
            <a:r>
              <a:t>Body Level Two</a:t>
            </a:r>
          </a:p>
          <a:p>
            <a:pPr lvl="2"/>
            <a:r>
              <a:t>Body Level Three</a:t>
            </a:r>
          </a:p>
          <a:p>
            <a:pPr lvl="3"/>
            <a:r>
              <a:t>Body Level Four</a:t>
            </a:r>
          </a:p>
          <a:p>
            <a:pPr lvl="4"/>
            <a:r>
              <a:t>Body Level Five</a:t>
            </a:r>
          </a:p>
        </p:txBody>
      </p:sp>
      <p:sp>
        <p:nvSpPr>
          <p:cNvPr id="6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048808192"/>
      </p:ext>
    </p:extLst>
  </p:cSld>
  <p:clrMapOvr>
    <a:masterClrMapping/>
  </p:clrMapOvr>
  <p:transition spd="med"/>
</p:sldLayout>
</file>

<file path=ppt/slideLayouts/slideLayout198.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75" name="Body Level One…"/>
          <p:cNvSpPr txBox="1">
            <a:spLocks noGrp="1"/>
          </p:cNvSpPr>
          <p:nvPr>
            <p:ph type="body" idx="1"/>
          </p:nvPr>
        </p:nvSpPr>
        <p:spPr>
          <a:xfrm>
            <a:off x="633413" y="666750"/>
            <a:ext cx="7877175" cy="3810000"/>
          </a:xfrm>
          <a:prstGeom prst="rect">
            <a:avLst/>
          </a:prstGeom>
        </p:spPr>
        <p:txBody>
          <a:bodyPr/>
          <a:lstStyle>
            <a:lvl1pPr>
              <a:defRPr sz="1800"/>
            </a:lvl1pPr>
            <a:lvl2pPr>
              <a:defRPr sz="1800"/>
            </a:lvl2pPr>
            <a:lvl3pPr>
              <a:defRPr sz="1800"/>
            </a:lvl3pPr>
            <a:lvl4pPr>
              <a:defRPr sz="1800"/>
            </a:lvl4pPr>
            <a:lvl5pPr>
              <a:defRPr sz="1800"/>
            </a:lvl5pPr>
          </a:lstStyle>
          <a:p>
            <a:r>
              <a:t>Body Level One</a:t>
            </a:r>
          </a:p>
          <a:p>
            <a:pPr lvl="1"/>
            <a:r>
              <a:t>Body Level Two</a:t>
            </a:r>
          </a:p>
          <a:p>
            <a:pPr lvl="2"/>
            <a:r>
              <a:t>Body Level Three</a:t>
            </a:r>
          </a:p>
          <a:p>
            <a:pPr lvl="3"/>
            <a:r>
              <a:t>Body Level Four</a:t>
            </a:r>
          </a:p>
          <a:p>
            <a:pPr lvl="4"/>
            <a:r>
              <a:t>Body Level Five</a:t>
            </a:r>
          </a:p>
        </p:txBody>
      </p:sp>
      <p:sp>
        <p:nvSpPr>
          <p:cNvPr id="7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736896359"/>
      </p:ext>
    </p:extLst>
  </p:cSld>
  <p:clrMapOvr>
    <a:masterClrMapping/>
  </p:clrMapOvr>
  <p:transition spd="med"/>
</p:sldLayout>
</file>

<file path=ppt/slideLayouts/slideLayout199.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83" name="Image"/>
          <p:cNvSpPr>
            <a:spLocks noGrp="1"/>
          </p:cNvSpPr>
          <p:nvPr>
            <p:ph type="pic" sz="quarter" idx="13"/>
          </p:nvPr>
        </p:nvSpPr>
        <p:spPr>
          <a:xfrm>
            <a:off x="5910262" y="2643187"/>
            <a:ext cx="2776538" cy="2081213"/>
          </a:xfrm>
          <a:prstGeom prst="rect">
            <a:avLst/>
          </a:prstGeom>
        </p:spPr>
        <p:txBody>
          <a:bodyPr lIns="91439" tIns="45719" rIns="91439" bIns="45719" anchor="t">
            <a:noAutofit/>
          </a:bodyPr>
          <a:lstStyle/>
          <a:p>
            <a:endParaRPr/>
          </a:p>
        </p:txBody>
      </p:sp>
      <p:sp>
        <p:nvSpPr>
          <p:cNvPr id="84" name="Image"/>
          <p:cNvSpPr>
            <a:spLocks noGrp="1"/>
          </p:cNvSpPr>
          <p:nvPr>
            <p:ph type="pic" sz="quarter" idx="14"/>
          </p:nvPr>
        </p:nvSpPr>
        <p:spPr>
          <a:xfrm>
            <a:off x="5910262" y="423862"/>
            <a:ext cx="2776538" cy="2081213"/>
          </a:xfrm>
          <a:prstGeom prst="rect">
            <a:avLst/>
          </a:prstGeom>
        </p:spPr>
        <p:txBody>
          <a:bodyPr lIns="91439" tIns="45719" rIns="91439" bIns="45719" anchor="t">
            <a:noAutofit/>
          </a:bodyPr>
          <a:lstStyle/>
          <a:p>
            <a:endParaRPr/>
          </a:p>
        </p:txBody>
      </p:sp>
      <p:sp>
        <p:nvSpPr>
          <p:cNvPr id="85" name="Image"/>
          <p:cNvSpPr>
            <a:spLocks noGrp="1"/>
          </p:cNvSpPr>
          <p:nvPr>
            <p:ph type="pic" idx="15"/>
          </p:nvPr>
        </p:nvSpPr>
        <p:spPr>
          <a:xfrm>
            <a:off x="452438" y="423862"/>
            <a:ext cx="5314950" cy="4300538"/>
          </a:xfrm>
          <a:prstGeom prst="rect">
            <a:avLst/>
          </a:prstGeom>
        </p:spPr>
        <p:txBody>
          <a:bodyPr lIns="91439" tIns="45719" rIns="91439" bIns="45719" anchor="t">
            <a:noAutofit/>
          </a:bodyPr>
          <a:lstStyle/>
          <a:p>
            <a:endParaRPr/>
          </a:p>
        </p:txBody>
      </p:sp>
      <p:sp>
        <p:nvSpPr>
          <p:cNvPr id="8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184241744"/>
      </p:ext>
    </p:extLst>
  </p:cSld>
  <p:clrMapOvr>
    <a:masterClrMapping/>
  </p:clrMapOvr>
  <p:transition spd="med"/>
</p:sldLayout>
</file>

<file path=ppt/slideLayouts/slideLayout200.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93" name="–Johnny Appleseed"/>
          <p:cNvSpPr txBox="1">
            <a:spLocks noGrp="1"/>
          </p:cNvSpPr>
          <p:nvPr>
            <p:ph type="body" sz="quarter" idx="13"/>
          </p:nvPr>
        </p:nvSpPr>
        <p:spPr>
          <a:xfrm>
            <a:off x="895350" y="3357563"/>
            <a:ext cx="7358063" cy="287258"/>
          </a:xfrm>
          <a:prstGeom prst="rect">
            <a:avLst/>
          </a:prstGeom>
        </p:spPr>
        <p:txBody>
          <a:bodyPr anchor="t">
            <a:spAutoFit/>
          </a:bodyPr>
          <a:lstStyle>
            <a:lvl1pPr marL="0" indent="0" algn="ctr">
              <a:spcBef>
                <a:spcPts val="0"/>
              </a:spcBef>
              <a:buSzTx/>
              <a:buNone/>
              <a:defRPr sz="1200" i="1"/>
            </a:lvl1pPr>
          </a:lstStyle>
          <a:p>
            <a:r>
              <a:t>–Johnny Appleseed</a:t>
            </a:r>
          </a:p>
        </p:txBody>
      </p:sp>
      <p:sp>
        <p:nvSpPr>
          <p:cNvPr id="94" name="“Type a quote here.”"/>
          <p:cNvSpPr txBox="1">
            <a:spLocks noGrp="1"/>
          </p:cNvSpPr>
          <p:nvPr>
            <p:ph type="body" sz="quarter" idx="14"/>
          </p:nvPr>
        </p:nvSpPr>
        <p:spPr>
          <a:xfrm>
            <a:off x="895350" y="2243842"/>
            <a:ext cx="7358063" cy="379591"/>
          </a:xfrm>
          <a:prstGeom prst="rect">
            <a:avLst/>
          </a:prstGeom>
        </p:spPr>
        <p:txBody>
          <a:bodyPr>
            <a:spAutoFit/>
          </a:bodyPr>
          <a:lstStyle>
            <a:lvl1pPr marL="0" indent="0" algn="ctr">
              <a:spcBef>
                <a:spcPts val="0"/>
              </a:spcBef>
              <a:buSzTx/>
              <a:buNone/>
              <a:defRPr sz="1800">
                <a:latin typeface="+mn-lt"/>
                <a:ea typeface="+mn-ea"/>
                <a:cs typeface="+mn-cs"/>
                <a:sym typeface="Helvetica Neue Medium"/>
              </a:defRPr>
            </a:lvl1pPr>
          </a:lstStyle>
          <a:p>
            <a:r>
              <a:t>“Type a quote here.” </a:t>
            </a:r>
          </a:p>
        </p:txBody>
      </p:sp>
      <p:sp>
        <p:nvSpPr>
          <p:cNvPr id="9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054477231"/>
      </p:ext>
    </p:extLst>
  </p:cSld>
  <p:clrMapOvr>
    <a:masterClrMapping/>
  </p:clrMapOvr>
  <p:transition spd="med"/>
</p:sldLayout>
</file>

<file path=ppt/slideLayouts/slideLayout201.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02" name="Image"/>
          <p:cNvSpPr>
            <a:spLocks noGrp="1"/>
          </p:cNvSpPr>
          <p:nvPr>
            <p:ph type="pic" idx="13"/>
          </p:nvPr>
        </p:nvSpPr>
        <p:spPr>
          <a:xfrm>
            <a:off x="0" y="0"/>
            <a:ext cx="9144000" cy="5143500"/>
          </a:xfrm>
          <a:prstGeom prst="rect">
            <a:avLst/>
          </a:prstGeom>
        </p:spPr>
        <p:txBody>
          <a:bodyPr lIns="91439" tIns="45719" rIns="91439" bIns="45719" anchor="t">
            <a:noAutofit/>
          </a:bodyPr>
          <a:lstStyle/>
          <a:p>
            <a:endParaRPr/>
          </a:p>
        </p:txBody>
      </p:sp>
      <p:sp>
        <p:nvSpPr>
          <p:cNvPr id="10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628885751"/>
      </p:ext>
    </p:extLst>
  </p:cSld>
  <p:clrMapOvr>
    <a:masterClrMapping/>
  </p:clrMapOvr>
  <p:transition spd="med"/>
</p:sldLayout>
</file>

<file path=ppt/slideLayouts/slideLayout202.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1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07045449"/>
      </p:ext>
    </p:extLst>
  </p:cSld>
  <p:clrMapOvr>
    <a:masterClrMapping/>
  </p:clrMapOvr>
  <p:transition spd="med"/>
</p:sldLayout>
</file>

<file path=ppt/slideLayouts/slideLayout203.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Texto del título"/>
          <p:cNvSpPr txBox="1">
            <a:spLocks noGrp="1"/>
          </p:cNvSpPr>
          <p:nvPr>
            <p:ph type="title"/>
          </p:nvPr>
        </p:nvSpPr>
        <p:spPr>
          <a:xfrm>
            <a:off x="666750" y="862013"/>
            <a:ext cx="7810500" cy="1743075"/>
          </a:xfrm>
          <a:prstGeom prst="rect">
            <a:avLst/>
          </a:prstGeom>
        </p:spPr>
        <p:txBody>
          <a:bodyPr anchor="b"/>
          <a:lstStyle/>
          <a:p>
            <a:r>
              <a:t>Texto del título</a:t>
            </a:r>
          </a:p>
        </p:txBody>
      </p:sp>
      <p:sp>
        <p:nvSpPr>
          <p:cNvPr id="12" name="Nivel de texto 1…"/>
          <p:cNvSpPr txBox="1">
            <a:spLocks noGrp="1"/>
          </p:cNvSpPr>
          <p:nvPr>
            <p:ph type="body" sz="quarter" idx="1"/>
          </p:nvPr>
        </p:nvSpPr>
        <p:spPr>
          <a:xfrm>
            <a:off x="666750" y="2652712"/>
            <a:ext cx="7810500" cy="595313"/>
          </a:xfrm>
          <a:prstGeom prst="rect">
            <a:avLst/>
          </a:prstGeom>
        </p:spPr>
        <p:txBody>
          <a:bodyPr anchor="t"/>
          <a:lstStyle>
            <a:lvl1pPr marL="0" indent="0" algn="ctr">
              <a:spcBef>
                <a:spcPts val="0"/>
              </a:spcBef>
              <a:buSzTx/>
              <a:buNone/>
              <a:defRPr sz="2025"/>
            </a:lvl1pPr>
            <a:lvl2pPr marL="0" indent="0" algn="ctr">
              <a:spcBef>
                <a:spcPts val="0"/>
              </a:spcBef>
              <a:buSzTx/>
              <a:buNone/>
              <a:defRPr sz="2025"/>
            </a:lvl2pPr>
            <a:lvl3pPr marL="0" indent="0" algn="ctr">
              <a:spcBef>
                <a:spcPts val="0"/>
              </a:spcBef>
              <a:buSzTx/>
              <a:buNone/>
              <a:defRPr sz="2025"/>
            </a:lvl3pPr>
            <a:lvl4pPr marL="0" indent="0" algn="ctr">
              <a:spcBef>
                <a:spcPts val="0"/>
              </a:spcBef>
              <a:buSzTx/>
              <a:buNone/>
              <a:defRPr sz="2025"/>
            </a:lvl4pPr>
            <a:lvl5pPr marL="0" indent="0" algn="ctr">
              <a:spcBef>
                <a:spcPts val="0"/>
              </a:spcBef>
              <a:buSzTx/>
              <a:buNone/>
              <a:defRPr sz="2025"/>
            </a:lvl5pPr>
          </a:lstStyle>
          <a:p>
            <a:r>
              <a:t>Nivel de texto 1</a:t>
            </a:r>
          </a:p>
          <a:p>
            <a:pPr lvl="1"/>
            <a:r>
              <a:t>Nivel de texto 2</a:t>
            </a:r>
          </a:p>
          <a:p>
            <a:pPr lvl="2"/>
            <a:r>
              <a:t>Nivel de texto 3</a:t>
            </a:r>
          </a:p>
          <a:p>
            <a:pPr lvl="3"/>
            <a:r>
              <a:t>Nivel de texto 4</a:t>
            </a:r>
          </a:p>
          <a:p>
            <a:pPr lvl="4"/>
            <a:r>
              <a:t>Nivel de texto 5</a:t>
            </a:r>
          </a:p>
        </p:txBody>
      </p:sp>
      <p:sp>
        <p:nvSpPr>
          <p:cNvPr id="13"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635495612"/>
      </p:ext>
    </p:extLst>
  </p:cSld>
  <p:clrMapOvr>
    <a:masterClrMapping/>
  </p:clrMapOvr>
  <p:transition spd="med"/>
</p:sldLayout>
</file>

<file path=ppt/slideLayouts/slideLayout204.xml><?xml version="1.0" encoding="utf-8"?>
<p:sldLayout xmlns:a="http://schemas.openxmlformats.org/drawingml/2006/main" xmlns:r="http://schemas.openxmlformats.org/officeDocument/2006/relationships" xmlns:p="http://schemas.openxmlformats.org/presentationml/2006/main" type="tx">
  <p:cSld name="Photo - Horizontal">
    <p:spTree>
      <p:nvGrpSpPr>
        <p:cNvPr id="1" name=""/>
        <p:cNvGrpSpPr/>
        <p:nvPr/>
      </p:nvGrpSpPr>
      <p:grpSpPr>
        <a:xfrm>
          <a:off x="0" y="0"/>
          <a:ext cx="0" cy="0"/>
          <a:chOff x="0" y="0"/>
          <a:chExt cx="0" cy="0"/>
        </a:xfrm>
      </p:grpSpPr>
      <p:sp>
        <p:nvSpPr>
          <p:cNvPr id="20" name="Image"/>
          <p:cNvSpPr>
            <a:spLocks noGrp="1"/>
          </p:cNvSpPr>
          <p:nvPr>
            <p:ph type="pic" idx="13"/>
          </p:nvPr>
        </p:nvSpPr>
        <p:spPr>
          <a:xfrm>
            <a:off x="1172238" y="252413"/>
            <a:ext cx="6800851" cy="3276600"/>
          </a:xfrm>
          <a:prstGeom prst="rect">
            <a:avLst/>
          </a:prstGeom>
        </p:spPr>
        <p:txBody>
          <a:bodyPr lIns="91439" tIns="45719" rIns="91439" bIns="45719" anchor="t">
            <a:noAutofit/>
          </a:bodyPr>
          <a:lstStyle/>
          <a:p>
            <a:endParaRPr/>
          </a:p>
        </p:txBody>
      </p:sp>
      <p:sp>
        <p:nvSpPr>
          <p:cNvPr id="21" name="Texto del título"/>
          <p:cNvSpPr txBox="1">
            <a:spLocks noGrp="1"/>
          </p:cNvSpPr>
          <p:nvPr>
            <p:ph type="title"/>
          </p:nvPr>
        </p:nvSpPr>
        <p:spPr>
          <a:xfrm>
            <a:off x="238125" y="3567113"/>
            <a:ext cx="8667750" cy="752475"/>
          </a:xfrm>
          <a:prstGeom prst="rect">
            <a:avLst/>
          </a:prstGeom>
        </p:spPr>
        <p:txBody>
          <a:bodyPr anchor="b"/>
          <a:lstStyle/>
          <a:p>
            <a:r>
              <a:t>Texto del título</a:t>
            </a:r>
          </a:p>
        </p:txBody>
      </p:sp>
      <p:sp>
        <p:nvSpPr>
          <p:cNvPr id="22" name="Nivel de texto 1…"/>
          <p:cNvSpPr txBox="1">
            <a:spLocks noGrp="1"/>
          </p:cNvSpPr>
          <p:nvPr>
            <p:ph type="body" sz="quarter" idx="1"/>
          </p:nvPr>
        </p:nvSpPr>
        <p:spPr>
          <a:xfrm>
            <a:off x="238125" y="4291012"/>
            <a:ext cx="8667750" cy="595313"/>
          </a:xfrm>
          <a:prstGeom prst="rect">
            <a:avLst/>
          </a:prstGeom>
        </p:spPr>
        <p:txBody>
          <a:bodyPr anchor="t"/>
          <a:lstStyle>
            <a:lvl1pPr marL="0" indent="0" algn="ctr">
              <a:spcBef>
                <a:spcPts val="0"/>
              </a:spcBef>
              <a:buSzTx/>
              <a:buNone/>
              <a:defRPr sz="2025"/>
            </a:lvl1pPr>
            <a:lvl2pPr marL="0" indent="0" algn="ctr">
              <a:spcBef>
                <a:spcPts val="0"/>
              </a:spcBef>
              <a:buSzTx/>
              <a:buNone/>
              <a:defRPr sz="2025"/>
            </a:lvl2pPr>
            <a:lvl3pPr marL="0" indent="0" algn="ctr">
              <a:spcBef>
                <a:spcPts val="0"/>
              </a:spcBef>
              <a:buSzTx/>
              <a:buNone/>
              <a:defRPr sz="2025"/>
            </a:lvl3pPr>
            <a:lvl4pPr marL="0" indent="0" algn="ctr">
              <a:spcBef>
                <a:spcPts val="0"/>
              </a:spcBef>
              <a:buSzTx/>
              <a:buNone/>
              <a:defRPr sz="2025"/>
            </a:lvl4pPr>
            <a:lvl5pPr marL="0" indent="0" algn="ctr">
              <a:spcBef>
                <a:spcPts val="0"/>
              </a:spcBef>
              <a:buSzTx/>
              <a:buNone/>
              <a:defRPr sz="2025"/>
            </a:lvl5pPr>
          </a:lstStyle>
          <a:p>
            <a:r>
              <a:t>Nivel de texto 1</a:t>
            </a:r>
          </a:p>
          <a:p>
            <a:pPr lvl="1"/>
            <a:r>
              <a:t>Nivel de texto 2</a:t>
            </a:r>
          </a:p>
          <a:p>
            <a:pPr lvl="2"/>
            <a:r>
              <a:t>Nivel de texto 3</a:t>
            </a:r>
          </a:p>
          <a:p>
            <a:pPr lvl="3"/>
            <a:r>
              <a:t>Nivel de texto 4</a:t>
            </a:r>
          </a:p>
          <a:p>
            <a:pPr lvl="4"/>
            <a:r>
              <a:t>Nivel de texto 5</a:t>
            </a:r>
          </a:p>
        </p:txBody>
      </p:sp>
      <p:sp>
        <p:nvSpPr>
          <p:cNvPr id="23"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084946114"/>
      </p:ext>
    </p:extLst>
  </p:cSld>
  <p:clrMapOvr>
    <a:masterClrMapping/>
  </p:clrMapOvr>
  <p:transition spd="med"/>
</p:sldLayout>
</file>

<file path=ppt/slideLayouts/slideLayout205.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30" name="Texto del título"/>
          <p:cNvSpPr txBox="1">
            <a:spLocks noGrp="1"/>
          </p:cNvSpPr>
          <p:nvPr>
            <p:ph type="title"/>
          </p:nvPr>
        </p:nvSpPr>
        <p:spPr>
          <a:xfrm>
            <a:off x="666750" y="1700213"/>
            <a:ext cx="7810500" cy="1743075"/>
          </a:xfrm>
          <a:prstGeom prst="rect">
            <a:avLst/>
          </a:prstGeom>
        </p:spPr>
        <p:txBody>
          <a:bodyPr/>
          <a:lstStyle/>
          <a:p>
            <a:r>
              <a:t>Texto del título</a:t>
            </a:r>
          </a:p>
        </p:txBody>
      </p:sp>
      <p:sp>
        <p:nvSpPr>
          <p:cNvPr id="31"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905713901"/>
      </p:ext>
    </p:extLst>
  </p:cSld>
  <p:clrMapOvr>
    <a:masterClrMapping/>
  </p:clrMapOvr>
  <p:transition spd="med"/>
</p:sldLayout>
</file>

<file path=ppt/slideLayouts/slideLayout206.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38" name="Image"/>
          <p:cNvSpPr>
            <a:spLocks noGrp="1"/>
          </p:cNvSpPr>
          <p:nvPr>
            <p:ph type="pic" sz="half" idx="13"/>
          </p:nvPr>
        </p:nvSpPr>
        <p:spPr>
          <a:xfrm>
            <a:off x="4937242" y="357187"/>
            <a:ext cx="3571876" cy="4300538"/>
          </a:xfrm>
          <a:prstGeom prst="rect">
            <a:avLst/>
          </a:prstGeom>
        </p:spPr>
        <p:txBody>
          <a:bodyPr lIns="91439" tIns="45719" rIns="91439" bIns="45719" anchor="t">
            <a:noAutofit/>
          </a:bodyPr>
          <a:lstStyle/>
          <a:p>
            <a:endParaRPr/>
          </a:p>
        </p:txBody>
      </p:sp>
      <p:sp>
        <p:nvSpPr>
          <p:cNvPr id="39" name="Texto del título"/>
          <p:cNvSpPr txBox="1">
            <a:spLocks noGrp="1"/>
          </p:cNvSpPr>
          <p:nvPr>
            <p:ph type="title"/>
          </p:nvPr>
        </p:nvSpPr>
        <p:spPr>
          <a:xfrm>
            <a:off x="619125" y="357187"/>
            <a:ext cx="3833813" cy="2081213"/>
          </a:xfrm>
          <a:prstGeom prst="rect">
            <a:avLst/>
          </a:prstGeom>
        </p:spPr>
        <p:txBody>
          <a:bodyPr anchor="b"/>
          <a:lstStyle>
            <a:lvl1pPr>
              <a:defRPr sz="3150"/>
            </a:lvl1pPr>
          </a:lstStyle>
          <a:p>
            <a:r>
              <a:t>Texto del título</a:t>
            </a:r>
          </a:p>
        </p:txBody>
      </p:sp>
      <p:sp>
        <p:nvSpPr>
          <p:cNvPr id="40" name="Nivel de texto 1…"/>
          <p:cNvSpPr txBox="1">
            <a:spLocks noGrp="1"/>
          </p:cNvSpPr>
          <p:nvPr>
            <p:ph type="body" sz="quarter" idx="1"/>
          </p:nvPr>
        </p:nvSpPr>
        <p:spPr>
          <a:xfrm>
            <a:off x="619125" y="2447925"/>
            <a:ext cx="3833813" cy="2147888"/>
          </a:xfrm>
          <a:prstGeom prst="rect">
            <a:avLst/>
          </a:prstGeom>
        </p:spPr>
        <p:txBody>
          <a:bodyPr anchor="t"/>
          <a:lstStyle>
            <a:lvl1pPr marL="0" indent="0" algn="ctr">
              <a:spcBef>
                <a:spcPts val="0"/>
              </a:spcBef>
              <a:buSzTx/>
              <a:buNone/>
              <a:defRPr sz="2025"/>
            </a:lvl1pPr>
            <a:lvl2pPr marL="0" indent="0" algn="ctr">
              <a:spcBef>
                <a:spcPts val="0"/>
              </a:spcBef>
              <a:buSzTx/>
              <a:buNone/>
              <a:defRPr sz="2025"/>
            </a:lvl2pPr>
            <a:lvl3pPr marL="0" indent="0" algn="ctr">
              <a:spcBef>
                <a:spcPts val="0"/>
              </a:spcBef>
              <a:buSzTx/>
              <a:buNone/>
              <a:defRPr sz="2025"/>
            </a:lvl3pPr>
            <a:lvl4pPr marL="0" indent="0" algn="ctr">
              <a:spcBef>
                <a:spcPts val="0"/>
              </a:spcBef>
              <a:buSzTx/>
              <a:buNone/>
              <a:defRPr sz="2025"/>
            </a:lvl4pPr>
            <a:lvl5pPr marL="0" indent="0" algn="ctr">
              <a:spcBef>
                <a:spcPts val="0"/>
              </a:spcBef>
              <a:buSzTx/>
              <a:buNone/>
              <a:defRPr sz="2025"/>
            </a:lvl5pPr>
          </a:lstStyle>
          <a:p>
            <a:r>
              <a:t>Nivel de texto 1</a:t>
            </a:r>
          </a:p>
          <a:p>
            <a:pPr lvl="1"/>
            <a:r>
              <a:t>Nivel de texto 2</a:t>
            </a:r>
          </a:p>
          <a:p>
            <a:pPr lvl="2"/>
            <a:r>
              <a:t>Nivel de texto 3</a:t>
            </a:r>
          </a:p>
          <a:p>
            <a:pPr lvl="3"/>
            <a:r>
              <a:t>Nivel de texto 4</a:t>
            </a:r>
          </a:p>
          <a:p>
            <a:pPr lvl="4"/>
            <a:r>
              <a:t>Nivel de texto 5</a:t>
            </a:r>
          </a:p>
        </p:txBody>
      </p:sp>
      <p:sp>
        <p:nvSpPr>
          <p:cNvPr id="41"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980676404"/>
      </p:ext>
    </p:extLst>
  </p:cSld>
  <p:clrMapOvr>
    <a:masterClrMapping/>
  </p:clrMapOvr>
  <p:transition spd="med"/>
</p:sldLayout>
</file>

<file path=ppt/slideLayouts/slideLayout207.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48" name="Texto del título"/>
          <p:cNvSpPr txBox="1">
            <a:spLocks noGrp="1"/>
          </p:cNvSpPr>
          <p:nvPr>
            <p:ph type="title"/>
          </p:nvPr>
        </p:nvSpPr>
        <p:spPr>
          <a:prstGeom prst="rect">
            <a:avLst/>
          </a:prstGeom>
        </p:spPr>
        <p:txBody>
          <a:bodyPr/>
          <a:lstStyle/>
          <a:p>
            <a:r>
              <a:t>Texto del título</a:t>
            </a:r>
          </a:p>
        </p:txBody>
      </p:sp>
      <p:sp>
        <p:nvSpPr>
          <p:cNvPr id="49"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273287388"/>
      </p:ext>
    </p:extLst>
  </p:cSld>
  <p:clrMapOvr>
    <a:masterClrMapping/>
  </p:clrMapOvr>
  <p:transition spd="med"/>
</p:sldLayout>
</file>

<file path=ppt/slideLayouts/slideLayout208.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5" name="Image"/>
          <p:cNvSpPr>
            <a:spLocks noGrp="1"/>
          </p:cNvSpPr>
          <p:nvPr>
            <p:ph type="pic" sz="half" idx="13"/>
          </p:nvPr>
        </p:nvSpPr>
        <p:spPr>
          <a:xfrm>
            <a:off x="4938713" y="1181100"/>
            <a:ext cx="3571875" cy="3486150"/>
          </a:xfrm>
          <a:prstGeom prst="rect">
            <a:avLst/>
          </a:prstGeom>
        </p:spPr>
        <p:txBody>
          <a:bodyPr lIns="91439" tIns="45719" rIns="91439" bIns="45719" anchor="t">
            <a:noAutofit/>
          </a:bodyPr>
          <a:lstStyle/>
          <a:p>
            <a:endParaRPr/>
          </a:p>
        </p:txBody>
      </p:sp>
      <p:sp>
        <p:nvSpPr>
          <p:cNvPr id="66" name="Texto del título"/>
          <p:cNvSpPr txBox="1">
            <a:spLocks noGrp="1"/>
          </p:cNvSpPr>
          <p:nvPr>
            <p:ph type="title"/>
          </p:nvPr>
        </p:nvSpPr>
        <p:spPr>
          <a:prstGeom prst="rect">
            <a:avLst/>
          </a:prstGeom>
        </p:spPr>
        <p:txBody>
          <a:bodyPr/>
          <a:lstStyle/>
          <a:p>
            <a:r>
              <a:t>Texto del título</a:t>
            </a:r>
          </a:p>
        </p:txBody>
      </p:sp>
      <p:sp>
        <p:nvSpPr>
          <p:cNvPr id="67" name="Nivel de texto 1…"/>
          <p:cNvSpPr txBox="1">
            <a:spLocks noGrp="1"/>
          </p:cNvSpPr>
          <p:nvPr>
            <p:ph type="body" sz="half" idx="1"/>
          </p:nvPr>
        </p:nvSpPr>
        <p:spPr>
          <a:xfrm>
            <a:off x="633412" y="1181100"/>
            <a:ext cx="3833813" cy="3486150"/>
          </a:xfrm>
          <a:prstGeom prst="rect">
            <a:avLst/>
          </a:prstGeom>
        </p:spPr>
        <p:txBody>
          <a:bodyPr/>
          <a:lstStyle>
            <a:lvl1pPr marL="209550" indent="-209550">
              <a:spcBef>
                <a:spcPts val="1688"/>
              </a:spcBef>
              <a:defRPr sz="1425"/>
            </a:lvl1pPr>
            <a:lvl2pPr marL="419100" indent="-209550">
              <a:spcBef>
                <a:spcPts val="1688"/>
              </a:spcBef>
              <a:defRPr sz="1425"/>
            </a:lvl2pPr>
            <a:lvl3pPr marL="628650" indent="-209550">
              <a:spcBef>
                <a:spcPts val="1688"/>
              </a:spcBef>
              <a:defRPr sz="1425"/>
            </a:lvl3pPr>
            <a:lvl4pPr marL="838200" indent="-209550">
              <a:spcBef>
                <a:spcPts val="1688"/>
              </a:spcBef>
              <a:defRPr sz="1425"/>
            </a:lvl4pPr>
            <a:lvl5pPr marL="1047750" indent="-209550">
              <a:spcBef>
                <a:spcPts val="1688"/>
              </a:spcBef>
              <a:defRPr sz="1425"/>
            </a:lvl5pPr>
          </a:lstStyle>
          <a:p>
            <a:r>
              <a:t>Nivel de texto 1</a:t>
            </a:r>
          </a:p>
          <a:p>
            <a:pPr lvl="1"/>
            <a:r>
              <a:t>Nivel de texto 2</a:t>
            </a:r>
          </a:p>
          <a:p>
            <a:pPr lvl="2"/>
            <a:r>
              <a:t>Nivel de texto 3</a:t>
            </a:r>
          </a:p>
          <a:p>
            <a:pPr lvl="3"/>
            <a:r>
              <a:t>Nivel de texto 4</a:t>
            </a:r>
          </a:p>
          <a:p>
            <a:pPr lvl="4"/>
            <a:r>
              <a:t>Nivel de texto 5</a:t>
            </a:r>
          </a:p>
        </p:txBody>
      </p:sp>
      <p:sp>
        <p:nvSpPr>
          <p:cNvPr id="68"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797001442"/>
      </p:ext>
    </p:extLst>
  </p:cSld>
  <p:clrMapOvr>
    <a:masterClrMapping/>
  </p:clrMapOvr>
  <p:transition spd="med"/>
</p:sldLayout>
</file>

<file path=ppt/slideLayouts/slideLayout209.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75" name="Nivel de texto 1…"/>
          <p:cNvSpPr txBox="1">
            <a:spLocks noGrp="1"/>
          </p:cNvSpPr>
          <p:nvPr>
            <p:ph type="body" idx="1"/>
          </p:nvPr>
        </p:nvSpPr>
        <p:spPr>
          <a:xfrm>
            <a:off x="633413" y="666750"/>
            <a:ext cx="7877175" cy="3810000"/>
          </a:xfrm>
          <a:prstGeom prst="rect">
            <a:avLst/>
          </a:prstGeom>
        </p:spPr>
        <p:txBody>
          <a:bodyPr/>
          <a:lstStyle/>
          <a:p>
            <a:r>
              <a:t>Nivel de texto 1</a:t>
            </a:r>
          </a:p>
          <a:p>
            <a:pPr lvl="1"/>
            <a:r>
              <a:t>Nivel de texto 2</a:t>
            </a:r>
          </a:p>
          <a:p>
            <a:pPr lvl="2"/>
            <a:r>
              <a:t>Nivel de texto 3</a:t>
            </a:r>
          </a:p>
          <a:p>
            <a:pPr lvl="3"/>
            <a:r>
              <a:t>Nivel de texto 4</a:t>
            </a:r>
          </a:p>
          <a:p>
            <a:pPr lvl="4"/>
            <a:r>
              <a:t>Nivel de texto 5</a:t>
            </a:r>
          </a:p>
        </p:txBody>
      </p:sp>
      <p:sp>
        <p:nvSpPr>
          <p:cNvPr id="76"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599035330"/>
      </p:ext>
    </p:extLst>
  </p:cSld>
  <p:clrMapOvr>
    <a:masterClrMapping/>
  </p:clrMapOvr>
  <p:transition spd="med"/>
</p:sldLayout>
</file>

<file path=ppt/slideLayouts/slideLayout210.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83" name="Image"/>
          <p:cNvSpPr>
            <a:spLocks noGrp="1"/>
          </p:cNvSpPr>
          <p:nvPr>
            <p:ph type="pic" sz="quarter" idx="13"/>
          </p:nvPr>
        </p:nvSpPr>
        <p:spPr>
          <a:xfrm>
            <a:off x="5910262" y="2643187"/>
            <a:ext cx="2776538" cy="2081213"/>
          </a:xfrm>
          <a:prstGeom prst="rect">
            <a:avLst/>
          </a:prstGeom>
        </p:spPr>
        <p:txBody>
          <a:bodyPr lIns="91439" tIns="45719" rIns="91439" bIns="45719" anchor="t">
            <a:noAutofit/>
          </a:bodyPr>
          <a:lstStyle/>
          <a:p>
            <a:endParaRPr/>
          </a:p>
        </p:txBody>
      </p:sp>
      <p:sp>
        <p:nvSpPr>
          <p:cNvPr id="84" name="Image"/>
          <p:cNvSpPr>
            <a:spLocks noGrp="1"/>
          </p:cNvSpPr>
          <p:nvPr>
            <p:ph type="pic" sz="quarter" idx="14"/>
          </p:nvPr>
        </p:nvSpPr>
        <p:spPr>
          <a:xfrm>
            <a:off x="5910262" y="423862"/>
            <a:ext cx="2776538" cy="2081213"/>
          </a:xfrm>
          <a:prstGeom prst="rect">
            <a:avLst/>
          </a:prstGeom>
        </p:spPr>
        <p:txBody>
          <a:bodyPr lIns="91439" tIns="45719" rIns="91439" bIns="45719" anchor="t">
            <a:noAutofit/>
          </a:bodyPr>
          <a:lstStyle/>
          <a:p>
            <a:endParaRPr/>
          </a:p>
        </p:txBody>
      </p:sp>
      <p:sp>
        <p:nvSpPr>
          <p:cNvPr id="85" name="Image"/>
          <p:cNvSpPr>
            <a:spLocks noGrp="1"/>
          </p:cNvSpPr>
          <p:nvPr>
            <p:ph type="pic" idx="15"/>
          </p:nvPr>
        </p:nvSpPr>
        <p:spPr>
          <a:xfrm>
            <a:off x="452438" y="423862"/>
            <a:ext cx="5314950" cy="4300538"/>
          </a:xfrm>
          <a:prstGeom prst="rect">
            <a:avLst/>
          </a:prstGeom>
        </p:spPr>
        <p:txBody>
          <a:bodyPr lIns="91439" tIns="45719" rIns="91439" bIns="45719" anchor="t">
            <a:noAutofit/>
          </a:bodyPr>
          <a:lstStyle/>
          <a:p>
            <a:endParaRPr/>
          </a:p>
        </p:txBody>
      </p:sp>
      <p:sp>
        <p:nvSpPr>
          <p:cNvPr id="86"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645113010"/>
      </p:ext>
    </p:extLst>
  </p:cSld>
  <p:clrMapOvr>
    <a:masterClrMapping/>
  </p:clrMapOvr>
  <p:transition spd="med"/>
</p:sldLayout>
</file>

<file path=ppt/slideLayouts/slideLayout211.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93" name="Nivel de texto 1…"/>
          <p:cNvSpPr txBox="1">
            <a:spLocks noGrp="1"/>
          </p:cNvSpPr>
          <p:nvPr>
            <p:ph type="body" sz="quarter" idx="1"/>
          </p:nvPr>
        </p:nvSpPr>
        <p:spPr>
          <a:xfrm>
            <a:off x="895350" y="3357563"/>
            <a:ext cx="7358063" cy="219570"/>
          </a:xfrm>
          <a:prstGeom prst="rect">
            <a:avLst/>
          </a:prstGeom>
        </p:spPr>
        <p:txBody>
          <a:bodyPr anchor="t"/>
          <a:lstStyle>
            <a:lvl1pPr marL="0" indent="0" algn="ctr">
              <a:spcBef>
                <a:spcPts val="0"/>
              </a:spcBef>
              <a:buSzTx/>
              <a:buNone/>
              <a:defRPr sz="1200" i="1"/>
            </a:lvl1pPr>
            <a:lvl2pPr marL="384663" indent="-146538" algn="ctr">
              <a:spcBef>
                <a:spcPts val="0"/>
              </a:spcBef>
              <a:defRPr sz="1200" i="1"/>
            </a:lvl2pPr>
            <a:lvl3pPr marL="622788" indent="-146538" algn="ctr">
              <a:spcBef>
                <a:spcPts val="0"/>
              </a:spcBef>
              <a:defRPr sz="1200" i="1"/>
            </a:lvl3pPr>
            <a:lvl4pPr marL="860913" indent="-146538" algn="ctr">
              <a:spcBef>
                <a:spcPts val="0"/>
              </a:spcBef>
              <a:defRPr sz="1200" i="1"/>
            </a:lvl4pPr>
            <a:lvl5pPr marL="1099038" indent="-146538" algn="ctr">
              <a:spcBef>
                <a:spcPts val="0"/>
              </a:spcBef>
              <a:defRPr sz="1200" i="1"/>
            </a:lvl5pPr>
          </a:lstStyle>
          <a:p>
            <a:r>
              <a:t>Nivel de texto 1</a:t>
            </a:r>
          </a:p>
          <a:p>
            <a:pPr lvl="1"/>
            <a:r>
              <a:t>Nivel de texto 2</a:t>
            </a:r>
          </a:p>
          <a:p>
            <a:pPr lvl="2"/>
            <a:r>
              <a:t>Nivel de texto 3</a:t>
            </a:r>
          </a:p>
          <a:p>
            <a:pPr lvl="3"/>
            <a:r>
              <a:t>Nivel de texto 4</a:t>
            </a:r>
          </a:p>
          <a:p>
            <a:pPr lvl="4"/>
            <a:r>
              <a:t>Nivel de texto 5</a:t>
            </a:r>
          </a:p>
        </p:txBody>
      </p:sp>
      <p:sp>
        <p:nvSpPr>
          <p:cNvPr id="94" name="“Type a quote here.”"/>
          <p:cNvSpPr txBox="1">
            <a:spLocks noGrp="1"/>
          </p:cNvSpPr>
          <p:nvPr>
            <p:ph type="body" sz="quarter" idx="13"/>
          </p:nvPr>
        </p:nvSpPr>
        <p:spPr>
          <a:xfrm>
            <a:off x="895350" y="2278856"/>
            <a:ext cx="7358063" cy="309563"/>
          </a:xfrm>
          <a:prstGeom prst="rect">
            <a:avLst/>
          </a:prstGeom>
        </p:spPr>
        <p:txBody>
          <a:bodyPr/>
          <a:lstStyle>
            <a:lvl1pPr marL="0" indent="0" algn="ctr">
              <a:spcBef>
                <a:spcPts val="0"/>
              </a:spcBef>
              <a:buSzTx/>
              <a:buNone/>
              <a:defRPr>
                <a:latin typeface="Helvetica Neue Medium"/>
                <a:sym typeface="Helvetica Neue Medium"/>
              </a:defRPr>
            </a:lvl1pPr>
          </a:lstStyle>
          <a:p>
            <a:pPr marL="0" indent="0" algn="ctr">
              <a:spcBef>
                <a:spcPts val="0"/>
              </a:spcBef>
              <a:buSzTx/>
              <a:buNone/>
              <a:defRPr>
                <a:latin typeface="Helvetica Neue Medium"/>
                <a:ea typeface="Helvetica Neue Medium"/>
                <a:cs typeface="Helvetica Neue Medium"/>
                <a:sym typeface="Helvetica Neue Medium"/>
              </a:defRPr>
            </a:pPr>
            <a:endParaRPr/>
          </a:p>
        </p:txBody>
      </p:sp>
      <p:sp>
        <p:nvSpPr>
          <p:cNvPr id="95"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267788052"/>
      </p:ext>
    </p:extLst>
  </p:cSld>
  <p:clrMapOvr>
    <a:masterClrMapping/>
  </p:clrMapOvr>
  <p:transition spd="med"/>
</p:sldLayout>
</file>

<file path=ppt/slideLayouts/slideLayout212.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02" name="Image"/>
          <p:cNvSpPr>
            <a:spLocks noGrp="1"/>
          </p:cNvSpPr>
          <p:nvPr>
            <p:ph type="pic" idx="13"/>
          </p:nvPr>
        </p:nvSpPr>
        <p:spPr>
          <a:xfrm>
            <a:off x="0" y="0"/>
            <a:ext cx="9144000" cy="5143500"/>
          </a:xfrm>
          <a:prstGeom prst="rect">
            <a:avLst/>
          </a:prstGeom>
        </p:spPr>
        <p:txBody>
          <a:bodyPr lIns="91439" tIns="45719" rIns="91439" bIns="45719" anchor="t">
            <a:noAutofit/>
          </a:bodyPr>
          <a:lstStyle/>
          <a:p>
            <a:endParaRPr/>
          </a:p>
        </p:txBody>
      </p:sp>
      <p:sp>
        <p:nvSpPr>
          <p:cNvPr id="103"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380681716"/>
      </p:ext>
    </p:extLst>
  </p:cSld>
  <p:clrMapOvr>
    <a:masterClrMapping/>
  </p:clrMapOvr>
  <p:transition spd="med"/>
</p:sldLayout>
</file>

<file path=ppt/slideLayouts/slideLayout213.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10"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837878579"/>
      </p:ext>
    </p:extLst>
  </p:cSld>
  <p:clrMapOvr>
    <a:masterClrMapping/>
  </p:clrMapOvr>
  <p:transition spd="med"/>
</p:sldLayout>
</file>

<file path=ppt/slideLayouts/slideLayout214.xml><?xml version="1.0" encoding="utf-8"?>
<p:sldLayout xmlns:a="http://schemas.openxmlformats.org/drawingml/2006/main" xmlns:r="http://schemas.openxmlformats.org/officeDocument/2006/relationships" xmlns:p="http://schemas.openxmlformats.org/presentationml/2006/main" type="tx">
  <p:cSld name="1_Title &amp; Bullets">
    <p:spTree>
      <p:nvGrpSpPr>
        <p:cNvPr id="1" name=""/>
        <p:cNvGrpSpPr/>
        <p:nvPr/>
      </p:nvGrpSpPr>
      <p:grpSpPr>
        <a:xfrm>
          <a:off x="0" y="0"/>
          <a:ext cx="0" cy="0"/>
          <a:chOff x="0" y="0"/>
          <a:chExt cx="0" cy="0"/>
        </a:xfrm>
      </p:grpSpPr>
      <p:sp>
        <p:nvSpPr>
          <p:cNvPr id="117" name="Texto del título"/>
          <p:cNvSpPr txBox="1">
            <a:spLocks noGrp="1"/>
          </p:cNvSpPr>
          <p:nvPr>
            <p:ph type="title"/>
          </p:nvPr>
        </p:nvSpPr>
        <p:spPr>
          <a:prstGeom prst="rect">
            <a:avLst/>
          </a:prstGeom>
        </p:spPr>
        <p:txBody>
          <a:bodyPr/>
          <a:lstStyle/>
          <a:p>
            <a:r>
              <a:t>Texto del título</a:t>
            </a:r>
          </a:p>
        </p:txBody>
      </p:sp>
      <p:sp>
        <p:nvSpPr>
          <p:cNvPr id="118" name="Nivel de texto 1…"/>
          <p:cNvSpPr txBox="1">
            <a:spLocks noGrp="1"/>
          </p:cNvSpPr>
          <p:nvPr>
            <p:ph type="body" idx="1"/>
          </p:nvPr>
        </p:nvSpPr>
        <p:spPr>
          <a:prstGeom prst="rect">
            <a:avLst/>
          </a:prstGeom>
        </p:spPr>
        <p:txBody>
          <a:bodyPr/>
          <a:lstStyle/>
          <a:p>
            <a:r>
              <a:t>Nivel de texto 1</a:t>
            </a:r>
          </a:p>
          <a:p>
            <a:pPr lvl="1"/>
            <a:r>
              <a:t>Nivel de texto 2</a:t>
            </a:r>
          </a:p>
          <a:p>
            <a:pPr lvl="2"/>
            <a:r>
              <a:t>Nivel de texto 3</a:t>
            </a:r>
          </a:p>
          <a:p>
            <a:pPr lvl="3"/>
            <a:r>
              <a:t>Nivel de texto 4</a:t>
            </a:r>
          </a:p>
          <a:p>
            <a:pPr lvl="4"/>
            <a:r>
              <a:t>Nivel de texto 5</a:t>
            </a:r>
          </a:p>
        </p:txBody>
      </p:sp>
      <p:sp>
        <p:nvSpPr>
          <p:cNvPr id="119"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195012930"/>
      </p:ext>
    </p:extLst>
  </p:cSld>
  <p:clrMapOvr>
    <a:masterClrMapping/>
  </p:clrMapOvr>
  <p:transition spd="med"/>
</p:sldLayout>
</file>

<file path=ppt/slideLayouts/slideLayout215.xml><?xml version="1.0" encoding="utf-8"?>
<p:sldLayout xmlns:a="http://schemas.openxmlformats.org/drawingml/2006/main" xmlns:r="http://schemas.openxmlformats.org/officeDocument/2006/relationships" xmlns:p="http://schemas.openxmlformats.org/presentationml/2006/main" type="tx">
  <p:cSld name="1_Title &amp; Subtitle">
    <p:spTree>
      <p:nvGrpSpPr>
        <p:cNvPr id="1" name=""/>
        <p:cNvGrpSpPr/>
        <p:nvPr/>
      </p:nvGrpSpPr>
      <p:grpSpPr>
        <a:xfrm>
          <a:off x="0" y="0"/>
          <a:ext cx="0" cy="0"/>
          <a:chOff x="0" y="0"/>
          <a:chExt cx="0" cy="0"/>
        </a:xfrm>
      </p:grpSpPr>
      <p:sp>
        <p:nvSpPr>
          <p:cNvPr id="126" name="Texto del título"/>
          <p:cNvSpPr txBox="1">
            <a:spLocks noGrp="1"/>
          </p:cNvSpPr>
          <p:nvPr>
            <p:ph type="title"/>
          </p:nvPr>
        </p:nvSpPr>
        <p:spPr>
          <a:xfrm>
            <a:off x="666750" y="862013"/>
            <a:ext cx="7810500" cy="1743075"/>
          </a:xfrm>
          <a:prstGeom prst="rect">
            <a:avLst/>
          </a:prstGeom>
        </p:spPr>
        <p:txBody>
          <a:bodyPr anchor="b"/>
          <a:lstStyle>
            <a:lvl1pPr>
              <a:defRPr>
                <a:latin typeface="Helvetica Light"/>
                <a:ea typeface="Helvetica Light"/>
                <a:cs typeface="Helvetica Light"/>
                <a:sym typeface="Helvetica Light"/>
              </a:defRPr>
            </a:lvl1pPr>
          </a:lstStyle>
          <a:p>
            <a:r>
              <a:t>Texto del título</a:t>
            </a:r>
          </a:p>
        </p:txBody>
      </p:sp>
      <p:sp>
        <p:nvSpPr>
          <p:cNvPr id="127" name="Nivel de texto 1…"/>
          <p:cNvSpPr txBox="1">
            <a:spLocks noGrp="1"/>
          </p:cNvSpPr>
          <p:nvPr>
            <p:ph type="body" sz="quarter" idx="1"/>
          </p:nvPr>
        </p:nvSpPr>
        <p:spPr>
          <a:xfrm>
            <a:off x="666750" y="2652712"/>
            <a:ext cx="7810500" cy="595313"/>
          </a:xfrm>
          <a:prstGeom prst="rect">
            <a:avLst/>
          </a:prstGeom>
        </p:spPr>
        <p:txBody>
          <a:bodyPr anchor="t"/>
          <a:lstStyle>
            <a:lvl1pPr marL="0" indent="0" algn="ctr">
              <a:spcBef>
                <a:spcPts val="0"/>
              </a:spcBef>
              <a:buSzTx/>
              <a:buNone/>
              <a:defRPr sz="1650">
                <a:latin typeface="Helvetica Light"/>
                <a:ea typeface="Helvetica Light"/>
                <a:cs typeface="Helvetica Light"/>
                <a:sym typeface="Helvetica Light"/>
              </a:defRPr>
            </a:lvl1pPr>
            <a:lvl2pPr marL="0" indent="85725" algn="ctr">
              <a:spcBef>
                <a:spcPts val="0"/>
              </a:spcBef>
              <a:buSzTx/>
              <a:buNone/>
              <a:defRPr sz="1650">
                <a:latin typeface="Helvetica Light"/>
                <a:ea typeface="Helvetica Light"/>
                <a:cs typeface="Helvetica Light"/>
                <a:sym typeface="Helvetica Light"/>
              </a:defRPr>
            </a:lvl2pPr>
            <a:lvl3pPr marL="0" indent="171450" algn="ctr">
              <a:spcBef>
                <a:spcPts val="0"/>
              </a:spcBef>
              <a:buSzTx/>
              <a:buNone/>
              <a:defRPr sz="1650">
                <a:latin typeface="Helvetica Light"/>
                <a:ea typeface="Helvetica Light"/>
                <a:cs typeface="Helvetica Light"/>
                <a:sym typeface="Helvetica Light"/>
              </a:defRPr>
            </a:lvl3pPr>
            <a:lvl4pPr marL="0" indent="257175" algn="ctr">
              <a:spcBef>
                <a:spcPts val="0"/>
              </a:spcBef>
              <a:buSzTx/>
              <a:buNone/>
              <a:defRPr sz="1650">
                <a:latin typeface="Helvetica Light"/>
                <a:ea typeface="Helvetica Light"/>
                <a:cs typeface="Helvetica Light"/>
                <a:sym typeface="Helvetica Light"/>
              </a:defRPr>
            </a:lvl4pPr>
            <a:lvl5pPr marL="0" indent="342900" algn="ctr">
              <a:spcBef>
                <a:spcPts val="0"/>
              </a:spcBef>
              <a:buSzTx/>
              <a:buNone/>
              <a:defRPr sz="1650">
                <a:latin typeface="Helvetica Light"/>
                <a:ea typeface="Helvetica Light"/>
                <a:cs typeface="Helvetica Light"/>
                <a:sym typeface="Helvetica Light"/>
              </a:defRPr>
            </a:lvl5pPr>
          </a:lstStyle>
          <a:p>
            <a:r>
              <a:t>Nivel de texto 1</a:t>
            </a:r>
          </a:p>
          <a:p>
            <a:pPr lvl="1"/>
            <a:r>
              <a:t>Nivel de texto 2</a:t>
            </a:r>
          </a:p>
          <a:p>
            <a:pPr lvl="2"/>
            <a:r>
              <a:t>Nivel de texto 3</a:t>
            </a:r>
          </a:p>
          <a:p>
            <a:pPr lvl="3"/>
            <a:r>
              <a:t>Nivel de texto 4</a:t>
            </a:r>
          </a:p>
          <a:p>
            <a:pPr lvl="4"/>
            <a:r>
              <a:t>Nivel de texto 5</a:t>
            </a:r>
          </a:p>
        </p:txBody>
      </p:sp>
      <p:sp>
        <p:nvSpPr>
          <p:cNvPr id="128" name="Número de diapositiva"/>
          <p:cNvSpPr txBox="1">
            <a:spLocks noGrp="1"/>
          </p:cNvSpPr>
          <p:nvPr>
            <p:ph type="sldNum" sz="quarter" idx="2"/>
          </p:nvPr>
        </p:nvSpPr>
        <p:spPr>
          <a:xfrm>
            <a:off x="4484637" y="4905375"/>
            <a:ext cx="246862" cy="241092"/>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t>‹#›</a:t>
            </a:fld>
            <a:endParaRPr/>
          </a:p>
        </p:txBody>
      </p:sp>
    </p:spTree>
    <p:extLst>
      <p:ext uri="{BB962C8B-B14F-4D97-AF65-F5344CB8AC3E}">
        <p14:creationId xmlns:p14="http://schemas.microsoft.com/office/powerpoint/2010/main" val="3786211676"/>
      </p:ext>
    </p:extLst>
  </p:cSld>
  <p:clrMapOvr>
    <a:masterClrMapping/>
  </p:clrMapOvr>
  <p:transition spd="med"/>
</p:sldLayout>
</file>

<file path=ppt/slideLayouts/slideLayout216.xml><?xml version="1.0" encoding="utf-8"?>
<p:sldLayout xmlns:a="http://schemas.openxmlformats.org/drawingml/2006/main" xmlns:r="http://schemas.openxmlformats.org/officeDocument/2006/relationships" xmlns:p="http://schemas.openxmlformats.org/presentationml/2006/main" type="tx">
  <p:cSld name="Picture Red">
    <p:bg>
      <p:bgPr>
        <a:solidFill>
          <a:srgbClr val="824EFA"/>
        </a:solidFill>
        <a:effectLst/>
      </p:bgPr>
    </p:bg>
    <p:spTree>
      <p:nvGrpSpPr>
        <p:cNvPr id="1" name=""/>
        <p:cNvGrpSpPr/>
        <p:nvPr/>
      </p:nvGrpSpPr>
      <p:grpSpPr>
        <a:xfrm>
          <a:off x="0" y="0"/>
          <a:ext cx="0" cy="0"/>
          <a:chOff x="0" y="0"/>
          <a:chExt cx="0" cy="0"/>
        </a:xfrm>
      </p:grpSpPr>
      <p:sp>
        <p:nvSpPr>
          <p:cNvPr id="135" name="Número de diapositiva"/>
          <p:cNvSpPr txBox="1">
            <a:spLocks noGrp="1"/>
          </p:cNvSpPr>
          <p:nvPr>
            <p:ph type="sldNum" sz="quarter" idx="2"/>
          </p:nvPr>
        </p:nvSpPr>
        <p:spPr>
          <a:xfrm>
            <a:off x="8346116" y="4767263"/>
            <a:ext cx="340686" cy="338441"/>
          </a:xfrm>
          <a:prstGeom prst="rect">
            <a:avLst/>
          </a:prstGeom>
        </p:spPr>
        <p:txBody>
          <a:bodyPr lIns="121864" tIns="121864" rIns="121864" bIns="121864"/>
          <a:lstStyle>
            <a:lvl1pPr algn="r" defTabSz="914400">
              <a:defRPr sz="600">
                <a:solidFill>
                  <a:srgbClr val="FFFFFF"/>
                </a:solidFill>
                <a:latin typeface="Arial"/>
                <a:ea typeface="Arial"/>
                <a:cs typeface="Arial"/>
                <a:sym typeface="Arial"/>
              </a:defRPr>
            </a:lvl1pPr>
          </a:lstStyle>
          <a:p>
            <a:fld id="{86CB4B4D-7CA3-9044-876B-883B54F8677D}" type="slidenum">
              <a:t>‹#›</a:t>
            </a:fld>
            <a:endParaRPr/>
          </a:p>
        </p:txBody>
      </p:sp>
    </p:spTree>
    <p:extLst>
      <p:ext uri="{BB962C8B-B14F-4D97-AF65-F5344CB8AC3E}">
        <p14:creationId xmlns:p14="http://schemas.microsoft.com/office/powerpoint/2010/main" val="93003325"/>
      </p:ext>
    </p:extLst>
  </p:cSld>
  <p:clrMapOvr>
    <a:masterClrMapping/>
  </p:clrMapOvr>
  <p:transition spd="med"/>
</p:sldLayout>
</file>

<file path=ppt/slideLayouts/slideLayout217.xml><?xml version="1.0" encoding="utf-8"?>
<p:sldLayout xmlns:a="http://schemas.openxmlformats.org/drawingml/2006/main" xmlns:r="http://schemas.openxmlformats.org/officeDocument/2006/relationships" xmlns:p="http://schemas.openxmlformats.org/presentationml/2006/main" type="tx">
  <p:cSld name="2_Title &amp; Subtitle">
    <p:spTree>
      <p:nvGrpSpPr>
        <p:cNvPr id="1" name=""/>
        <p:cNvGrpSpPr/>
        <p:nvPr/>
      </p:nvGrpSpPr>
      <p:grpSpPr>
        <a:xfrm>
          <a:off x="0" y="0"/>
          <a:ext cx="0" cy="0"/>
          <a:chOff x="0" y="0"/>
          <a:chExt cx="0" cy="0"/>
        </a:xfrm>
      </p:grpSpPr>
      <p:sp>
        <p:nvSpPr>
          <p:cNvPr id="142" name="Texto del título"/>
          <p:cNvSpPr txBox="1">
            <a:spLocks noGrp="1"/>
          </p:cNvSpPr>
          <p:nvPr>
            <p:ph type="title"/>
          </p:nvPr>
        </p:nvSpPr>
        <p:spPr>
          <a:xfrm>
            <a:off x="666750" y="862013"/>
            <a:ext cx="7810500" cy="1743075"/>
          </a:xfrm>
          <a:prstGeom prst="rect">
            <a:avLst/>
          </a:prstGeom>
        </p:spPr>
        <p:txBody>
          <a:bodyPr lIns="135466" tIns="135466" rIns="135466" bIns="135466" anchor="b"/>
          <a:lstStyle>
            <a:lvl1pPr defTabSz="914400">
              <a:defRPr>
                <a:latin typeface="Helvetica Neue Light"/>
                <a:ea typeface="Helvetica Neue Light"/>
                <a:cs typeface="Helvetica Neue Light"/>
                <a:sym typeface="Helvetica Neue Light"/>
              </a:defRPr>
            </a:lvl1pPr>
          </a:lstStyle>
          <a:p>
            <a:r>
              <a:t>Texto del título</a:t>
            </a:r>
          </a:p>
        </p:txBody>
      </p:sp>
      <p:sp>
        <p:nvSpPr>
          <p:cNvPr id="143" name="Nivel de texto 1…"/>
          <p:cNvSpPr txBox="1">
            <a:spLocks noGrp="1"/>
          </p:cNvSpPr>
          <p:nvPr>
            <p:ph type="body" sz="quarter" idx="1"/>
          </p:nvPr>
        </p:nvSpPr>
        <p:spPr>
          <a:xfrm>
            <a:off x="666750" y="2652712"/>
            <a:ext cx="7810500" cy="595313"/>
          </a:xfrm>
          <a:prstGeom prst="rect">
            <a:avLst/>
          </a:prstGeom>
        </p:spPr>
        <p:txBody>
          <a:bodyPr lIns="135466" tIns="135466" rIns="135466" bIns="135466" anchor="t"/>
          <a:lstStyle>
            <a:lvl1pPr marL="228600" indent="-142875" algn="ctr" defTabSz="914400">
              <a:spcBef>
                <a:spcPts val="0"/>
              </a:spcBef>
              <a:buSzTx/>
              <a:buNone/>
              <a:defRPr sz="1575">
                <a:latin typeface="Helvetica Neue Light"/>
                <a:ea typeface="Helvetica Neue Light"/>
                <a:cs typeface="Helvetica Neue Light"/>
                <a:sym typeface="Helvetica Neue Light"/>
              </a:defRPr>
            </a:lvl1pPr>
            <a:lvl2pPr marL="228600" indent="28575" algn="ctr" defTabSz="914400">
              <a:spcBef>
                <a:spcPts val="0"/>
              </a:spcBef>
              <a:buSzTx/>
              <a:buNone/>
              <a:defRPr sz="1575">
                <a:latin typeface="Helvetica Neue Light"/>
                <a:ea typeface="Helvetica Neue Light"/>
                <a:cs typeface="Helvetica Neue Light"/>
                <a:sym typeface="Helvetica Neue Light"/>
              </a:defRPr>
            </a:lvl2pPr>
            <a:lvl3pPr marL="228600" indent="200025" algn="ctr" defTabSz="914400">
              <a:spcBef>
                <a:spcPts val="0"/>
              </a:spcBef>
              <a:buSzTx/>
              <a:buNone/>
              <a:defRPr sz="1575">
                <a:latin typeface="Helvetica Neue Light"/>
                <a:ea typeface="Helvetica Neue Light"/>
                <a:cs typeface="Helvetica Neue Light"/>
                <a:sym typeface="Helvetica Neue Light"/>
              </a:defRPr>
            </a:lvl3pPr>
            <a:lvl4pPr marL="228600" indent="371475" algn="ctr" defTabSz="914400">
              <a:spcBef>
                <a:spcPts val="0"/>
              </a:spcBef>
              <a:buSzTx/>
              <a:buNone/>
              <a:defRPr sz="1575">
                <a:latin typeface="Helvetica Neue Light"/>
                <a:ea typeface="Helvetica Neue Light"/>
                <a:cs typeface="Helvetica Neue Light"/>
                <a:sym typeface="Helvetica Neue Light"/>
              </a:defRPr>
            </a:lvl4pPr>
            <a:lvl5pPr marL="228600" indent="542925" algn="ctr" defTabSz="914400">
              <a:spcBef>
                <a:spcPts val="0"/>
              </a:spcBef>
              <a:buSzTx/>
              <a:buNone/>
              <a:defRPr sz="1575">
                <a:latin typeface="Helvetica Neue Light"/>
                <a:ea typeface="Helvetica Neue Light"/>
                <a:cs typeface="Helvetica Neue Light"/>
                <a:sym typeface="Helvetica Neue Light"/>
              </a:defRPr>
            </a:lvl5pPr>
          </a:lstStyle>
          <a:p>
            <a:r>
              <a:t>Nivel de texto 1</a:t>
            </a:r>
          </a:p>
          <a:p>
            <a:pPr lvl="1"/>
            <a:r>
              <a:t>Nivel de texto 2</a:t>
            </a:r>
          </a:p>
          <a:p>
            <a:pPr lvl="2"/>
            <a:r>
              <a:t>Nivel de texto 3</a:t>
            </a:r>
          </a:p>
          <a:p>
            <a:pPr lvl="3"/>
            <a:r>
              <a:t>Nivel de texto 4</a:t>
            </a:r>
          </a:p>
          <a:p>
            <a:pPr lvl="4"/>
            <a:r>
              <a:t>Nivel de texto 5</a:t>
            </a:r>
          </a:p>
        </p:txBody>
      </p:sp>
      <p:sp>
        <p:nvSpPr>
          <p:cNvPr id="144" name="Número de diapositiva"/>
          <p:cNvSpPr txBox="1">
            <a:spLocks noGrp="1"/>
          </p:cNvSpPr>
          <p:nvPr>
            <p:ph type="sldNum" sz="quarter" idx="2"/>
          </p:nvPr>
        </p:nvSpPr>
        <p:spPr>
          <a:xfrm>
            <a:off x="4452886" y="4905375"/>
            <a:ext cx="398612" cy="412077"/>
          </a:xfrm>
          <a:prstGeom prst="rect">
            <a:avLst/>
          </a:prstGeom>
        </p:spPr>
        <p:txBody>
          <a:bodyPr lIns="135466" tIns="135466" rIns="135466" bIns="135466"/>
          <a:lstStyle>
            <a:lvl1pPr defTabSz="914400"/>
          </a:lstStyle>
          <a:p>
            <a:fld id="{86CB4B4D-7CA3-9044-876B-883B54F8677D}" type="slidenum">
              <a:t>‹#›</a:t>
            </a:fld>
            <a:endParaRPr/>
          </a:p>
        </p:txBody>
      </p:sp>
    </p:spTree>
    <p:extLst>
      <p:ext uri="{BB962C8B-B14F-4D97-AF65-F5344CB8AC3E}">
        <p14:creationId xmlns:p14="http://schemas.microsoft.com/office/powerpoint/2010/main" val="2201510814"/>
      </p:ext>
    </p:extLst>
  </p:cSld>
  <p:clrMapOvr>
    <a:masterClrMapping/>
  </p:clrMapOvr>
  <p:transition spd="med"/>
</p:sldLayout>
</file>

<file path=ppt/slideLayouts/slideLayout218.xml><?xml version="1.0" encoding="utf-8"?>
<p:sldLayout xmlns:a="http://schemas.openxmlformats.org/drawingml/2006/main" xmlns:r="http://schemas.openxmlformats.org/officeDocument/2006/relationships" xmlns:p="http://schemas.openxmlformats.org/presentationml/2006/main" type="tx">
  <p:cSld name="TITLE_AND_BODY">
    <p:spTree>
      <p:nvGrpSpPr>
        <p:cNvPr id="1" name=""/>
        <p:cNvGrpSpPr/>
        <p:nvPr/>
      </p:nvGrpSpPr>
      <p:grpSpPr>
        <a:xfrm>
          <a:off x="0" y="0"/>
          <a:ext cx="0" cy="0"/>
          <a:chOff x="0" y="0"/>
          <a:chExt cx="0" cy="0"/>
        </a:xfrm>
      </p:grpSpPr>
      <p:sp>
        <p:nvSpPr>
          <p:cNvPr id="161" name="Texto del título"/>
          <p:cNvSpPr txBox="1">
            <a:spLocks noGrp="1"/>
          </p:cNvSpPr>
          <p:nvPr>
            <p:ph type="title"/>
          </p:nvPr>
        </p:nvSpPr>
        <p:spPr>
          <a:xfrm>
            <a:off x="311700" y="445025"/>
            <a:ext cx="8520601" cy="572700"/>
          </a:xfrm>
          <a:prstGeom prst="rect">
            <a:avLst/>
          </a:prstGeom>
        </p:spPr>
        <p:txBody>
          <a:bodyPr lIns="243799" tIns="243799" rIns="243799" bIns="243799" anchor="t"/>
          <a:lstStyle>
            <a:lvl1pPr algn="l" defTabSz="914400">
              <a:defRPr sz="2775">
                <a:latin typeface="+mn-lt"/>
                <a:ea typeface="+mn-ea"/>
                <a:cs typeface="+mn-cs"/>
                <a:sym typeface="Helvetica"/>
              </a:defRPr>
            </a:lvl1pPr>
          </a:lstStyle>
          <a:p>
            <a:r>
              <a:t>Texto del título</a:t>
            </a:r>
          </a:p>
        </p:txBody>
      </p:sp>
      <p:sp>
        <p:nvSpPr>
          <p:cNvPr id="162" name="Nivel de texto 1…"/>
          <p:cNvSpPr txBox="1">
            <a:spLocks noGrp="1"/>
          </p:cNvSpPr>
          <p:nvPr>
            <p:ph type="body" idx="1"/>
          </p:nvPr>
        </p:nvSpPr>
        <p:spPr>
          <a:xfrm>
            <a:off x="311700" y="1152475"/>
            <a:ext cx="8520601" cy="3416400"/>
          </a:xfrm>
          <a:prstGeom prst="rect">
            <a:avLst/>
          </a:prstGeom>
        </p:spPr>
        <p:txBody>
          <a:bodyPr lIns="243799" tIns="243799" rIns="243799" bIns="243799" anchor="t"/>
          <a:lstStyle>
            <a:lvl1pPr marL="385763" indent="-342900" defTabSz="914400">
              <a:lnSpc>
                <a:spcPct val="115000"/>
              </a:lnSpc>
              <a:spcBef>
                <a:spcPts val="0"/>
              </a:spcBef>
              <a:buClr>
                <a:srgbClr val="595959"/>
              </a:buClr>
              <a:buSzPts val="4800"/>
              <a:buFont typeface="Helvetica"/>
              <a:buChar char="●"/>
              <a:defRPr>
                <a:solidFill>
                  <a:srgbClr val="595959"/>
                </a:solidFill>
                <a:latin typeface="+mn-lt"/>
                <a:ea typeface="+mn-ea"/>
                <a:cs typeface="+mn-cs"/>
                <a:sym typeface="Helvetica"/>
              </a:defRPr>
            </a:lvl1pPr>
            <a:lvl2pPr marL="632052" indent="-408214" defTabSz="914400">
              <a:lnSpc>
                <a:spcPct val="115000"/>
              </a:lnSpc>
              <a:spcBef>
                <a:spcPts val="0"/>
              </a:spcBef>
              <a:buClr>
                <a:srgbClr val="595959"/>
              </a:buClr>
              <a:buSzPts val="4800"/>
              <a:buFont typeface="Helvetica"/>
              <a:buChar char="○"/>
              <a:defRPr>
                <a:solidFill>
                  <a:srgbClr val="595959"/>
                </a:solidFill>
                <a:latin typeface="+mn-lt"/>
                <a:ea typeface="+mn-ea"/>
                <a:cs typeface="+mn-cs"/>
                <a:sym typeface="Helvetica"/>
              </a:defRPr>
            </a:lvl2pPr>
            <a:lvl3pPr marL="803502" indent="-408214" defTabSz="914400">
              <a:lnSpc>
                <a:spcPct val="115000"/>
              </a:lnSpc>
              <a:spcBef>
                <a:spcPts val="0"/>
              </a:spcBef>
              <a:buClr>
                <a:srgbClr val="595959"/>
              </a:buClr>
              <a:buSzPts val="4800"/>
              <a:buFont typeface="Helvetica"/>
              <a:buChar char="■"/>
              <a:defRPr>
                <a:solidFill>
                  <a:srgbClr val="595959"/>
                </a:solidFill>
                <a:latin typeface="+mn-lt"/>
                <a:ea typeface="+mn-ea"/>
                <a:cs typeface="+mn-cs"/>
                <a:sym typeface="Helvetica"/>
              </a:defRPr>
            </a:lvl3pPr>
            <a:lvl4pPr marL="974952" indent="-408214" defTabSz="914400">
              <a:lnSpc>
                <a:spcPct val="115000"/>
              </a:lnSpc>
              <a:spcBef>
                <a:spcPts val="0"/>
              </a:spcBef>
              <a:buClr>
                <a:srgbClr val="595959"/>
              </a:buClr>
              <a:buSzPts val="4800"/>
              <a:buFont typeface="Helvetica"/>
              <a:buChar char="●"/>
              <a:defRPr>
                <a:solidFill>
                  <a:srgbClr val="595959"/>
                </a:solidFill>
                <a:latin typeface="+mn-lt"/>
                <a:ea typeface="+mn-ea"/>
                <a:cs typeface="+mn-cs"/>
                <a:sym typeface="Helvetica"/>
              </a:defRPr>
            </a:lvl4pPr>
            <a:lvl5pPr marL="1146402" indent="-408214" defTabSz="914400">
              <a:lnSpc>
                <a:spcPct val="115000"/>
              </a:lnSpc>
              <a:spcBef>
                <a:spcPts val="0"/>
              </a:spcBef>
              <a:buClr>
                <a:srgbClr val="595959"/>
              </a:buClr>
              <a:buSzPts val="4800"/>
              <a:buFont typeface="Helvetica"/>
              <a:buChar char="○"/>
              <a:defRPr>
                <a:solidFill>
                  <a:srgbClr val="595959"/>
                </a:solidFill>
                <a:latin typeface="+mn-lt"/>
                <a:ea typeface="+mn-ea"/>
                <a:cs typeface="+mn-cs"/>
                <a:sym typeface="Helvetica"/>
              </a:defRPr>
            </a:lvl5pPr>
          </a:lstStyle>
          <a:p>
            <a:r>
              <a:t>Nivel de texto 1</a:t>
            </a:r>
          </a:p>
          <a:p>
            <a:pPr lvl="1"/>
            <a:r>
              <a:t>Nivel de texto 2</a:t>
            </a:r>
          </a:p>
          <a:p>
            <a:pPr lvl="2"/>
            <a:r>
              <a:t>Nivel de texto 3</a:t>
            </a:r>
          </a:p>
          <a:p>
            <a:pPr lvl="3"/>
            <a:r>
              <a:t>Nivel de texto 4</a:t>
            </a:r>
          </a:p>
          <a:p>
            <a:pPr lvl="4"/>
            <a:r>
              <a:t>Nivel de texto 5</a:t>
            </a:r>
          </a:p>
        </p:txBody>
      </p:sp>
      <p:sp>
        <p:nvSpPr>
          <p:cNvPr id="163" name="Número de diapositiva"/>
          <p:cNvSpPr txBox="1">
            <a:spLocks noGrp="1"/>
          </p:cNvSpPr>
          <p:nvPr>
            <p:ph type="sldNum" sz="quarter" idx="2"/>
          </p:nvPr>
        </p:nvSpPr>
        <p:spPr>
          <a:xfrm>
            <a:off x="8376513" y="4538817"/>
            <a:ext cx="644645" cy="642401"/>
          </a:xfrm>
          <a:prstGeom prst="rect">
            <a:avLst/>
          </a:prstGeom>
        </p:spPr>
        <p:txBody>
          <a:bodyPr lIns="243799" tIns="243799" rIns="243799" bIns="243799" anchor="ctr"/>
          <a:lstStyle>
            <a:lvl1pPr algn="r" defTabSz="914400">
              <a:defRPr sz="975">
                <a:solidFill>
                  <a:srgbClr val="595959"/>
                </a:solidFill>
                <a:latin typeface="+mn-lt"/>
                <a:ea typeface="+mn-ea"/>
                <a:cs typeface="+mn-cs"/>
                <a:sym typeface="Helvetica"/>
              </a:defRPr>
            </a:lvl1pPr>
          </a:lstStyle>
          <a:p>
            <a:fld id="{86CB4B4D-7CA3-9044-876B-883B54F8677D}" type="slidenum">
              <a:t>‹#›</a:t>
            </a:fld>
            <a:endParaRPr/>
          </a:p>
        </p:txBody>
      </p:sp>
    </p:spTree>
    <p:extLst>
      <p:ext uri="{BB962C8B-B14F-4D97-AF65-F5344CB8AC3E}">
        <p14:creationId xmlns:p14="http://schemas.microsoft.com/office/powerpoint/2010/main" val="32511218"/>
      </p:ext>
    </p:extLst>
  </p:cSld>
  <p:clrMapOvr>
    <a:masterClrMapping/>
  </p:clrMapOvr>
  <p:transition spd="med"/>
</p:sldLayout>
</file>

<file path=ppt/slideLayouts/slideLayout219.xml><?xml version="1.0" encoding="utf-8"?>
<p:sldLayout xmlns:a="http://schemas.openxmlformats.org/drawingml/2006/main" xmlns:r="http://schemas.openxmlformats.org/officeDocument/2006/relationships" xmlns:p="http://schemas.openxmlformats.org/presentationml/2006/main" type="tx">
  <p:cSld name="TITLE">
    <p:spTree>
      <p:nvGrpSpPr>
        <p:cNvPr id="1" name=""/>
        <p:cNvGrpSpPr/>
        <p:nvPr/>
      </p:nvGrpSpPr>
      <p:grpSpPr>
        <a:xfrm>
          <a:off x="0" y="0"/>
          <a:ext cx="0" cy="0"/>
          <a:chOff x="0" y="0"/>
          <a:chExt cx="0" cy="0"/>
        </a:xfrm>
      </p:grpSpPr>
      <p:sp>
        <p:nvSpPr>
          <p:cNvPr id="170" name="Texto del título"/>
          <p:cNvSpPr txBox="1">
            <a:spLocks noGrp="1"/>
          </p:cNvSpPr>
          <p:nvPr>
            <p:ph type="title"/>
          </p:nvPr>
        </p:nvSpPr>
        <p:spPr>
          <a:xfrm>
            <a:off x="311708" y="744575"/>
            <a:ext cx="8520600" cy="2052600"/>
          </a:xfrm>
          <a:prstGeom prst="rect">
            <a:avLst/>
          </a:prstGeom>
        </p:spPr>
        <p:txBody>
          <a:bodyPr lIns="243799" tIns="243799" rIns="243799" bIns="243799" anchor="b"/>
          <a:lstStyle>
            <a:lvl1pPr defTabSz="914400">
              <a:defRPr sz="5175">
                <a:latin typeface="Arial"/>
                <a:ea typeface="Arial"/>
                <a:cs typeface="Arial"/>
                <a:sym typeface="Arial"/>
              </a:defRPr>
            </a:lvl1pPr>
          </a:lstStyle>
          <a:p>
            <a:r>
              <a:t>Texto del título</a:t>
            </a:r>
          </a:p>
        </p:txBody>
      </p:sp>
      <p:sp>
        <p:nvSpPr>
          <p:cNvPr id="171" name="Nivel de texto 1…"/>
          <p:cNvSpPr txBox="1">
            <a:spLocks noGrp="1"/>
          </p:cNvSpPr>
          <p:nvPr>
            <p:ph type="body" sz="quarter" idx="1"/>
          </p:nvPr>
        </p:nvSpPr>
        <p:spPr>
          <a:xfrm>
            <a:off x="311700" y="2834125"/>
            <a:ext cx="8520601" cy="792600"/>
          </a:xfrm>
          <a:prstGeom prst="rect">
            <a:avLst/>
          </a:prstGeom>
        </p:spPr>
        <p:txBody>
          <a:bodyPr lIns="243799" tIns="243799" rIns="243799" bIns="243799" anchor="t"/>
          <a:lstStyle>
            <a:lvl1pPr marL="342900" indent="-300038" algn="ctr" defTabSz="914400">
              <a:spcBef>
                <a:spcPts val="0"/>
              </a:spcBef>
              <a:buSzTx/>
              <a:buNone/>
              <a:defRPr sz="2775">
                <a:solidFill>
                  <a:srgbClr val="595959"/>
                </a:solidFill>
                <a:latin typeface="Arial"/>
                <a:ea typeface="Arial"/>
                <a:cs typeface="Arial"/>
                <a:sym typeface="Arial"/>
              </a:defRPr>
            </a:lvl1pPr>
            <a:lvl2pPr marL="342900" indent="-119063" algn="ctr" defTabSz="914400">
              <a:spcBef>
                <a:spcPts val="0"/>
              </a:spcBef>
              <a:buSzTx/>
              <a:buNone/>
              <a:defRPr sz="2775">
                <a:solidFill>
                  <a:srgbClr val="595959"/>
                </a:solidFill>
                <a:latin typeface="Arial"/>
                <a:ea typeface="Arial"/>
                <a:cs typeface="Arial"/>
                <a:sym typeface="Arial"/>
              </a:defRPr>
            </a:lvl2pPr>
            <a:lvl3pPr marL="342900" indent="52388" algn="ctr" defTabSz="914400">
              <a:spcBef>
                <a:spcPts val="0"/>
              </a:spcBef>
              <a:buSzTx/>
              <a:buNone/>
              <a:defRPr sz="2775">
                <a:solidFill>
                  <a:srgbClr val="595959"/>
                </a:solidFill>
                <a:latin typeface="Arial"/>
                <a:ea typeface="Arial"/>
                <a:cs typeface="Arial"/>
                <a:sym typeface="Arial"/>
              </a:defRPr>
            </a:lvl3pPr>
            <a:lvl4pPr marL="342900" indent="223838" algn="ctr" defTabSz="914400">
              <a:spcBef>
                <a:spcPts val="0"/>
              </a:spcBef>
              <a:buSzTx/>
              <a:buNone/>
              <a:defRPr sz="2775">
                <a:solidFill>
                  <a:srgbClr val="595959"/>
                </a:solidFill>
                <a:latin typeface="Arial"/>
                <a:ea typeface="Arial"/>
                <a:cs typeface="Arial"/>
                <a:sym typeface="Arial"/>
              </a:defRPr>
            </a:lvl4pPr>
            <a:lvl5pPr marL="342900" indent="395288" algn="ctr" defTabSz="914400">
              <a:spcBef>
                <a:spcPts val="0"/>
              </a:spcBef>
              <a:buSzTx/>
              <a:buNone/>
              <a:defRPr sz="2775">
                <a:solidFill>
                  <a:srgbClr val="595959"/>
                </a:solidFill>
                <a:latin typeface="Arial"/>
                <a:ea typeface="Arial"/>
                <a:cs typeface="Arial"/>
                <a:sym typeface="Arial"/>
              </a:defRPr>
            </a:lvl5pPr>
          </a:lstStyle>
          <a:p>
            <a:r>
              <a:t>Nivel de texto 1</a:t>
            </a:r>
          </a:p>
          <a:p>
            <a:pPr lvl="1"/>
            <a:r>
              <a:t>Nivel de texto 2</a:t>
            </a:r>
          </a:p>
          <a:p>
            <a:pPr lvl="2"/>
            <a:r>
              <a:t>Nivel de texto 3</a:t>
            </a:r>
          </a:p>
          <a:p>
            <a:pPr lvl="3"/>
            <a:r>
              <a:t>Nivel de texto 4</a:t>
            </a:r>
          </a:p>
          <a:p>
            <a:pPr lvl="4"/>
            <a:r>
              <a:t>Nivel de texto 5</a:t>
            </a:r>
          </a:p>
        </p:txBody>
      </p:sp>
      <p:sp>
        <p:nvSpPr>
          <p:cNvPr id="172" name="Número de diapositiva"/>
          <p:cNvSpPr txBox="1">
            <a:spLocks noGrp="1"/>
          </p:cNvSpPr>
          <p:nvPr>
            <p:ph type="sldNum" sz="quarter" idx="2"/>
          </p:nvPr>
        </p:nvSpPr>
        <p:spPr>
          <a:xfrm>
            <a:off x="8376513" y="4538817"/>
            <a:ext cx="644645" cy="642401"/>
          </a:xfrm>
          <a:prstGeom prst="rect">
            <a:avLst/>
          </a:prstGeom>
        </p:spPr>
        <p:txBody>
          <a:bodyPr lIns="243799" tIns="243799" rIns="243799" bIns="243799" anchor="ctr"/>
          <a:lstStyle>
            <a:lvl1pPr algn="r" defTabSz="914400">
              <a:defRPr sz="975">
                <a:solidFill>
                  <a:srgbClr val="595959"/>
                </a:solidFill>
                <a:latin typeface="Arial"/>
                <a:ea typeface="Arial"/>
                <a:cs typeface="Arial"/>
                <a:sym typeface="Arial"/>
              </a:defRPr>
            </a:lvl1pPr>
          </a:lstStyle>
          <a:p>
            <a:fld id="{86CB4B4D-7CA3-9044-876B-883B54F8677D}" type="slidenum">
              <a:t>‹#›</a:t>
            </a:fld>
            <a:endParaRPr/>
          </a:p>
        </p:txBody>
      </p:sp>
    </p:spTree>
    <p:extLst>
      <p:ext uri="{BB962C8B-B14F-4D97-AF65-F5344CB8AC3E}">
        <p14:creationId xmlns:p14="http://schemas.microsoft.com/office/powerpoint/2010/main" val="864850458"/>
      </p:ext>
    </p:extLst>
  </p:cSld>
  <p:clrMapOvr>
    <a:masterClrMapping/>
  </p:clrMapOvr>
  <p:transition spd="med"/>
</p:sldLayout>
</file>

<file path=ppt/slideLayouts/slideLayout220.xml><?xml version="1.0" encoding="utf-8"?>
<p:sldLayout xmlns:a="http://schemas.openxmlformats.org/drawingml/2006/main" xmlns:r="http://schemas.openxmlformats.org/officeDocument/2006/relationships" xmlns:p="http://schemas.openxmlformats.org/presentationml/2006/main" matchingName="Blank" type="tx">
  <p:cSld name="Blank">
    <p:spTree>
      <p:nvGrpSpPr>
        <p:cNvPr id="1" name="Shape 100"/>
        <p:cNvGrpSpPr/>
        <p:nvPr/>
      </p:nvGrpSpPr>
      <p:grpSpPr>
        <a:xfrm>
          <a:off x="0" y="0"/>
          <a:ext cx="0" cy="0"/>
          <a:chOff x="0" y="0"/>
          <a:chExt cx="0" cy="0"/>
        </a:xfrm>
      </p:grpSpPr>
      <p:sp>
        <p:nvSpPr>
          <p:cNvPr id="101" name="Google Shape;101;p33"/>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rtlCol="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4070947515"/>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matchingName="Title &amp; Subtitle">
  <p:cSld name="Title &amp; Subtitle">
    <p:spTree>
      <p:nvGrpSpPr>
        <p:cNvPr id="1" name="Shape 102"/>
        <p:cNvGrpSpPr/>
        <p:nvPr/>
      </p:nvGrpSpPr>
      <p:grpSpPr>
        <a:xfrm>
          <a:off x="0" y="0"/>
          <a:ext cx="0" cy="0"/>
          <a:chOff x="0" y="0"/>
          <a:chExt cx="0" cy="0"/>
        </a:xfrm>
      </p:grpSpPr>
      <p:sp>
        <p:nvSpPr>
          <p:cNvPr id="103" name="Google Shape;103;p34"/>
          <p:cNvSpPr txBox="1">
            <a:spLocks noGrp="1"/>
          </p:cNvSpPr>
          <p:nvPr>
            <p:ph type="title"/>
          </p:nvPr>
        </p:nvSpPr>
        <p:spPr>
          <a:xfrm>
            <a:off x="666750" y="862013"/>
            <a:ext cx="7810500" cy="1743000"/>
          </a:xfrm>
          <a:prstGeom prst="rect">
            <a:avLst/>
          </a:prstGeom>
          <a:noFill/>
          <a:ln>
            <a:noFill/>
          </a:ln>
        </p:spPr>
        <p:txBody>
          <a:bodyPr spcFirstLastPara="1" wrap="square" lIns="50800" tIns="50800" rIns="50800" bIns="50800" rtlCol="0" anchor="b" anchorCtr="0">
            <a:noAutofit/>
          </a:bodyPr>
          <a:lstStyle>
            <a:lvl1pPr lvl="0" algn="ctr" rtl="0">
              <a:lnSpc>
                <a:spcPct val="100000"/>
              </a:lnSpc>
              <a:spcBef>
                <a:spcPts val="0"/>
              </a:spcBef>
              <a:spcAft>
                <a:spcPts val="0"/>
              </a:spcAft>
              <a:buClr>
                <a:srgbClr val="000000"/>
              </a:buClr>
              <a:buSzPts val="4200"/>
              <a:buFont typeface="Helvetica Neue Light"/>
              <a:buNone/>
              <a:defRPr>
                <a:latin typeface="Helvetica Neue Light"/>
                <a:ea typeface="Helvetica Neue Light"/>
                <a:cs typeface="Helvetica Neue Light"/>
                <a:sym typeface="Helvetica Neue Light"/>
              </a:defRPr>
            </a:lvl1pPr>
            <a:lvl2pPr lvl="1" algn="ctr" rtl="0">
              <a:lnSpc>
                <a:spcPct val="100000"/>
              </a:lnSpc>
              <a:spcBef>
                <a:spcPts val="0"/>
              </a:spcBef>
              <a:spcAft>
                <a:spcPts val="0"/>
              </a:spcAft>
              <a:buClr>
                <a:srgbClr val="000000"/>
              </a:buClr>
              <a:buSzPts val="1800"/>
              <a:buNone/>
              <a:defRPr/>
            </a:lvl2pPr>
            <a:lvl3pPr lvl="2" algn="ctr" rtl="0">
              <a:lnSpc>
                <a:spcPct val="100000"/>
              </a:lnSpc>
              <a:spcBef>
                <a:spcPts val="0"/>
              </a:spcBef>
              <a:spcAft>
                <a:spcPts val="0"/>
              </a:spcAft>
              <a:buClr>
                <a:srgbClr val="000000"/>
              </a:buClr>
              <a:buSzPts val="1800"/>
              <a:buNone/>
              <a:defRPr/>
            </a:lvl3pPr>
            <a:lvl4pPr lvl="3" algn="ctr" rtl="0">
              <a:lnSpc>
                <a:spcPct val="100000"/>
              </a:lnSpc>
              <a:spcBef>
                <a:spcPts val="0"/>
              </a:spcBef>
              <a:spcAft>
                <a:spcPts val="0"/>
              </a:spcAft>
              <a:buClr>
                <a:srgbClr val="000000"/>
              </a:buClr>
              <a:buSzPts val="1800"/>
              <a:buNone/>
              <a:defRPr/>
            </a:lvl4pPr>
            <a:lvl5pPr lvl="4" algn="ctr" rtl="0">
              <a:lnSpc>
                <a:spcPct val="100000"/>
              </a:lnSpc>
              <a:spcBef>
                <a:spcPts val="0"/>
              </a:spcBef>
              <a:spcAft>
                <a:spcPts val="0"/>
              </a:spcAft>
              <a:buClr>
                <a:srgbClr val="000000"/>
              </a:buClr>
              <a:buSzPts val="1800"/>
              <a:buNone/>
              <a:defRPr/>
            </a:lvl5pPr>
            <a:lvl6pPr lvl="5" algn="ctr" rtl="0">
              <a:lnSpc>
                <a:spcPct val="100000"/>
              </a:lnSpc>
              <a:spcBef>
                <a:spcPts val="0"/>
              </a:spcBef>
              <a:spcAft>
                <a:spcPts val="0"/>
              </a:spcAft>
              <a:buClr>
                <a:srgbClr val="000000"/>
              </a:buClr>
              <a:buSzPts val="1800"/>
              <a:buNone/>
              <a:defRPr/>
            </a:lvl6pPr>
            <a:lvl7pPr lvl="6" algn="ctr" rtl="0">
              <a:lnSpc>
                <a:spcPct val="100000"/>
              </a:lnSpc>
              <a:spcBef>
                <a:spcPts val="0"/>
              </a:spcBef>
              <a:spcAft>
                <a:spcPts val="0"/>
              </a:spcAft>
              <a:buClr>
                <a:srgbClr val="000000"/>
              </a:buClr>
              <a:buSzPts val="1800"/>
              <a:buNone/>
              <a:defRPr/>
            </a:lvl7pPr>
            <a:lvl8pPr lvl="7" algn="ctr" rtl="0">
              <a:lnSpc>
                <a:spcPct val="100000"/>
              </a:lnSpc>
              <a:spcBef>
                <a:spcPts val="0"/>
              </a:spcBef>
              <a:spcAft>
                <a:spcPts val="0"/>
              </a:spcAft>
              <a:buClr>
                <a:srgbClr val="000000"/>
              </a:buClr>
              <a:buSzPts val="1800"/>
              <a:buNone/>
              <a:defRPr/>
            </a:lvl8pPr>
            <a:lvl9pPr lvl="8" algn="ctr" rtl="0">
              <a:lnSpc>
                <a:spcPct val="100000"/>
              </a:lnSpc>
              <a:spcBef>
                <a:spcPts val="0"/>
              </a:spcBef>
              <a:spcAft>
                <a:spcPts val="0"/>
              </a:spcAft>
              <a:buClr>
                <a:srgbClr val="000000"/>
              </a:buClr>
              <a:buSzPts val="1800"/>
              <a:buNone/>
              <a:defRPr/>
            </a:lvl9pPr>
          </a:lstStyle>
          <a:p>
            <a:pPr rtl="0"/>
            <a:endParaRPr/>
          </a:p>
        </p:txBody>
      </p:sp>
      <p:sp>
        <p:nvSpPr>
          <p:cNvPr id="104" name="Google Shape;104;p34"/>
          <p:cNvSpPr txBox="1">
            <a:spLocks noGrp="1"/>
          </p:cNvSpPr>
          <p:nvPr>
            <p:ph type="body" idx="1"/>
          </p:nvPr>
        </p:nvSpPr>
        <p:spPr>
          <a:xfrm>
            <a:off x="666750" y="2652712"/>
            <a:ext cx="7810500" cy="595200"/>
          </a:xfrm>
          <a:prstGeom prst="rect">
            <a:avLst/>
          </a:prstGeom>
          <a:noFill/>
          <a:ln>
            <a:noFill/>
          </a:ln>
        </p:spPr>
        <p:txBody>
          <a:bodyPr spcFirstLastPara="1" wrap="square" lIns="50800" tIns="50800" rIns="50800" bIns="50800" rtlCol="0" anchor="t" anchorCtr="0">
            <a:noAutofit/>
          </a:bodyPr>
          <a:lstStyle>
            <a:lvl1pPr marL="457200" lvl="0" indent="-228600" algn="ctr" rtl="0">
              <a:lnSpc>
                <a:spcPct val="100000"/>
              </a:lnSpc>
              <a:spcBef>
                <a:spcPts val="0"/>
              </a:spcBef>
              <a:spcAft>
                <a:spcPts val="0"/>
              </a:spcAft>
              <a:buClr>
                <a:srgbClr val="000000"/>
              </a:buClr>
              <a:buSzPts val="1650"/>
              <a:buFont typeface="Helvetica Neue Light"/>
              <a:buNone/>
              <a:defRPr sz="1650">
                <a:latin typeface="Helvetica Neue Light"/>
                <a:ea typeface="Helvetica Neue Light"/>
                <a:cs typeface="Helvetica Neue Light"/>
                <a:sym typeface="Helvetica Neue Light"/>
              </a:defRPr>
            </a:lvl1pPr>
            <a:lvl2pPr marL="914400" lvl="1" indent="-228600" algn="ctr" rtl="0">
              <a:lnSpc>
                <a:spcPct val="100000"/>
              </a:lnSpc>
              <a:spcBef>
                <a:spcPts val="0"/>
              </a:spcBef>
              <a:spcAft>
                <a:spcPts val="0"/>
              </a:spcAft>
              <a:buClr>
                <a:srgbClr val="000000"/>
              </a:buClr>
              <a:buSzPts val="1650"/>
              <a:buFont typeface="Helvetica Neue Light"/>
              <a:buNone/>
              <a:defRPr sz="1650">
                <a:latin typeface="Helvetica Neue Light"/>
                <a:ea typeface="Helvetica Neue Light"/>
                <a:cs typeface="Helvetica Neue Light"/>
                <a:sym typeface="Helvetica Neue Light"/>
              </a:defRPr>
            </a:lvl2pPr>
            <a:lvl3pPr marL="1371600" lvl="2" indent="-228600" algn="ctr" rtl="0">
              <a:lnSpc>
                <a:spcPct val="100000"/>
              </a:lnSpc>
              <a:spcBef>
                <a:spcPts val="0"/>
              </a:spcBef>
              <a:spcAft>
                <a:spcPts val="0"/>
              </a:spcAft>
              <a:buClr>
                <a:srgbClr val="000000"/>
              </a:buClr>
              <a:buSzPts val="1650"/>
              <a:buFont typeface="Helvetica Neue Light"/>
              <a:buNone/>
              <a:defRPr sz="1650">
                <a:latin typeface="Helvetica Neue Light"/>
                <a:ea typeface="Helvetica Neue Light"/>
                <a:cs typeface="Helvetica Neue Light"/>
                <a:sym typeface="Helvetica Neue Light"/>
              </a:defRPr>
            </a:lvl3pPr>
            <a:lvl4pPr marL="1828800" lvl="3" indent="-228600" algn="ctr" rtl="0">
              <a:lnSpc>
                <a:spcPct val="100000"/>
              </a:lnSpc>
              <a:spcBef>
                <a:spcPts val="0"/>
              </a:spcBef>
              <a:spcAft>
                <a:spcPts val="0"/>
              </a:spcAft>
              <a:buClr>
                <a:srgbClr val="000000"/>
              </a:buClr>
              <a:buSzPts val="1650"/>
              <a:buFont typeface="Helvetica Neue Light"/>
              <a:buNone/>
              <a:defRPr sz="1650">
                <a:latin typeface="Helvetica Neue Light"/>
                <a:ea typeface="Helvetica Neue Light"/>
                <a:cs typeface="Helvetica Neue Light"/>
                <a:sym typeface="Helvetica Neue Light"/>
              </a:defRPr>
            </a:lvl4pPr>
            <a:lvl5pPr marL="2286000" lvl="4" indent="-228600" algn="ctr" rtl="0">
              <a:lnSpc>
                <a:spcPct val="100000"/>
              </a:lnSpc>
              <a:spcBef>
                <a:spcPts val="0"/>
              </a:spcBef>
              <a:spcAft>
                <a:spcPts val="0"/>
              </a:spcAft>
              <a:buClr>
                <a:srgbClr val="000000"/>
              </a:buClr>
              <a:buSzPts val="1650"/>
              <a:buFont typeface="Helvetica Neue Light"/>
              <a:buNone/>
              <a:defRPr sz="1650">
                <a:latin typeface="Helvetica Neue Light"/>
                <a:ea typeface="Helvetica Neue Light"/>
                <a:cs typeface="Helvetica Neue Light"/>
                <a:sym typeface="Helvetica Neue Light"/>
              </a:defRPr>
            </a:lvl5pPr>
            <a:lvl6pPr marL="2743200" lvl="5" indent="-371475" algn="l" rtl="0">
              <a:lnSpc>
                <a:spcPct val="100000"/>
              </a:lnSpc>
              <a:spcBef>
                <a:spcPts val="2213"/>
              </a:spcBef>
              <a:spcAft>
                <a:spcPts val="0"/>
              </a:spcAft>
              <a:buClr>
                <a:srgbClr val="000000"/>
              </a:buClr>
              <a:buSzPts val="2250"/>
              <a:buChar char="•"/>
              <a:defRPr/>
            </a:lvl6pPr>
            <a:lvl7pPr marL="3200400" lvl="6" indent="-371475" algn="l" rtl="0">
              <a:lnSpc>
                <a:spcPct val="100000"/>
              </a:lnSpc>
              <a:spcBef>
                <a:spcPts val="2213"/>
              </a:spcBef>
              <a:spcAft>
                <a:spcPts val="0"/>
              </a:spcAft>
              <a:buClr>
                <a:srgbClr val="000000"/>
              </a:buClr>
              <a:buSzPts val="2250"/>
              <a:buChar char="•"/>
              <a:defRPr/>
            </a:lvl7pPr>
            <a:lvl8pPr marL="3657600" lvl="7" indent="-371475" algn="l" rtl="0">
              <a:lnSpc>
                <a:spcPct val="100000"/>
              </a:lnSpc>
              <a:spcBef>
                <a:spcPts val="2213"/>
              </a:spcBef>
              <a:spcAft>
                <a:spcPts val="0"/>
              </a:spcAft>
              <a:buClr>
                <a:srgbClr val="000000"/>
              </a:buClr>
              <a:buSzPts val="2250"/>
              <a:buChar char="•"/>
              <a:defRPr/>
            </a:lvl8pPr>
            <a:lvl9pPr marL="4114800" lvl="8" indent="-371475" algn="l" rtl="0">
              <a:lnSpc>
                <a:spcPct val="100000"/>
              </a:lnSpc>
              <a:spcBef>
                <a:spcPts val="2213"/>
              </a:spcBef>
              <a:spcAft>
                <a:spcPts val="0"/>
              </a:spcAft>
              <a:buClr>
                <a:srgbClr val="000000"/>
              </a:buClr>
              <a:buSzPts val="2250"/>
              <a:buChar char="•"/>
              <a:defRPr/>
            </a:lvl9pPr>
          </a:lstStyle>
          <a:p>
            <a:pPr rtl="0"/>
            <a:endParaRPr/>
          </a:p>
        </p:txBody>
      </p:sp>
      <p:sp>
        <p:nvSpPr>
          <p:cNvPr id="105" name="Google Shape;105;p34"/>
          <p:cNvSpPr txBox="1">
            <a:spLocks noGrp="1"/>
          </p:cNvSpPr>
          <p:nvPr>
            <p:ph type="sldNum" idx="12"/>
          </p:nvPr>
        </p:nvSpPr>
        <p:spPr>
          <a:xfrm>
            <a:off x="4441379" y="4905375"/>
            <a:ext cx="256500" cy="241200"/>
          </a:xfrm>
          <a:prstGeom prst="rect">
            <a:avLst/>
          </a:prstGeom>
          <a:noFill/>
          <a:ln>
            <a:noFill/>
          </a:ln>
        </p:spPr>
        <p:txBody>
          <a:bodyPr spcFirstLastPara="1" wrap="square" lIns="50800" tIns="50800" rIns="50800" bIns="50800" rtlCol="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sz="900" b="0" i="0" u="none" strike="noStrike" cap="none">
              <a:solidFill>
                <a:srgbClr val="000000"/>
              </a:solidFill>
            </a:endParaRPr>
          </a:p>
        </p:txBody>
      </p:sp>
    </p:spTree>
    <p:extLst>
      <p:ext uri="{BB962C8B-B14F-4D97-AF65-F5344CB8AC3E}">
        <p14:creationId xmlns:p14="http://schemas.microsoft.com/office/powerpoint/2010/main" val="1538586216"/>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matchingName="Title &amp; Subtitle">
  <p:cSld name="1_Title &amp; Subtitle">
    <p:spTree>
      <p:nvGrpSpPr>
        <p:cNvPr id="1" name="Shape 106"/>
        <p:cNvGrpSpPr/>
        <p:nvPr/>
      </p:nvGrpSpPr>
      <p:grpSpPr>
        <a:xfrm>
          <a:off x="0" y="0"/>
          <a:ext cx="0" cy="0"/>
          <a:chOff x="0" y="0"/>
          <a:chExt cx="0" cy="0"/>
        </a:xfrm>
      </p:grpSpPr>
      <p:sp>
        <p:nvSpPr>
          <p:cNvPr id="107" name="Google Shape;107;p35"/>
          <p:cNvSpPr txBox="1">
            <a:spLocks noGrp="1"/>
          </p:cNvSpPr>
          <p:nvPr>
            <p:ph type="title"/>
          </p:nvPr>
        </p:nvSpPr>
        <p:spPr>
          <a:xfrm>
            <a:off x="666750" y="862013"/>
            <a:ext cx="7810500" cy="1743000"/>
          </a:xfrm>
          <a:prstGeom prst="rect">
            <a:avLst/>
          </a:prstGeom>
          <a:noFill/>
          <a:ln>
            <a:noFill/>
          </a:ln>
        </p:spPr>
        <p:txBody>
          <a:bodyPr spcFirstLastPara="1" wrap="square" lIns="50800" tIns="50800" rIns="50800" bIns="50800" rtlCol="0" anchor="b" anchorCtr="0">
            <a:noAutofit/>
          </a:bodyPr>
          <a:lstStyle>
            <a:lvl1pPr lvl="0" algn="ctr" rtl="0">
              <a:lnSpc>
                <a:spcPct val="100000"/>
              </a:lnSpc>
              <a:spcBef>
                <a:spcPts val="0"/>
              </a:spcBef>
              <a:spcAft>
                <a:spcPts val="0"/>
              </a:spcAft>
              <a:buClr>
                <a:srgbClr val="000000"/>
              </a:buClr>
              <a:buSzPts val="1800"/>
              <a:buNone/>
              <a:defRPr/>
            </a:lvl1pPr>
            <a:lvl2pPr lvl="1" algn="ctr" rtl="0">
              <a:lnSpc>
                <a:spcPct val="100000"/>
              </a:lnSpc>
              <a:spcBef>
                <a:spcPts val="0"/>
              </a:spcBef>
              <a:spcAft>
                <a:spcPts val="0"/>
              </a:spcAft>
              <a:buClr>
                <a:srgbClr val="000000"/>
              </a:buClr>
              <a:buSzPts val="1800"/>
              <a:buNone/>
              <a:defRPr/>
            </a:lvl2pPr>
            <a:lvl3pPr lvl="2" algn="ctr" rtl="0">
              <a:lnSpc>
                <a:spcPct val="100000"/>
              </a:lnSpc>
              <a:spcBef>
                <a:spcPts val="0"/>
              </a:spcBef>
              <a:spcAft>
                <a:spcPts val="0"/>
              </a:spcAft>
              <a:buClr>
                <a:srgbClr val="000000"/>
              </a:buClr>
              <a:buSzPts val="1800"/>
              <a:buNone/>
              <a:defRPr/>
            </a:lvl3pPr>
            <a:lvl4pPr lvl="3" algn="ctr" rtl="0">
              <a:lnSpc>
                <a:spcPct val="100000"/>
              </a:lnSpc>
              <a:spcBef>
                <a:spcPts val="0"/>
              </a:spcBef>
              <a:spcAft>
                <a:spcPts val="0"/>
              </a:spcAft>
              <a:buClr>
                <a:srgbClr val="000000"/>
              </a:buClr>
              <a:buSzPts val="1800"/>
              <a:buNone/>
              <a:defRPr/>
            </a:lvl4pPr>
            <a:lvl5pPr lvl="4" algn="ctr" rtl="0">
              <a:lnSpc>
                <a:spcPct val="100000"/>
              </a:lnSpc>
              <a:spcBef>
                <a:spcPts val="0"/>
              </a:spcBef>
              <a:spcAft>
                <a:spcPts val="0"/>
              </a:spcAft>
              <a:buClr>
                <a:srgbClr val="000000"/>
              </a:buClr>
              <a:buSzPts val="1800"/>
              <a:buNone/>
              <a:defRPr/>
            </a:lvl5pPr>
            <a:lvl6pPr lvl="5" algn="ctr" rtl="0">
              <a:lnSpc>
                <a:spcPct val="100000"/>
              </a:lnSpc>
              <a:spcBef>
                <a:spcPts val="0"/>
              </a:spcBef>
              <a:spcAft>
                <a:spcPts val="0"/>
              </a:spcAft>
              <a:buClr>
                <a:srgbClr val="000000"/>
              </a:buClr>
              <a:buSzPts val="1800"/>
              <a:buNone/>
              <a:defRPr/>
            </a:lvl6pPr>
            <a:lvl7pPr lvl="6" algn="ctr" rtl="0">
              <a:lnSpc>
                <a:spcPct val="100000"/>
              </a:lnSpc>
              <a:spcBef>
                <a:spcPts val="0"/>
              </a:spcBef>
              <a:spcAft>
                <a:spcPts val="0"/>
              </a:spcAft>
              <a:buClr>
                <a:srgbClr val="000000"/>
              </a:buClr>
              <a:buSzPts val="1800"/>
              <a:buNone/>
              <a:defRPr/>
            </a:lvl7pPr>
            <a:lvl8pPr lvl="7" algn="ctr" rtl="0">
              <a:lnSpc>
                <a:spcPct val="100000"/>
              </a:lnSpc>
              <a:spcBef>
                <a:spcPts val="0"/>
              </a:spcBef>
              <a:spcAft>
                <a:spcPts val="0"/>
              </a:spcAft>
              <a:buClr>
                <a:srgbClr val="000000"/>
              </a:buClr>
              <a:buSzPts val="1800"/>
              <a:buNone/>
              <a:defRPr/>
            </a:lvl8pPr>
            <a:lvl9pPr lvl="8" algn="ctr" rtl="0">
              <a:lnSpc>
                <a:spcPct val="100000"/>
              </a:lnSpc>
              <a:spcBef>
                <a:spcPts val="0"/>
              </a:spcBef>
              <a:spcAft>
                <a:spcPts val="0"/>
              </a:spcAft>
              <a:buClr>
                <a:srgbClr val="000000"/>
              </a:buClr>
              <a:buSzPts val="1800"/>
              <a:buNone/>
              <a:defRPr/>
            </a:lvl9pPr>
          </a:lstStyle>
          <a:p>
            <a:pPr rtl="0"/>
            <a:endParaRPr/>
          </a:p>
        </p:txBody>
      </p:sp>
      <p:sp>
        <p:nvSpPr>
          <p:cNvPr id="108" name="Google Shape;108;p35"/>
          <p:cNvSpPr txBox="1">
            <a:spLocks noGrp="1"/>
          </p:cNvSpPr>
          <p:nvPr>
            <p:ph type="body" idx="1"/>
          </p:nvPr>
        </p:nvSpPr>
        <p:spPr>
          <a:xfrm>
            <a:off x="666750" y="2652712"/>
            <a:ext cx="7810500" cy="595200"/>
          </a:xfrm>
          <a:prstGeom prst="rect">
            <a:avLst/>
          </a:prstGeom>
          <a:noFill/>
          <a:ln>
            <a:noFill/>
          </a:ln>
        </p:spPr>
        <p:txBody>
          <a:bodyPr spcFirstLastPara="1" wrap="square" lIns="50800" tIns="50800" rIns="50800" bIns="50800" rtlCol="0" anchor="t" anchorCtr="0">
            <a:noAutofit/>
          </a:bodyPr>
          <a:lstStyle>
            <a:lvl1pPr marL="457200" lvl="0" indent="-228600" algn="ctr" rtl="0">
              <a:lnSpc>
                <a:spcPct val="100000"/>
              </a:lnSpc>
              <a:spcBef>
                <a:spcPts val="0"/>
              </a:spcBef>
              <a:spcAft>
                <a:spcPts val="0"/>
              </a:spcAft>
              <a:buClr>
                <a:srgbClr val="000000"/>
              </a:buClr>
              <a:buSzPts val="2025"/>
              <a:buFont typeface="Helvetica Neue"/>
              <a:buNone/>
              <a:defRPr sz="2025"/>
            </a:lvl1pPr>
            <a:lvl2pPr marL="914400" lvl="1" indent="-228600" algn="ctr" rtl="0">
              <a:lnSpc>
                <a:spcPct val="100000"/>
              </a:lnSpc>
              <a:spcBef>
                <a:spcPts val="0"/>
              </a:spcBef>
              <a:spcAft>
                <a:spcPts val="0"/>
              </a:spcAft>
              <a:buClr>
                <a:srgbClr val="000000"/>
              </a:buClr>
              <a:buSzPts val="2025"/>
              <a:buFont typeface="Helvetica Neue"/>
              <a:buNone/>
              <a:defRPr sz="2025"/>
            </a:lvl2pPr>
            <a:lvl3pPr marL="1371600" lvl="2" indent="-228600" algn="ctr" rtl="0">
              <a:lnSpc>
                <a:spcPct val="100000"/>
              </a:lnSpc>
              <a:spcBef>
                <a:spcPts val="0"/>
              </a:spcBef>
              <a:spcAft>
                <a:spcPts val="0"/>
              </a:spcAft>
              <a:buClr>
                <a:srgbClr val="000000"/>
              </a:buClr>
              <a:buSzPts val="2025"/>
              <a:buFont typeface="Helvetica Neue"/>
              <a:buNone/>
              <a:defRPr sz="2025"/>
            </a:lvl3pPr>
            <a:lvl4pPr marL="1828800" lvl="3" indent="-228600" algn="ctr" rtl="0">
              <a:lnSpc>
                <a:spcPct val="100000"/>
              </a:lnSpc>
              <a:spcBef>
                <a:spcPts val="0"/>
              </a:spcBef>
              <a:spcAft>
                <a:spcPts val="0"/>
              </a:spcAft>
              <a:buClr>
                <a:srgbClr val="000000"/>
              </a:buClr>
              <a:buSzPts val="2025"/>
              <a:buFont typeface="Helvetica Neue"/>
              <a:buNone/>
              <a:defRPr sz="2025"/>
            </a:lvl4pPr>
            <a:lvl5pPr marL="2286000" lvl="4" indent="-228600" algn="ctr" rtl="0">
              <a:lnSpc>
                <a:spcPct val="100000"/>
              </a:lnSpc>
              <a:spcBef>
                <a:spcPts val="0"/>
              </a:spcBef>
              <a:spcAft>
                <a:spcPts val="0"/>
              </a:spcAft>
              <a:buClr>
                <a:srgbClr val="000000"/>
              </a:buClr>
              <a:buSzPts val="2025"/>
              <a:buFont typeface="Helvetica Neue"/>
              <a:buNone/>
              <a:defRPr sz="2025"/>
            </a:lvl5pPr>
            <a:lvl6pPr marL="2743200" lvl="5" indent="-371475" algn="l" rtl="0">
              <a:lnSpc>
                <a:spcPct val="100000"/>
              </a:lnSpc>
              <a:spcBef>
                <a:spcPts val="2213"/>
              </a:spcBef>
              <a:spcAft>
                <a:spcPts val="0"/>
              </a:spcAft>
              <a:buClr>
                <a:srgbClr val="000000"/>
              </a:buClr>
              <a:buSzPts val="2250"/>
              <a:buChar char="•"/>
              <a:defRPr/>
            </a:lvl6pPr>
            <a:lvl7pPr marL="3200400" lvl="6" indent="-371475" algn="l" rtl="0">
              <a:lnSpc>
                <a:spcPct val="100000"/>
              </a:lnSpc>
              <a:spcBef>
                <a:spcPts val="2213"/>
              </a:spcBef>
              <a:spcAft>
                <a:spcPts val="0"/>
              </a:spcAft>
              <a:buClr>
                <a:srgbClr val="000000"/>
              </a:buClr>
              <a:buSzPts val="2250"/>
              <a:buChar char="•"/>
              <a:defRPr/>
            </a:lvl7pPr>
            <a:lvl8pPr marL="3657600" lvl="7" indent="-371475" algn="l" rtl="0">
              <a:lnSpc>
                <a:spcPct val="100000"/>
              </a:lnSpc>
              <a:spcBef>
                <a:spcPts val="2213"/>
              </a:spcBef>
              <a:spcAft>
                <a:spcPts val="0"/>
              </a:spcAft>
              <a:buClr>
                <a:srgbClr val="000000"/>
              </a:buClr>
              <a:buSzPts val="2250"/>
              <a:buChar char="•"/>
              <a:defRPr/>
            </a:lvl8pPr>
            <a:lvl9pPr marL="4114800" lvl="8" indent="-371475" algn="l" rtl="0">
              <a:lnSpc>
                <a:spcPct val="100000"/>
              </a:lnSpc>
              <a:spcBef>
                <a:spcPts val="2213"/>
              </a:spcBef>
              <a:spcAft>
                <a:spcPts val="0"/>
              </a:spcAft>
              <a:buClr>
                <a:srgbClr val="000000"/>
              </a:buClr>
              <a:buSzPts val="2250"/>
              <a:buChar char="•"/>
              <a:defRPr/>
            </a:lvl9pPr>
          </a:lstStyle>
          <a:p>
            <a:pPr rtl="0"/>
            <a:endParaRPr/>
          </a:p>
        </p:txBody>
      </p:sp>
      <p:sp>
        <p:nvSpPr>
          <p:cNvPr id="109" name="Google Shape;109;p35"/>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rtlCol="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278194314"/>
      </p:ext>
    </p:extLst>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matchingName="Title &amp; Subtitle" type="title">
  <p:cSld name="1_Title &amp; Subtitle">
    <p:spTree>
      <p:nvGrpSpPr>
        <p:cNvPr id="1" name="Shape 110"/>
        <p:cNvGrpSpPr/>
        <p:nvPr/>
      </p:nvGrpSpPr>
      <p:grpSpPr>
        <a:xfrm>
          <a:off x="0" y="0"/>
          <a:ext cx="0" cy="0"/>
          <a:chOff x="0" y="0"/>
          <a:chExt cx="0" cy="0"/>
        </a:xfrm>
      </p:grpSpPr>
      <p:sp>
        <p:nvSpPr>
          <p:cNvPr id="111" name="Google Shape;111;p36"/>
          <p:cNvSpPr txBox="1">
            <a:spLocks noGrp="1"/>
          </p:cNvSpPr>
          <p:nvPr>
            <p:ph type="title"/>
          </p:nvPr>
        </p:nvSpPr>
        <p:spPr>
          <a:xfrm>
            <a:off x="666750" y="862013"/>
            <a:ext cx="7810500" cy="1743000"/>
          </a:xfrm>
          <a:prstGeom prst="rect">
            <a:avLst/>
          </a:prstGeom>
          <a:noFill/>
          <a:ln>
            <a:noFill/>
          </a:ln>
        </p:spPr>
        <p:txBody>
          <a:bodyPr spcFirstLastPara="1" wrap="square" lIns="50800" tIns="50800" rIns="50800" bIns="50800" rtlCol="0" anchor="b" anchorCtr="0">
            <a:noAutofit/>
          </a:bodyPr>
          <a:lstStyle>
            <a:lvl1pPr lvl="0" algn="ctr" rtl="0">
              <a:lnSpc>
                <a:spcPct val="100000"/>
              </a:lnSpc>
              <a:spcBef>
                <a:spcPts val="0"/>
              </a:spcBef>
              <a:spcAft>
                <a:spcPts val="0"/>
              </a:spcAft>
              <a:buClr>
                <a:srgbClr val="000000"/>
              </a:buClr>
              <a:buSzPts val="1800"/>
              <a:buNone/>
              <a:defRPr/>
            </a:lvl1pPr>
            <a:lvl2pPr lvl="1" algn="ctr" rtl="0">
              <a:lnSpc>
                <a:spcPct val="100000"/>
              </a:lnSpc>
              <a:spcBef>
                <a:spcPts val="0"/>
              </a:spcBef>
              <a:spcAft>
                <a:spcPts val="0"/>
              </a:spcAft>
              <a:buClr>
                <a:srgbClr val="000000"/>
              </a:buClr>
              <a:buSzPts val="1800"/>
              <a:buNone/>
              <a:defRPr/>
            </a:lvl2pPr>
            <a:lvl3pPr lvl="2" algn="ctr" rtl="0">
              <a:lnSpc>
                <a:spcPct val="100000"/>
              </a:lnSpc>
              <a:spcBef>
                <a:spcPts val="0"/>
              </a:spcBef>
              <a:spcAft>
                <a:spcPts val="0"/>
              </a:spcAft>
              <a:buClr>
                <a:srgbClr val="000000"/>
              </a:buClr>
              <a:buSzPts val="1800"/>
              <a:buNone/>
              <a:defRPr/>
            </a:lvl3pPr>
            <a:lvl4pPr lvl="3" algn="ctr" rtl="0">
              <a:lnSpc>
                <a:spcPct val="100000"/>
              </a:lnSpc>
              <a:spcBef>
                <a:spcPts val="0"/>
              </a:spcBef>
              <a:spcAft>
                <a:spcPts val="0"/>
              </a:spcAft>
              <a:buClr>
                <a:srgbClr val="000000"/>
              </a:buClr>
              <a:buSzPts val="1800"/>
              <a:buNone/>
              <a:defRPr/>
            </a:lvl4pPr>
            <a:lvl5pPr lvl="4" algn="ctr" rtl="0">
              <a:lnSpc>
                <a:spcPct val="100000"/>
              </a:lnSpc>
              <a:spcBef>
                <a:spcPts val="0"/>
              </a:spcBef>
              <a:spcAft>
                <a:spcPts val="0"/>
              </a:spcAft>
              <a:buClr>
                <a:srgbClr val="000000"/>
              </a:buClr>
              <a:buSzPts val="1800"/>
              <a:buNone/>
              <a:defRPr/>
            </a:lvl5pPr>
            <a:lvl6pPr lvl="5" algn="ctr" rtl="0">
              <a:lnSpc>
                <a:spcPct val="100000"/>
              </a:lnSpc>
              <a:spcBef>
                <a:spcPts val="0"/>
              </a:spcBef>
              <a:spcAft>
                <a:spcPts val="0"/>
              </a:spcAft>
              <a:buClr>
                <a:srgbClr val="000000"/>
              </a:buClr>
              <a:buSzPts val="1800"/>
              <a:buNone/>
              <a:defRPr/>
            </a:lvl6pPr>
            <a:lvl7pPr lvl="6" algn="ctr" rtl="0">
              <a:lnSpc>
                <a:spcPct val="100000"/>
              </a:lnSpc>
              <a:spcBef>
                <a:spcPts val="0"/>
              </a:spcBef>
              <a:spcAft>
                <a:spcPts val="0"/>
              </a:spcAft>
              <a:buClr>
                <a:srgbClr val="000000"/>
              </a:buClr>
              <a:buSzPts val="1800"/>
              <a:buNone/>
              <a:defRPr/>
            </a:lvl7pPr>
            <a:lvl8pPr lvl="7" algn="ctr" rtl="0">
              <a:lnSpc>
                <a:spcPct val="100000"/>
              </a:lnSpc>
              <a:spcBef>
                <a:spcPts val="0"/>
              </a:spcBef>
              <a:spcAft>
                <a:spcPts val="0"/>
              </a:spcAft>
              <a:buClr>
                <a:srgbClr val="000000"/>
              </a:buClr>
              <a:buSzPts val="1800"/>
              <a:buNone/>
              <a:defRPr/>
            </a:lvl8pPr>
            <a:lvl9pPr lvl="8" algn="ctr" rtl="0">
              <a:lnSpc>
                <a:spcPct val="100000"/>
              </a:lnSpc>
              <a:spcBef>
                <a:spcPts val="0"/>
              </a:spcBef>
              <a:spcAft>
                <a:spcPts val="0"/>
              </a:spcAft>
              <a:buClr>
                <a:srgbClr val="000000"/>
              </a:buClr>
              <a:buSzPts val="1800"/>
              <a:buNone/>
              <a:defRPr/>
            </a:lvl9pPr>
          </a:lstStyle>
          <a:p>
            <a:pPr rtl="0"/>
            <a:endParaRPr/>
          </a:p>
        </p:txBody>
      </p:sp>
      <p:sp>
        <p:nvSpPr>
          <p:cNvPr id="112" name="Google Shape;112;p36"/>
          <p:cNvSpPr txBox="1">
            <a:spLocks noGrp="1"/>
          </p:cNvSpPr>
          <p:nvPr>
            <p:ph type="body" idx="1"/>
          </p:nvPr>
        </p:nvSpPr>
        <p:spPr>
          <a:xfrm>
            <a:off x="666750" y="2652712"/>
            <a:ext cx="7810500" cy="595200"/>
          </a:xfrm>
          <a:prstGeom prst="rect">
            <a:avLst/>
          </a:prstGeom>
          <a:noFill/>
          <a:ln>
            <a:noFill/>
          </a:ln>
        </p:spPr>
        <p:txBody>
          <a:bodyPr spcFirstLastPara="1" wrap="square" lIns="50800" tIns="50800" rIns="50800" bIns="50800" rtlCol="0" anchor="t" anchorCtr="0">
            <a:noAutofit/>
          </a:bodyPr>
          <a:lstStyle>
            <a:lvl1pPr marL="457200" lvl="0" indent="-228600" algn="ctr" rtl="0">
              <a:lnSpc>
                <a:spcPct val="100000"/>
              </a:lnSpc>
              <a:spcBef>
                <a:spcPts val="0"/>
              </a:spcBef>
              <a:spcAft>
                <a:spcPts val="0"/>
              </a:spcAft>
              <a:buClr>
                <a:srgbClr val="000000"/>
              </a:buClr>
              <a:buSzPts val="2025"/>
              <a:buFont typeface="Helvetica Neue"/>
              <a:buNone/>
              <a:defRPr sz="2025"/>
            </a:lvl1pPr>
            <a:lvl2pPr marL="914400" lvl="1" indent="-228600" algn="ctr" rtl="0">
              <a:lnSpc>
                <a:spcPct val="100000"/>
              </a:lnSpc>
              <a:spcBef>
                <a:spcPts val="0"/>
              </a:spcBef>
              <a:spcAft>
                <a:spcPts val="0"/>
              </a:spcAft>
              <a:buClr>
                <a:srgbClr val="000000"/>
              </a:buClr>
              <a:buSzPts val="2025"/>
              <a:buFont typeface="Helvetica Neue"/>
              <a:buNone/>
              <a:defRPr sz="2025"/>
            </a:lvl2pPr>
            <a:lvl3pPr marL="1371600" lvl="2" indent="-228600" algn="ctr" rtl="0">
              <a:lnSpc>
                <a:spcPct val="100000"/>
              </a:lnSpc>
              <a:spcBef>
                <a:spcPts val="0"/>
              </a:spcBef>
              <a:spcAft>
                <a:spcPts val="0"/>
              </a:spcAft>
              <a:buClr>
                <a:srgbClr val="000000"/>
              </a:buClr>
              <a:buSzPts val="2025"/>
              <a:buFont typeface="Helvetica Neue"/>
              <a:buNone/>
              <a:defRPr sz="2025"/>
            </a:lvl3pPr>
            <a:lvl4pPr marL="1828800" lvl="3" indent="-228600" algn="ctr" rtl="0">
              <a:lnSpc>
                <a:spcPct val="100000"/>
              </a:lnSpc>
              <a:spcBef>
                <a:spcPts val="0"/>
              </a:spcBef>
              <a:spcAft>
                <a:spcPts val="0"/>
              </a:spcAft>
              <a:buClr>
                <a:srgbClr val="000000"/>
              </a:buClr>
              <a:buSzPts val="2025"/>
              <a:buFont typeface="Helvetica Neue"/>
              <a:buNone/>
              <a:defRPr sz="2025"/>
            </a:lvl4pPr>
            <a:lvl5pPr marL="2286000" lvl="4" indent="-228600" algn="ctr" rtl="0">
              <a:lnSpc>
                <a:spcPct val="100000"/>
              </a:lnSpc>
              <a:spcBef>
                <a:spcPts val="0"/>
              </a:spcBef>
              <a:spcAft>
                <a:spcPts val="0"/>
              </a:spcAft>
              <a:buClr>
                <a:srgbClr val="000000"/>
              </a:buClr>
              <a:buSzPts val="2025"/>
              <a:buFont typeface="Helvetica Neue"/>
              <a:buNone/>
              <a:defRPr sz="2025"/>
            </a:lvl5pPr>
            <a:lvl6pPr marL="2743200" lvl="5" indent="-371475" algn="l" rtl="0">
              <a:lnSpc>
                <a:spcPct val="100000"/>
              </a:lnSpc>
              <a:spcBef>
                <a:spcPts val="2213"/>
              </a:spcBef>
              <a:spcAft>
                <a:spcPts val="0"/>
              </a:spcAft>
              <a:buClr>
                <a:srgbClr val="000000"/>
              </a:buClr>
              <a:buSzPts val="2250"/>
              <a:buChar char="•"/>
              <a:defRPr/>
            </a:lvl6pPr>
            <a:lvl7pPr marL="3200400" lvl="6" indent="-371475" algn="l" rtl="0">
              <a:lnSpc>
                <a:spcPct val="100000"/>
              </a:lnSpc>
              <a:spcBef>
                <a:spcPts val="2213"/>
              </a:spcBef>
              <a:spcAft>
                <a:spcPts val="0"/>
              </a:spcAft>
              <a:buClr>
                <a:srgbClr val="000000"/>
              </a:buClr>
              <a:buSzPts val="2250"/>
              <a:buChar char="•"/>
              <a:defRPr/>
            </a:lvl7pPr>
            <a:lvl8pPr marL="3657600" lvl="7" indent="-371475" algn="l" rtl="0">
              <a:lnSpc>
                <a:spcPct val="100000"/>
              </a:lnSpc>
              <a:spcBef>
                <a:spcPts val="2213"/>
              </a:spcBef>
              <a:spcAft>
                <a:spcPts val="0"/>
              </a:spcAft>
              <a:buClr>
                <a:srgbClr val="000000"/>
              </a:buClr>
              <a:buSzPts val="2250"/>
              <a:buChar char="•"/>
              <a:defRPr/>
            </a:lvl8pPr>
            <a:lvl9pPr marL="4114800" lvl="8" indent="-371475" algn="l" rtl="0">
              <a:lnSpc>
                <a:spcPct val="100000"/>
              </a:lnSpc>
              <a:spcBef>
                <a:spcPts val="2213"/>
              </a:spcBef>
              <a:spcAft>
                <a:spcPts val="0"/>
              </a:spcAft>
              <a:buClr>
                <a:srgbClr val="000000"/>
              </a:buClr>
              <a:buSzPts val="2250"/>
              <a:buChar char="•"/>
              <a:defRPr/>
            </a:lvl9pPr>
          </a:lstStyle>
          <a:p>
            <a:pPr rtl="0"/>
            <a:endParaRPr/>
          </a:p>
        </p:txBody>
      </p:sp>
      <p:sp>
        <p:nvSpPr>
          <p:cNvPr id="113" name="Google Shape;113;p36"/>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rtlCol="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051710355"/>
      </p:ext>
    </p:extLst>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matchingName="Photo - Horizontal">
  <p:cSld name="Photo - Horizontal">
    <p:spTree>
      <p:nvGrpSpPr>
        <p:cNvPr id="1" name="Shape 114"/>
        <p:cNvGrpSpPr/>
        <p:nvPr/>
      </p:nvGrpSpPr>
      <p:grpSpPr>
        <a:xfrm>
          <a:off x="0" y="0"/>
          <a:ext cx="0" cy="0"/>
          <a:chOff x="0" y="0"/>
          <a:chExt cx="0" cy="0"/>
        </a:xfrm>
      </p:grpSpPr>
      <p:sp>
        <p:nvSpPr>
          <p:cNvPr id="115" name="Google Shape;115;p37"/>
          <p:cNvSpPr>
            <a:spLocks noGrp="1"/>
          </p:cNvSpPr>
          <p:nvPr>
            <p:ph type="pic" idx="2"/>
          </p:nvPr>
        </p:nvSpPr>
        <p:spPr>
          <a:xfrm>
            <a:off x="1172237" y="252413"/>
            <a:ext cx="6801000" cy="3276600"/>
          </a:xfrm>
          <a:prstGeom prst="rect">
            <a:avLst/>
          </a:prstGeom>
          <a:noFill/>
          <a:ln>
            <a:noFill/>
          </a:ln>
        </p:spPr>
        <p:txBody>
          <a:bodyPr spcFirstLastPara="1" wrap="square" lIns="91425" tIns="45700" rIns="91425" bIns="45700" rtlCol="0" anchor="t" anchorCtr="0">
            <a:noAutofit/>
          </a:bodyPr>
          <a:lstStyle>
            <a:lvl1pPr marR="0" lvl="0"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9pPr>
          </a:lstStyle>
          <a:p>
            <a:pPr rtl="0"/>
            <a:endParaRPr/>
          </a:p>
        </p:txBody>
      </p:sp>
      <p:sp>
        <p:nvSpPr>
          <p:cNvPr id="116" name="Google Shape;116;p37"/>
          <p:cNvSpPr txBox="1">
            <a:spLocks noGrp="1"/>
          </p:cNvSpPr>
          <p:nvPr>
            <p:ph type="title"/>
          </p:nvPr>
        </p:nvSpPr>
        <p:spPr>
          <a:xfrm>
            <a:off x="238125" y="3567113"/>
            <a:ext cx="8667900" cy="752400"/>
          </a:xfrm>
          <a:prstGeom prst="rect">
            <a:avLst/>
          </a:prstGeom>
          <a:noFill/>
          <a:ln>
            <a:noFill/>
          </a:ln>
        </p:spPr>
        <p:txBody>
          <a:bodyPr spcFirstLastPara="1" wrap="square" lIns="50800" tIns="50800" rIns="50800" bIns="50800" rtlCol="0" anchor="b" anchorCtr="0">
            <a:noAutofit/>
          </a:bodyPr>
          <a:lstStyle>
            <a:lvl1pPr lvl="0" algn="ctr" rtl="0">
              <a:lnSpc>
                <a:spcPct val="100000"/>
              </a:lnSpc>
              <a:spcBef>
                <a:spcPts val="0"/>
              </a:spcBef>
              <a:spcAft>
                <a:spcPts val="0"/>
              </a:spcAft>
              <a:buClr>
                <a:srgbClr val="000000"/>
              </a:buClr>
              <a:buSzPts val="1800"/>
              <a:buNone/>
              <a:defRPr/>
            </a:lvl1pPr>
            <a:lvl2pPr lvl="1" algn="ctr" rtl="0">
              <a:lnSpc>
                <a:spcPct val="100000"/>
              </a:lnSpc>
              <a:spcBef>
                <a:spcPts val="0"/>
              </a:spcBef>
              <a:spcAft>
                <a:spcPts val="0"/>
              </a:spcAft>
              <a:buClr>
                <a:srgbClr val="000000"/>
              </a:buClr>
              <a:buSzPts val="1800"/>
              <a:buNone/>
              <a:defRPr/>
            </a:lvl2pPr>
            <a:lvl3pPr lvl="2" algn="ctr" rtl="0">
              <a:lnSpc>
                <a:spcPct val="100000"/>
              </a:lnSpc>
              <a:spcBef>
                <a:spcPts val="0"/>
              </a:spcBef>
              <a:spcAft>
                <a:spcPts val="0"/>
              </a:spcAft>
              <a:buClr>
                <a:srgbClr val="000000"/>
              </a:buClr>
              <a:buSzPts val="1800"/>
              <a:buNone/>
              <a:defRPr/>
            </a:lvl3pPr>
            <a:lvl4pPr lvl="3" algn="ctr" rtl="0">
              <a:lnSpc>
                <a:spcPct val="100000"/>
              </a:lnSpc>
              <a:spcBef>
                <a:spcPts val="0"/>
              </a:spcBef>
              <a:spcAft>
                <a:spcPts val="0"/>
              </a:spcAft>
              <a:buClr>
                <a:srgbClr val="000000"/>
              </a:buClr>
              <a:buSzPts val="1800"/>
              <a:buNone/>
              <a:defRPr/>
            </a:lvl4pPr>
            <a:lvl5pPr lvl="4" algn="ctr" rtl="0">
              <a:lnSpc>
                <a:spcPct val="100000"/>
              </a:lnSpc>
              <a:spcBef>
                <a:spcPts val="0"/>
              </a:spcBef>
              <a:spcAft>
                <a:spcPts val="0"/>
              </a:spcAft>
              <a:buClr>
                <a:srgbClr val="000000"/>
              </a:buClr>
              <a:buSzPts val="1800"/>
              <a:buNone/>
              <a:defRPr/>
            </a:lvl5pPr>
            <a:lvl6pPr lvl="5" algn="ctr" rtl="0">
              <a:lnSpc>
                <a:spcPct val="100000"/>
              </a:lnSpc>
              <a:spcBef>
                <a:spcPts val="0"/>
              </a:spcBef>
              <a:spcAft>
                <a:spcPts val="0"/>
              </a:spcAft>
              <a:buClr>
                <a:srgbClr val="000000"/>
              </a:buClr>
              <a:buSzPts val="1800"/>
              <a:buNone/>
              <a:defRPr/>
            </a:lvl6pPr>
            <a:lvl7pPr lvl="6" algn="ctr" rtl="0">
              <a:lnSpc>
                <a:spcPct val="100000"/>
              </a:lnSpc>
              <a:spcBef>
                <a:spcPts val="0"/>
              </a:spcBef>
              <a:spcAft>
                <a:spcPts val="0"/>
              </a:spcAft>
              <a:buClr>
                <a:srgbClr val="000000"/>
              </a:buClr>
              <a:buSzPts val="1800"/>
              <a:buNone/>
              <a:defRPr/>
            </a:lvl7pPr>
            <a:lvl8pPr lvl="7" algn="ctr" rtl="0">
              <a:lnSpc>
                <a:spcPct val="100000"/>
              </a:lnSpc>
              <a:spcBef>
                <a:spcPts val="0"/>
              </a:spcBef>
              <a:spcAft>
                <a:spcPts val="0"/>
              </a:spcAft>
              <a:buClr>
                <a:srgbClr val="000000"/>
              </a:buClr>
              <a:buSzPts val="1800"/>
              <a:buNone/>
              <a:defRPr/>
            </a:lvl8pPr>
            <a:lvl9pPr lvl="8" algn="ctr" rtl="0">
              <a:lnSpc>
                <a:spcPct val="100000"/>
              </a:lnSpc>
              <a:spcBef>
                <a:spcPts val="0"/>
              </a:spcBef>
              <a:spcAft>
                <a:spcPts val="0"/>
              </a:spcAft>
              <a:buClr>
                <a:srgbClr val="000000"/>
              </a:buClr>
              <a:buSzPts val="1800"/>
              <a:buNone/>
              <a:defRPr/>
            </a:lvl9pPr>
          </a:lstStyle>
          <a:p>
            <a:pPr rtl="0"/>
            <a:endParaRPr/>
          </a:p>
        </p:txBody>
      </p:sp>
      <p:sp>
        <p:nvSpPr>
          <p:cNvPr id="117" name="Google Shape;117;p37"/>
          <p:cNvSpPr txBox="1">
            <a:spLocks noGrp="1"/>
          </p:cNvSpPr>
          <p:nvPr>
            <p:ph type="body" idx="1"/>
          </p:nvPr>
        </p:nvSpPr>
        <p:spPr>
          <a:xfrm>
            <a:off x="238125" y="4291012"/>
            <a:ext cx="8667900" cy="595200"/>
          </a:xfrm>
          <a:prstGeom prst="rect">
            <a:avLst/>
          </a:prstGeom>
          <a:noFill/>
          <a:ln>
            <a:noFill/>
          </a:ln>
        </p:spPr>
        <p:txBody>
          <a:bodyPr spcFirstLastPara="1" wrap="square" lIns="50800" tIns="50800" rIns="50800" bIns="50800" rtlCol="0" anchor="t" anchorCtr="0">
            <a:noAutofit/>
          </a:bodyPr>
          <a:lstStyle>
            <a:lvl1pPr marL="457200" lvl="0" indent="-228600" algn="ctr" rtl="0">
              <a:lnSpc>
                <a:spcPct val="100000"/>
              </a:lnSpc>
              <a:spcBef>
                <a:spcPts val="0"/>
              </a:spcBef>
              <a:spcAft>
                <a:spcPts val="0"/>
              </a:spcAft>
              <a:buClr>
                <a:srgbClr val="000000"/>
              </a:buClr>
              <a:buSzPts val="2025"/>
              <a:buFont typeface="Helvetica Neue"/>
              <a:buNone/>
              <a:defRPr sz="2025"/>
            </a:lvl1pPr>
            <a:lvl2pPr marL="914400" lvl="1" indent="-228600" algn="ctr" rtl="0">
              <a:lnSpc>
                <a:spcPct val="100000"/>
              </a:lnSpc>
              <a:spcBef>
                <a:spcPts val="0"/>
              </a:spcBef>
              <a:spcAft>
                <a:spcPts val="0"/>
              </a:spcAft>
              <a:buClr>
                <a:srgbClr val="000000"/>
              </a:buClr>
              <a:buSzPts val="2025"/>
              <a:buFont typeface="Helvetica Neue"/>
              <a:buNone/>
              <a:defRPr sz="2025"/>
            </a:lvl2pPr>
            <a:lvl3pPr marL="1371600" lvl="2" indent="-228600" algn="ctr" rtl="0">
              <a:lnSpc>
                <a:spcPct val="100000"/>
              </a:lnSpc>
              <a:spcBef>
                <a:spcPts val="0"/>
              </a:spcBef>
              <a:spcAft>
                <a:spcPts val="0"/>
              </a:spcAft>
              <a:buClr>
                <a:srgbClr val="000000"/>
              </a:buClr>
              <a:buSzPts val="2025"/>
              <a:buFont typeface="Helvetica Neue"/>
              <a:buNone/>
              <a:defRPr sz="2025"/>
            </a:lvl3pPr>
            <a:lvl4pPr marL="1828800" lvl="3" indent="-228600" algn="ctr" rtl="0">
              <a:lnSpc>
                <a:spcPct val="100000"/>
              </a:lnSpc>
              <a:spcBef>
                <a:spcPts val="0"/>
              </a:spcBef>
              <a:spcAft>
                <a:spcPts val="0"/>
              </a:spcAft>
              <a:buClr>
                <a:srgbClr val="000000"/>
              </a:buClr>
              <a:buSzPts val="2025"/>
              <a:buFont typeface="Helvetica Neue"/>
              <a:buNone/>
              <a:defRPr sz="2025"/>
            </a:lvl4pPr>
            <a:lvl5pPr marL="2286000" lvl="4" indent="-228600" algn="ctr" rtl="0">
              <a:lnSpc>
                <a:spcPct val="100000"/>
              </a:lnSpc>
              <a:spcBef>
                <a:spcPts val="0"/>
              </a:spcBef>
              <a:spcAft>
                <a:spcPts val="0"/>
              </a:spcAft>
              <a:buClr>
                <a:srgbClr val="000000"/>
              </a:buClr>
              <a:buSzPts val="2025"/>
              <a:buFont typeface="Helvetica Neue"/>
              <a:buNone/>
              <a:defRPr sz="2025"/>
            </a:lvl5pPr>
            <a:lvl6pPr marL="2743200" lvl="5" indent="-371475" algn="l" rtl="0">
              <a:lnSpc>
                <a:spcPct val="100000"/>
              </a:lnSpc>
              <a:spcBef>
                <a:spcPts val="2213"/>
              </a:spcBef>
              <a:spcAft>
                <a:spcPts val="0"/>
              </a:spcAft>
              <a:buClr>
                <a:srgbClr val="000000"/>
              </a:buClr>
              <a:buSzPts val="2250"/>
              <a:buChar char="•"/>
              <a:defRPr/>
            </a:lvl6pPr>
            <a:lvl7pPr marL="3200400" lvl="6" indent="-371475" algn="l" rtl="0">
              <a:lnSpc>
                <a:spcPct val="100000"/>
              </a:lnSpc>
              <a:spcBef>
                <a:spcPts val="2213"/>
              </a:spcBef>
              <a:spcAft>
                <a:spcPts val="0"/>
              </a:spcAft>
              <a:buClr>
                <a:srgbClr val="000000"/>
              </a:buClr>
              <a:buSzPts val="2250"/>
              <a:buChar char="•"/>
              <a:defRPr/>
            </a:lvl7pPr>
            <a:lvl8pPr marL="3657600" lvl="7" indent="-371475" algn="l" rtl="0">
              <a:lnSpc>
                <a:spcPct val="100000"/>
              </a:lnSpc>
              <a:spcBef>
                <a:spcPts val="2213"/>
              </a:spcBef>
              <a:spcAft>
                <a:spcPts val="0"/>
              </a:spcAft>
              <a:buClr>
                <a:srgbClr val="000000"/>
              </a:buClr>
              <a:buSzPts val="2250"/>
              <a:buChar char="•"/>
              <a:defRPr/>
            </a:lvl8pPr>
            <a:lvl9pPr marL="4114800" lvl="8" indent="-371475" algn="l" rtl="0">
              <a:lnSpc>
                <a:spcPct val="100000"/>
              </a:lnSpc>
              <a:spcBef>
                <a:spcPts val="2213"/>
              </a:spcBef>
              <a:spcAft>
                <a:spcPts val="0"/>
              </a:spcAft>
              <a:buClr>
                <a:srgbClr val="000000"/>
              </a:buClr>
              <a:buSzPts val="2250"/>
              <a:buChar char="•"/>
              <a:defRPr/>
            </a:lvl9pPr>
          </a:lstStyle>
          <a:p>
            <a:pPr rtl="0"/>
            <a:endParaRPr/>
          </a:p>
        </p:txBody>
      </p:sp>
      <p:sp>
        <p:nvSpPr>
          <p:cNvPr id="118" name="Google Shape;118;p37"/>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rtlCol="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4263966793"/>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matchingName="Title - Center">
  <p:cSld name="Title - Center">
    <p:spTree>
      <p:nvGrpSpPr>
        <p:cNvPr id="1" name="Shape 119"/>
        <p:cNvGrpSpPr/>
        <p:nvPr/>
      </p:nvGrpSpPr>
      <p:grpSpPr>
        <a:xfrm>
          <a:off x="0" y="0"/>
          <a:ext cx="0" cy="0"/>
          <a:chOff x="0" y="0"/>
          <a:chExt cx="0" cy="0"/>
        </a:xfrm>
      </p:grpSpPr>
      <p:sp>
        <p:nvSpPr>
          <p:cNvPr id="120" name="Google Shape;120;p38"/>
          <p:cNvSpPr txBox="1">
            <a:spLocks noGrp="1"/>
          </p:cNvSpPr>
          <p:nvPr>
            <p:ph type="title"/>
          </p:nvPr>
        </p:nvSpPr>
        <p:spPr>
          <a:xfrm>
            <a:off x="666750" y="1700213"/>
            <a:ext cx="7810500" cy="1743000"/>
          </a:xfrm>
          <a:prstGeom prst="rect">
            <a:avLst/>
          </a:prstGeom>
          <a:noFill/>
          <a:ln>
            <a:noFill/>
          </a:ln>
        </p:spPr>
        <p:txBody>
          <a:bodyPr spcFirstLastPara="1" wrap="square" lIns="50800" tIns="50800" rIns="50800" bIns="50800" rtlCol="0" anchor="ctr" anchorCtr="0">
            <a:noAutofit/>
          </a:bodyPr>
          <a:lstStyle>
            <a:lvl1pPr lvl="0" algn="ctr" rtl="0">
              <a:lnSpc>
                <a:spcPct val="100000"/>
              </a:lnSpc>
              <a:spcBef>
                <a:spcPts val="0"/>
              </a:spcBef>
              <a:spcAft>
                <a:spcPts val="0"/>
              </a:spcAft>
              <a:buClr>
                <a:srgbClr val="000000"/>
              </a:buClr>
              <a:buSzPts val="1800"/>
              <a:buNone/>
              <a:defRPr/>
            </a:lvl1pPr>
            <a:lvl2pPr lvl="1" algn="ctr" rtl="0">
              <a:lnSpc>
                <a:spcPct val="100000"/>
              </a:lnSpc>
              <a:spcBef>
                <a:spcPts val="0"/>
              </a:spcBef>
              <a:spcAft>
                <a:spcPts val="0"/>
              </a:spcAft>
              <a:buClr>
                <a:srgbClr val="000000"/>
              </a:buClr>
              <a:buSzPts val="1800"/>
              <a:buNone/>
              <a:defRPr/>
            </a:lvl2pPr>
            <a:lvl3pPr lvl="2" algn="ctr" rtl="0">
              <a:lnSpc>
                <a:spcPct val="100000"/>
              </a:lnSpc>
              <a:spcBef>
                <a:spcPts val="0"/>
              </a:spcBef>
              <a:spcAft>
                <a:spcPts val="0"/>
              </a:spcAft>
              <a:buClr>
                <a:srgbClr val="000000"/>
              </a:buClr>
              <a:buSzPts val="1800"/>
              <a:buNone/>
              <a:defRPr/>
            </a:lvl3pPr>
            <a:lvl4pPr lvl="3" algn="ctr" rtl="0">
              <a:lnSpc>
                <a:spcPct val="100000"/>
              </a:lnSpc>
              <a:spcBef>
                <a:spcPts val="0"/>
              </a:spcBef>
              <a:spcAft>
                <a:spcPts val="0"/>
              </a:spcAft>
              <a:buClr>
                <a:srgbClr val="000000"/>
              </a:buClr>
              <a:buSzPts val="1800"/>
              <a:buNone/>
              <a:defRPr/>
            </a:lvl4pPr>
            <a:lvl5pPr lvl="4" algn="ctr" rtl="0">
              <a:lnSpc>
                <a:spcPct val="100000"/>
              </a:lnSpc>
              <a:spcBef>
                <a:spcPts val="0"/>
              </a:spcBef>
              <a:spcAft>
                <a:spcPts val="0"/>
              </a:spcAft>
              <a:buClr>
                <a:srgbClr val="000000"/>
              </a:buClr>
              <a:buSzPts val="1800"/>
              <a:buNone/>
              <a:defRPr/>
            </a:lvl5pPr>
            <a:lvl6pPr lvl="5" algn="ctr" rtl="0">
              <a:lnSpc>
                <a:spcPct val="100000"/>
              </a:lnSpc>
              <a:spcBef>
                <a:spcPts val="0"/>
              </a:spcBef>
              <a:spcAft>
                <a:spcPts val="0"/>
              </a:spcAft>
              <a:buClr>
                <a:srgbClr val="000000"/>
              </a:buClr>
              <a:buSzPts val="1800"/>
              <a:buNone/>
              <a:defRPr/>
            </a:lvl6pPr>
            <a:lvl7pPr lvl="6" algn="ctr" rtl="0">
              <a:lnSpc>
                <a:spcPct val="100000"/>
              </a:lnSpc>
              <a:spcBef>
                <a:spcPts val="0"/>
              </a:spcBef>
              <a:spcAft>
                <a:spcPts val="0"/>
              </a:spcAft>
              <a:buClr>
                <a:srgbClr val="000000"/>
              </a:buClr>
              <a:buSzPts val="1800"/>
              <a:buNone/>
              <a:defRPr/>
            </a:lvl7pPr>
            <a:lvl8pPr lvl="7" algn="ctr" rtl="0">
              <a:lnSpc>
                <a:spcPct val="100000"/>
              </a:lnSpc>
              <a:spcBef>
                <a:spcPts val="0"/>
              </a:spcBef>
              <a:spcAft>
                <a:spcPts val="0"/>
              </a:spcAft>
              <a:buClr>
                <a:srgbClr val="000000"/>
              </a:buClr>
              <a:buSzPts val="1800"/>
              <a:buNone/>
              <a:defRPr/>
            </a:lvl8pPr>
            <a:lvl9pPr lvl="8" algn="ctr" rtl="0">
              <a:lnSpc>
                <a:spcPct val="100000"/>
              </a:lnSpc>
              <a:spcBef>
                <a:spcPts val="0"/>
              </a:spcBef>
              <a:spcAft>
                <a:spcPts val="0"/>
              </a:spcAft>
              <a:buClr>
                <a:srgbClr val="000000"/>
              </a:buClr>
              <a:buSzPts val="1800"/>
              <a:buNone/>
              <a:defRPr/>
            </a:lvl9pPr>
          </a:lstStyle>
          <a:p>
            <a:pPr rtl="0"/>
            <a:endParaRPr/>
          </a:p>
        </p:txBody>
      </p:sp>
      <p:sp>
        <p:nvSpPr>
          <p:cNvPr id="121" name="Google Shape;121;p38"/>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rtlCol="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76527442"/>
      </p:ext>
    </p:extLst>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matchingName="Photo - Vertical">
  <p:cSld name="Photo - Vertical">
    <p:spTree>
      <p:nvGrpSpPr>
        <p:cNvPr id="1" name="Shape 122"/>
        <p:cNvGrpSpPr/>
        <p:nvPr/>
      </p:nvGrpSpPr>
      <p:grpSpPr>
        <a:xfrm>
          <a:off x="0" y="0"/>
          <a:ext cx="0" cy="0"/>
          <a:chOff x="0" y="0"/>
          <a:chExt cx="0" cy="0"/>
        </a:xfrm>
      </p:grpSpPr>
      <p:sp>
        <p:nvSpPr>
          <p:cNvPr id="123" name="Google Shape;123;p39"/>
          <p:cNvSpPr>
            <a:spLocks noGrp="1"/>
          </p:cNvSpPr>
          <p:nvPr>
            <p:ph type="pic" idx="2"/>
          </p:nvPr>
        </p:nvSpPr>
        <p:spPr>
          <a:xfrm>
            <a:off x="4937242" y="357187"/>
            <a:ext cx="3571800" cy="4300500"/>
          </a:xfrm>
          <a:prstGeom prst="rect">
            <a:avLst/>
          </a:prstGeom>
          <a:noFill/>
          <a:ln>
            <a:noFill/>
          </a:ln>
        </p:spPr>
        <p:txBody>
          <a:bodyPr spcFirstLastPara="1" wrap="square" lIns="91425" tIns="45700" rIns="91425" bIns="45700" rtlCol="0" anchor="t" anchorCtr="0">
            <a:noAutofit/>
          </a:bodyPr>
          <a:lstStyle>
            <a:lvl1pPr marR="0" lvl="0"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9pPr>
          </a:lstStyle>
          <a:p>
            <a:pPr rtl="0"/>
            <a:endParaRPr/>
          </a:p>
        </p:txBody>
      </p:sp>
      <p:sp>
        <p:nvSpPr>
          <p:cNvPr id="124" name="Google Shape;124;p39"/>
          <p:cNvSpPr txBox="1">
            <a:spLocks noGrp="1"/>
          </p:cNvSpPr>
          <p:nvPr>
            <p:ph type="title"/>
          </p:nvPr>
        </p:nvSpPr>
        <p:spPr>
          <a:xfrm>
            <a:off x="619125" y="357187"/>
            <a:ext cx="3833700" cy="2081100"/>
          </a:xfrm>
          <a:prstGeom prst="rect">
            <a:avLst/>
          </a:prstGeom>
          <a:noFill/>
          <a:ln>
            <a:noFill/>
          </a:ln>
        </p:spPr>
        <p:txBody>
          <a:bodyPr spcFirstLastPara="1" wrap="square" lIns="50800" tIns="50800" rIns="50800" bIns="50800" rtlCol="0" anchor="b" anchorCtr="0">
            <a:noAutofit/>
          </a:bodyPr>
          <a:lstStyle>
            <a:lvl1pPr lvl="0" algn="ctr" rtl="0">
              <a:lnSpc>
                <a:spcPct val="100000"/>
              </a:lnSpc>
              <a:spcBef>
                <a:spcPts val="0"/>
              </a:spcBef>
              <a:spcAft>
                <a:spcPts val="0"/>
              </a:spcAft>
              <a:buClr>
                <a:srgbClr val="000000"/>
              </a:buClr>
              <a:buSzPts val="3150"/>
              <a:buFont typeface="Helvetica Neue"/>
              <a:buNone/>
              <a:defRPr sz="3150"/>
            </a:lvl1pPr>
            <a:lvl2pPr lvl="1" algn="ctr" rtl="0">
              <a:lnSpc>
                <a:spcPct val="100000"/>
              </a:lnSpc>
              <a:spcBef>
                <a:spcPts val="0"/>
              </a:spcBef>
              <a:spcAft>
                <a:spcPts val="0"/>
              </a:spcAft>
              <a:buClr>
                <a:srgbClr val="000000"/>
              </a:buClr>
              <a:buSzPts val="1800"/>
              <a:buNone/>
              <a:defRPr/>
            </a:lvl2pPr>
            <a:lvl3pPr lvl="2" algn="ctr" rtl="0">
              <a:lnSpc>
                <a:spcPct val="100000"/>
              </a:lnSpc>
              <a:spcBef>
                <a:spcPts val="0"/>
              </a:spcBef>
              <a:spcAft>
                <a:spcPts val="0"/>
              </a:spcAft>
              <a:buClr>
                <a:srgbClr val="000000"/>
              </a:buClr>
              <a:buSzPts val="1800"/>
              <a:buNone/>
              <a:defRPr/>
            </a:lvl3pPr>
            <a:lvl4pPr lvl="3" algn="ctr" rtl="0">
              <a:lnSpc>
                <a:spcPct val="100000"/>
              </a:lnSpc>
              <a:spcBef>
                <a:spcPts val="0"/>
              </a:spcBef>
              <a:spcAft>
                <a:spcPts val="0"/>
              </a:spcAft>
              <a:buClr>
                <a:srgbClr val="000000"/>
              </a:buClr>
              <a:buSzPts val="1800"/>
              <a:buNone/>
              <a:defRPr/>
            </a:lvl4pPr>
            <a:lvl5pPr lvl="4" algn="ctr" rtl="0">
              <a:lnSpc>
                <a:spcPct val="100000"/>
              </a:lnSpc>
              <a:spcBef>
                <a:spcPts val="0"/>
              </a:spcBef>
              <a:spcAft>
                <a:spcPts val="0"/>
              </a:spcAft>
              <a:buClr>
                <a:srgbClr val="000000"/>
              </a:buClr>
              <a:buSzPts val="1800"/>
              <a:buNone/>
              <a:defRPr/>
            </a:lvl5pPr>
            <a:lvl6pPr lvl="5" algn="ctr" rtl="0">
              <a:lnSpc>
                <a:spcPct val="100000"/>
              </a:lnSpc>
              <a:spcBef>
                <a:spcPts val="0"/>
              </a:spcBef>
              <a:spcAft>
                <a:spcPts val="0"/>
              </a:spcAft>
              <a:buClr>
                <a:srgbClr val="000000"/>
              </a:buClr>
              <a:buSzPts val="1800"/>
              <a:buNone/>
              <a:defRPr/>
            </a:lvl6pPr>
            <a:lvl7pPr lvl="6" algn="ctr" rtl="0">
              <a:lnSpc>
                <a:spcPct val="100000"/>
              </a:lnSpc>
              <a:spcBef>
                <a:spcPts val="0"/>
              </a:spcBef>
              <a:spcAft>
                <a:spcPts val="0"/>
              </a:spcAft>
              <a:buClr>
                <a:srgbClr val="000000"/>
              </a:buClr>
              <a:buSzPts val="1800"/>
              <a:buNone/>
              <a:defRPr/>
            </a:lvl7pPr>
            <a:lvl8pPr lvl="7" algn="ctr" rtl="0">
              <a:lnSpc>
                <a:spcPct val="100000"/>
              </a:lnSpc>
              <a:spcBef>
                <a:spcPts val="0"/>
              </a:spcBef>
              <a:spcAft>
                <a:spcPts val="0"/>
              </a:spcAft>
              <a:buClr>
                <a:srgbClr val="000000"/>
              </a:buClr>
              <a:buSzPts val="1800"/>
              <a:buNone/>
              <a:defRPr/>
            </a:lvl8pPr>
            <a:lvl9pPr lvl="8" algn="ctr" rtl="0">
              <a:lnSpc>
                <a:spcPct val="100000"/>
              </a:lnSpc>
              <a:spcBef>
                <a:spcPts val="0"/>
              </a:spcBef>
              <a:spcAft>
                <a:spcPts val="0"/>
              </a:spcAft>
              <a:buClr>
                <a:srgbClr val="000000"/>
              </a:buClr>
              <a:buSzPts val="1800"/>
              <a:buNone/>
              <a:defRPr/>
            </a:lvl9pPr>
          </a:lstStyle>
          <a:p>
            <a:pPr rtl="0"/>
            <a:endParaRPr/>
          </a:p>
        </p:txBody>
      </p:sp>
      <p:sp>
        <p:nvSpPr>
          <p:cNvPr id="125" name="Google Shape;125;p39"/>
          <p:cNvSpPr txBox="1">
            <a:spLocks noGrp="1"/>
          </p:cNvSpPr>
          <p:nvPr>
            <p:ph type="body" idx="1"/>
          </p:nvPr>
        </p:nvSpPr>
        <p:spPr>
          <a:xfrm>
            <a:off x="619125" y="2447925"/>
            <a:ext cx="3833700" cy="2148000"/>
          </a:xfrm>
          <a:prstGeom prst="rect">
            <a:avLst/>
          </a:prstGeom>
          <a:noFill/>
          <a:ln>
            <a:noFill/>
          </a:ln>
        </p:spPr>
        <p:txBody>
          <a:bodyPr spcFirstLastPara="1" wrap="square" lIns="50800" tIns="50800" rIns="50800" bIns="50800" rtlCol="0" anchor="t" anchorCtr="0">
            <a:noAutofit/>
          </a:bodyPr>
          <a:lstStyle>
            <a:lvl1pPr marL="457200" lvl="0" indent="-228600" algn="ctr" rtl="0">
              <a:lnSpc>
                <a:spcPct val="100000"/>
              </a:lnSpc>
              <a:spcBef>
                <a:spcPts val="0"/>
              </a:spcBef>
              <a:spcAft>
                <a:spcPts val="0"/>
              </a:spcAft>
              <a:buClr>
                <a:srgbClr val="000000"/>
              </a:buClr>
              <a:buSzPts val="2025"/>
              <a:buFont typeface="Helvetica Neue"/>
              <a:buNone/>
              <a:defRPr sz="2025"/>
            </a:lvl1pPr>
            <a:lvl2pPr marL="914400" lvl="1" indent="-228600" algn="ctr" rtl="0">
              <a:lnSpc>
                <a:spcPct val="100000"/>
              </a:lnSpc>
              <a:spcBef>
                <a:spcPts val="0"/>
              </a:spcBef>
              <a:spcAft>
                <a:spcPts val="0"/>
              </a:spcAft>
              <a:buClr>
                <a:srgbClr val="000000"/>
              </a:buClr>
              <a:buSzPts val="2025"/>
              <a:buFont typeface="Helvetica Neue"/>
              <a:buNone/>
              <a:defRPr sz="2025"/>
            </a:lvl2pPr>
            <a:lvl3pPr marL="1371600" lvl="2" indent="-228600" algn="ctr" rtl="0">
              <a:lnSpc>
                <a:spcPct val="100000"/>
              </a:lnSpc>
              <a:spcBef>
                <a:spcPts val="0"/>
              </a:spcBef>
              <a:spcAft>
                <a:spcPts val="0"/>
              </a:spcAft>
              <a:buClr>
                <a:srgbClr val="000000"/>
              </a:buClr>
              <a:buSzPts val="2025"/>
              <a:buFont typeface="Helvetica Neue"/>
              <a:buNone/>
              <a:defRPr sz="2025"/>
            </a:lvl3pPr>
            <a:lvl4pPr marL="1828800" lvl="3" indent="-228600" algn="ctr" rtl="0">
              <a:lnSpc>
                <a:spcPct val="100000"/>
              </a:lnSpc>
              <a:spcBef>
                <a:spcPts val="0"/>
              </a:spcBef>
              <a:spcAft>
                <a:spcPts val="0"/>
              </a:spcAft>
              <a:buClr>
                <a:srgbClr val="000000"/>
              </a:buClr>
              <a:buSzPts val="2025"/>
              <a:buFont typeface="Helvetica Neue"/>
              <a:buNone/>
              <a:defRPr sz="2025"/>
            </a:lvl4pPr>
            <a:lvl5pPr marL="2286000" lvl="4" indent="-228600" algn="ctr" rtl="0">
              <a:lnSpc>
                <a:spcPct val="100000"/>
              </a:lnSpc>
              <a:spcBef>
                <a:spcPts val="0"/>
              </a:spcBef>
              <a:spcAft>
                <a:spcPts val="0"/>
              </a:spcAft>
              <a:buClr>
                <a:srgbClr val="000000"/>
              </a:buClr>
              <a:buSzPts val="2025"/>
              <a:buFont typeface="Helvetica Neue"/>
              <a:buNone/>
              <a:defRPr sz="2025"/>
            </a:lvl5pPr>
            <a:lvl6pPr marL="2743200" lvl="5" indent="-371475" algn="l" rtl="0">
              <a:lnSpc>
                <a:spcPct val="100000"/>
              </a:lnSpc>
              <a:spcBef>
                <a:spcPts val="2213"/>
              </a:spcBef>
              <a:spcAft>
                <a:spcPts val="0"/>
              </a:spcAft>
              <a:buClr>
                <a:srgbClr val="000000"/>
              </a:buClr>
              <a:buSzPts val="2250"/>
              <a:buChar char="•"/>
              <a:defRPr/>
            </a:lvl6pPr>
            <a:lvl7pPr marL="3200400" lvl="6" indent="-371475" algn="l" rtl="0">
              <a:lnSpc>
                <a:spcPct val="100000"/>
              </a:lnSpc>
              <a:spcBef>
                <a:spcPts val="2213"/>
              </a:spcBef>
              <a:spcAft>
                <a:spcPts val="0"/>
              </a:spcAft>
              <a:buClr>
                <a:srgbClr val="000000"/>
              </a:buClr>
              <a:buSzPts val="2250"/>
              <a:buChar char="•"/>
              <a:defRPr/>
            </a:lvl7pPr>
            <a:lvl8pPr marL="3657600" lvl="7" indent="-371475" algn="l" rtl="0">
              <a:lnSpc>
                <a:spcPct val="100000"/>
              </a:lnSpc>
              <a:spcBef>
                <a:spcPts val="2213"/>
              </a:spcBef>
              <a:spcAft>
                <a:spcPts val="0"/>
              </a:spcAft>
              <a:buClr>
                <a:srgbClr val="000000"/>
              </a:buClr>
              <a:buSzPts val="2250"/>
              <a:buChar char="•"/>
              <a:defRPr/>
            </a:lvl8pPr>
            <a:lvl9pPr marL="4114800" lvl="8" indent="-371475" algn="l" rtl="0">
              <a:lnSpc>
                <a:spcPct val="100000"/>
              </a:lnSpc>
              <a:spcBef>
                <a:spcPts val="2213"/>
              </a:spcBef>
              <a:spcAft>
                <a:spcPts val="0"/>
              </a:spcAft>
              <a:buClr>
                <a:srgbClr val="000000"/>
              </a:buClr>
              <a:buSzPts val="2250"/>
              <a:buChar char="•"/>
              <a:defRPr/>
            </a:lvl9pPr>
          </a:lstStyle>
          <a:p>
            <a:pPr rtl="0"/>
            <a:endParaRPr/>
          </a:p>
        </p:txBody>
      </p:sp>
      <p:sp>
        <p:nvSpPr>
          <p:cNvPr id="126" name="Google Shape;126;p39"/>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rtlCol="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933117033"/>
      </p:ext>
    </p:extLst>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matchingName="Title - Top">
  <p:cSld name="Title - Top">
    <p:spTree>
      <p:nvGrpSpPr>
        <p:cNvPr id="1" name="Shape 127"/>
        <p:cNvGrpSpPr/>
        <p:nvPr/>
      </p:nvGrpSpPr>
      <p:grpSpPr>
        <a:xfrm>
          <a:off x="0" y="0"/>
          <a:ext cx="0" cy="0"/>
          <a:chOff x="0" y="0"/>
          <a:chExt cx="0" cy="0"/>
        </a:xfrm>
      </p:grpSpPr>
      <p:sp>
        <p:nvSpPr>
          <p:cNvPr id="128" name="Google Shape;128;p40"/>
          <p:cNvSpPr txBox="1">
            <a:spLocks noGrp="1"/>
          </p:cNvSpPr>
          <p:nvPr>
            <p:ph type="title"/>
          </p:nvPr>
        </p:nvSpPr>
        <p:spPr>
          <a:xfrm>
            <a:off x="633413" y="133350"/>
            <a:ext cx="7877100" cy="857400"/>
          </a:xfrm>
          <a:prstGeom prst="rect">
            <a:avLst/>
          </a:prstGeom>
          <a:noFill/>
          <a:ln>
            <a:noFill/>
          </a:ln>
        </p:spPr>
        <p:txBody>
          <a:bodyPr spcFirstLastPara="1" wrap="square" lIns="50800" tIns="50800" rIns="50800" bIns="50800" rtlCol="0" anchor="ctr" anchorCtr="0">
            <a:noAutofit/>
          </a:bodyPr>
          <a:lstStyle>
            <a:lvl1pPr lvl="0" algn="ctr" rtl="0">
              <a:lnSpc>
                <a:spcPct val="100000"/>
              </a:lnSpc>
              <a:spcBef>
                <a:spcPts val="0"/>
              </a:spcBef>
              <a:spcAft>
                <a:spcPts val="0"/>
              </a:spcAft>
              <a:buClr>
                <a:srgbClr val="000000"/>
              </a:buClr>
              <a:buSzPts val="1800"/>
              <a:buNone/>
              <a:defRPr/>
            </a:lvl1pPr>
            <a:lvl2pPr lvl="1" algn="ctr" rtl="0">
              <a:lnSpc>
                <a:spcPct val="100000"/>
              </a:lnSpc>
              <a:spcBef>
                <a:spcPts val="0"/>
              </a:spcBef>
              <a:spcAft>
                <a:spcPts val="0"/>
              </a:spcAft>
              <a:buClr>
                <a:srgbClr val="000000"/>
              </a:buClr>
              <a:buSzPts val="1800"/>
              <a:buNone/>
              <a:defRPr/>
            </a:lvl2pPr>
            <a:lvl3pPr lvl="2" algn="ctr" rtl="0">
              <a:lnSpc>
                <a:spcPct val="100000"/>
              </a:lnSpc>
              <a:spcBef>
                <a:spcPts val="0"/>
              </a:spcBef>
              <a:spcAft>
                <a:spcPts val="0"/>
              </a:spcAft>
              <a:buClr>
                <a:srgbClr val="000000"/>
              </a:buClr>
              <a:buSzPts val="1800"/>
              <a:buNone/>
              <a:defRPr/>
            </a:lvl3pPr>
            <a:lvl4pPr lvl="3" algn="ctr" rtl="0">
              <a:lnSpc>
                <a:spcPct val="100000"/>
              </a:lnSpc>
              <a:spcBef>
                <a:spcPts val="0"/>
              </a:spcBef>
              <a:spcAft>
                <a:spcPts val="0"/>
              </a:spcAft>
              <a:buClr>
                <a:srgbClr val="000000"/>
              </a:buClr>
              <a:buSzPts val="1800"/>
              <a:buNone/>
              <a:defRPr/>
            </a:lvl4pPr>
            <a:lvl5pPr lvl="4" algn="ctr" rtl="0">
              <a:lnSpc>
                <a:spcPct val="100000"/>
              </a:lnSpc>
              <a:spcBef>
                <a:spcPts val="0"/>
              </a:spcBef>
              <a:spcAft>
                <a:spcPts val="0"/>
              </a:spcAft>
              <a:buClr>
                <a:srgbClr val="000000"/>
              </a:buClr>
              <a:buSzPts val="1800"/>
              <a:buNone/>
              <a:defRPr/>
            </a:lvl5pPr>
            <a:lvl6pPr lvl="5" algn="ctr" rtl="0">
              <a:lnSpc>
                <a:spcPct val="100000"/>
              </a:lnSpc>
              <a:spcBef>
                <a:spcPts val="0"/>
              </a:spcBef>
              <a:spcAft>
                <a:spcPts val="0"/>
              </a:spcAft>
              <a:buClr>
                <a:srgbClr val="000000"/>
              </a:buClr>
              <a:buSzPts val="1800"/>
              <a:buNone/>
              <a:defRPr/>
            </a:lvl6pPr>
            <a:lvl7pPr lvl="6" algn="ctr" rtl="0">
              <a:lnSpc>
                <a:spcPct val="100000"/>
              </a:lnSpc>
              <a:spcBef>
                <a:spcPts val="0"/>
              </a:spcBef>
              <a:spcAft>
                <a:spcPts val="0"/>
              </a:spcAft>
              <a:buClr>
                <a:srgbClr val="000000"/>
              </a:buClr>
              <a:buSzPts val="1800"/>
              <a:buNone/>
              <a:defRPr/>
            </a:lvl7pPr>
            <a:lvl8pPr lvl="7" algn="ctr" rtl="0">
              <a:lnSpc>
                <a:spcPct val="100000"/>
              </a:lnSpc>
              <a:spcBef>
                <a:spcPts val="0"/>
              </a:spcBef>
              <a:spcAft>
                <a:spcPts val="0"/>
              </a:spcAft>
              <a:buClr>
                <a:srgbClr val="000000"/>
              </a:buClr>
              <a:buSzPts val="1800"/>
              <a:buNone/>
              <a:defRPr/>
            </a:lvl8pPr>
            <a:lvl9pPr lvl="8" algn="ctr" rtl="0">
              <a:lnSpc>
                <a:spcPct val="100000"/>
              </a:lnSpc>
              <a:spcBef>
                <a:spcPts val="0"/>
              </a:spcBef>
              <a:spcAft>
                <a:spcPts val="0"/>
              </a:spcAft>
              <a:buClr>
                <a:srgbClr val="000000"/>
              </a:buClr>
              <a:buSzPts val="1800"/>
              <a:buNone/>
              <a:defRPr/>
            </a:lvl9pPr>
          </a:lstStyle>
          <a:p>
            <a:pPr rtl="0"/>
            <a:endParaRPr/>
          </a:p>
        </p:txBody>
      </p:sp>
      <p:sp>
        <p:nvSpPr>
          <p:cNvPr id="129" name="Google Shape;129;p40"/>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rtlCol="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733973091"/>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matchingName="Title &amp; Bullets">
  <p:cSld name="Title &amp; Bullets">
    <p:spTree>
      <p:nvGrpSpPr>
        <p:cNvPr id="1" name="Shape 130"/>
        <p:cNvGrpSpPr/>
        <p:nvPr/>
      </p:nvGrpSpPr>
      <p:grpSpPr>
        <a:xfrm>
          <a:off x="0" y="0"/>
          <a:ext cx="0" cy="0"/>
          <a:chOff x="0" y="0"/>
          <a:chExt cx="0" cy="0"/>
        </a:xfrm>
      </p:grpSpPr>
      <p:sp>
        <p:nvSpPr>
          <p:cNvPr id="131" name="Google Shape;131;p41"/>
          <p:cNvSpPr txBox="1">
            <a:spLocks noGrp="1"/>
          </p:cNvSpPr>
          <p:nvPr>
            <p:ph type="title"/>
          </p:nvPr>
        </p:nvSpPr>
        <p:spPr>
          <a:xfrm>
            <a:off x="633413" y="133350"/>
            <a:ext cx="7877100" cy="857400"/>
          </a:xfrm>
          <a:prstGeom prst="rect">
            <a:avLst/>
          </a:prstGeom>
          <a:noFill/>
          <a:ln>
            <a:noFill/>
          </a:ln>
        </p:spPr>
        <p:txBody>
          <a:bodyPr spcFirstLastPara="1" wrap="square" lIns="50800" tIns="50800" rIns="50800" bIns="50800" rtlCol="0" anchor="ctr" anchorCtr="0">
            <a:noAutofit/>
          </a:bodyPr>
          <a:lstStyle>
            <a:lvl1pPr lvl="0" algn="ctr" rtl="0">
              <a:lnSpc>
                <a:spcPct val="100000"/>
              </a:lnSpc>
              <a:spcBef>
                <a:spcPts val="0"/>
              </a:spcBef>
              <a:spcAft>
                <a:spcPts val="0"/>
              </a:spcAft>
              <a:buClr>
                <a:srgbClr val="000000"/>
              </a:buClr>
              <a:buSzPts val="1800"/>
              <a:buNone/>
              <a:defRPr/>
            </a:lvl1pPr>
            <a:lvl2pPr lvl="1" algn="ctr" rtl="0">
              <a:lnSpc>
                <a:spcPct val="100000"/>
              </a:lnSpc>
              <a:spcBef>
                <a:spcPts val="0"/>
              </a:spcBef>
              <a:spcAft>
                <a:spcPts val="0"/>
              </a:spcAft>
              <a:buClr>
                <a:srgbClr val="000000"/>
              </a:buClr>
              <a:buSzPts val="1800"/>
              <a:buNone/>
              <a:defRPr/>
            </a:lvl2pPr>
            <a:lvl3pPr lvl="2" algn="ctr" rtl="0">
              <a:lnSpc>
                <a:spcPct val="100000"/>
              </a:lnSpc>
              <a:spcBef>
                <a:spcPts val="0"/>
              </a:spcBef>
              <a:spcAft>
                <a:spcPts val="0"/>
              </a:spcAft>
              <a:buClr>
                <a:srgbClr val="000000"/>
              </a:buClr>
              <a:buSzPts val="1800"/>
              <a:buNone/>
              <a:defRPr/>
            </a:lvl3pPr>
            <a:lvl4pPr lvl="3" algn="ctr" rtl="0">
              <a:lnSpc>
                <a:spcPct val="100000"/>
              </a:lnSpc>
              <a:spcBef>
                <a:spcPts val="0"/>
              </a:spcBef>
              <a:spcAft>
                <a:spcPts val="0"/>
              </a:spcAft>
              <a:buClr>
                <a:srgbClr val="000000"/>
              </a:buClr>
              <a:buSzPts val="1800"/>
              <a:buNone/>
              <a:defRPr/>
            </a:lvl4pPr>
            <a:lvl5pPr lvl="4" algn="ctr" rtl="0">
              <a:lnSpc>
                <a:spcPct val="100000"/>
              </a:lnSpc>
              <a:spcBef>
                <a:spcPts val="0"/>
              </a:spcBef>
              <a:spcAft>
                <a:spcPts val="0"/>
              </a:spcAft>
              <a:buClr>
                <a:srgbClr val="000000"/>
              </a:buClr>
              <a:buSzPts val="1800"/>
              <a:buNone/>
              <a:defRPr/>
            </a:lvl5pPr>
            <a:lvl6pPr lvl="5" algn="ctr" rtl="0">
              <a:lnSpc>
                <a:spcPct val="100000"/>
              </a:lnSpc>
              <a:spcBef>
                <a:spcPts val="0"/>
              </a:spcBef>
              <a:spcAft>
                <a:spcPts val="0"/>
              </a:spcAft>
              <a:buClr>
                <a:srgbClr val="000000"/>
              </a:buClr>
              <a:buSzPts val="1800"/>
              <a:buNone/>
              <a:defRPr/>
            </a:lvl6pPr>
            <a:lvl7pPr lvl="6" algn="ctr" rtl="0">
              <a:lnSpc>
                <a:spcPct val="100000"/>
              </a:lnSpc>
              <a:spcBef>
                <a:spcPts val="0"/>
              </a:spcBef>
              <a:spcAft>
                <a:spcPts val="0"/>
              </a:spcAft>
              <a:buClr>
                <a:srgbClr val="000000"/>
              </a:buClr>
              <a:buSzPts val="1800"/>
              <a:buNone/>
              <a:defRPr/>
            </a:lvl7pPr>
            <a:lvl8pPr lvl="7" algn="ctr" rtl="0">
              <a:lnSpc>
                <a:spcPct val="100000"/>
              </a:lnSpc>
              <a:spcBef>
                <a:spcPts val="0"/>
              </a:spcBef>
              <a:spcAft>
                <a:spcPts val="0"/>
              </a:spcAft>
              <a:buClr>
                <a:srgbClr val="000000"/>
              </a:buClr>
              <a:buSzPts val="1800"/>
              <a:buNone/>
              <a:defRPr/>
            </a:lvl8pPr>
            <a:lvl9pPr lvl="8" algn="ctr" rtl="0">
              <a:lnSpc>
                <a:spcPct val="100000"/>
              </a:lnSpc>
              <a:spcBef>
                <a:spcPts val="0"/>
              </a:spcBef>
              <a:spcAft>
                <a:spcPts val="0"/>
              </a:spcAft>
              <a:buClr>
                <a:srgbClr val="000000"/>
              </a:buClr>
              <a:buSzPts val="1800"/>
              <a:buNone/>
              <a:defRPr/>
            </a:lvl9pPr>
          </a:lstStyle>
          <a:p>
            <a:pPr rtl="0"/>
            <a:endParaRPr/>
          </a:p>
        </p:txBody>
      </p:sp>
      <p:sp>
        <p:nvSpPr>
          <p:cNvPr id="132" name="Google Shape;132;p41"/>
          <p:cNvSpPr txBox="1">
            <a:spLocks noGrp="1"/>
          </p:cNvSpPr>
          <p:nvPr>
            <p:ph type="body" idx="1"/>
          </p:nvPr>
        </p:nvSpPr>
        <p:spPr>
          <a:xfrm>
            <a:off x="633413" y="1181100"/>
            <a:ext cx="7877100" cy="3486300"/>
          </a:xfrm>
          <a:prstGeom prst="rect">
            <a:avLst/>
          </a:prstGeom>
          <a:noFill/>
          <a:ln>
            <a:noFill/>
          </a:ln>
        </p:spPr>
        <p:txBody>
          <a:bodyPr spcFirstLastPara="1" wrap="square" lIns="50800" tIns="50800" rIns="50800" bIns="50800" rtlCol="0" anchor="ctr" anchorCtr="0">
            <a:noAutofit/>
          </a:bodyPr>
          <a:lstStyle>
            <a:lvl1pPr marL="457200" lvl="0" indent="-371475" algn="l" rtl="0">
              <a:lnSpc>
                <a:spcPct val="100000"/>
              </a:lnSpc>
              <a:spcBef>
                <a:spcPts val="2213"/>
              </a:spcBef>
              <a:spcAft>
                <a:spcPts val="0"/>
              </a:spcAft>
              <a:buClr>
                <a:srgbClr val="000000"/>
              </a:buClr>
              <a:buSzPts val="2250"/>
              <a:buChar char="•"/>
              <a:defRPr/>
            </a:lvl1pPr>
            <a:lvl2pPr marL="914400" lvl="1" indent="-371475" algn="l" rtl="0">
              <a:lnSpc>
                <a:spcPct val="100000"/>
              </a:lnSpc>
              <a:spcBef>
                <a:spcPts val="2213"/>
              </a:spcBef>
              <a:spcAft>
                <a:spcPts val="0"/>
              </a:spcAft>
              <a:buClr>
                <a:srgbClr val="000000"/>
              </a:buClr>
              <a:buSzPts val="2250"/>
              <a:buChar char="•"/>
              <a:defRPr/>
            </a:lvl2pPr>
            <a:lvl3pPr marL="1371600" lvl="2" indent="-371475" algn="l" rtl="0">
              <a:lnSpc>
                <a:spcPct val="100000"/>
              </a:lnSpc>
              <a:spcBef>
                <a:spcPts val="2213"/>
              </a:spcBef>
              <a:spcAft>
                <a:spcPts val="0"/>
              </a:spcAft>
              <a:buClr>
                <a:srgbClr val="000000"/>
              </a:buClr>
              <a:buSzPts val="2250"/>
              <a:buChar char="•"/>
              <a:defRPr/>
            </a:lvl3pPr>
            <a:lvl4pPr marL="1828800" lvl="3" indent="-371475" algn="l" rtl="0">
              <a:lnSpc>
                <a:spcPct val="100000"/>
              </a:lnSpc>
              <a:spcBef>
                <a:spcPts val="2213"/>
              </a:spcBef>
              <a:spcAft>
                <a:spcPts val="0"/>
              </a:spcAft>
              <a:buClr>
                <a:srgbClr val="000000"/>
              </a:buClr>
              <a:buSzPts val="2250"/>
              <a:buChar char="•"/>
              <a:defRPr/>
            </a:lvl4pPr>
            <a:lvl5pPr marL="2286000" lvl="4" indent="-371475" algn="l" rtl="0">
              <a:lnSpc>
                <a:spcPct val="100000"/>
              </a:lnSpc>
              <a:spcBef>
                <a:spcPts val="2213"/>
              </a:spcBef>
              <a:spcAft>
                <a:spcPts val="0"/>
              </a:spcAft>
              <a:buClr>
                <a:srgbClr val="000000"/>
              </a:buClr>
              <a:buSzPts val="2250"/>
              <a:buChar char="•"/>
              <a:defRPr/>
            </a:lvl5pPr>
            <a:lvl6pPr marL="2743200" lvl="5" indent="-371475" algn="l" rtl="0">
              <a:lnSpc>
                <a:spcPct val="100000"/>
              </a:lnSpc>
              <a:spcBef>
                <a:spcPts val="2213"/>
              </a:spcBef>
              <a:spcAft>
                <a:spcPts val="0"/>
              </a:spcAft>
              <a:buClr>
                <a:srgbClr val="000000"/>
              </a:buClr>
              <a:buSzPts val="2250"/>
              <a:buChar char="•"/>
              <a:defRPr/>
            </a:lvl6pPr>
            <a:lvl7pPr marL="3200400" lvl="6" indent="-371475" algn="l" rtl="0">
              <a:lnSpc>
                <a:spcPct val="100000"/>
              </a:lnSpc>
              <a:spcBef>
                <a:spcPts val="2213"/>
              </a:spcBef>
              <a:spcAft>
                <a:spcPts val="0"/>
              </a:spcAft>
              <a:buClr>
                <a:srgbClr val="000000"/>
              </a:buClr>
              <a:buSzPts val="2250"/>
              <a:buChar char="•"/>
              <a:defRPr/>
            </a:lvl7pPr>
            <a:lvl8pPr marL="3657600" lvl="7" indent="-371475" algn="l" rtl="0">
              <a:lnSpc>
                <a:spcPct val="100000"/>
              </a:lnSpc>
              <a:spcBef>
                <a:spcPts val="2213"/>
              </a:spcBef>
              <a:spcAft>
                <a:spcPts val="0"/>
              </a:spcAft>
              <a:buClr>
                <a:srgbClr val="000000"/>
              </a:buClr>
              <a:buSzPts val="2250"/>
              <a:buChar char="•"/>
              <a:defRPr/>
            </a:lvl8pPr>
            <a:lvl9pPr marL="4114800" lvl="8" indent="-371475" algn="l" rtl="0">
              <a:lnSpc>
                <a:spcPct val="100000"/>
              </a:lnSpc>
              <a:spcBef>
                <a:spcPts val="2213"/>
              </a:spcBef>
              <a:spcAft>
                <a:spcPts val="0"/>
              </a:spcAft>
              <a:buClr>
                <a:srgbClr val="000000"/>
              </a:buClr>
              <a:buSzPts val="2250"/>
              <a:buChar char="•"/>
              <a:defRPr/>
            </a:lvl9pPr>
          </a:lstStyle>
          <a:p>
            <a:pPr rtl="0"/>
            <a:endParaRPr/>
          </a:p>
        </p:txBody>
      </p:sp>
      <p:sp>
        <p:nvSpPr>
          <p:cNvPr id="133" name="Google Shape;133;p41"/>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rtlCol="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200003329"/>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matchingName="Title, Bullets &amp; Photo">
  <p:cSld name="Title, Bullets &amp; Photo">
    <p:spTree>
      <p:nvGrpSpPr>
        <p:cNvPr id="1" name="Shape 134"/>
        <p:cNvGrpSpPr/>
        <p:nvPr/>
      </p:nvGrpSpPr>
      <p:grpSpPr>
        <a:xfrm>
          <a:off x="0" y="0"/>
          <a:ext cx="0" cy="0"/>
          <a:chOff x="0" y="0"/>
          <a:chExt cx="0" cy="0"/>
        </a:xfrm>
      </p:grpSpPr>
      <p:sp>
        <p:nvSpPr>
          <p:cNvPr id="135" name="Google Shape;135;p42"/>
          <p:cNvSpPr>
            <a:spLocks noGrp="1"/>
          </p:cNvSpPr>
          <p:nvPr>
            <p:ph type="pic" idx="2"/>
          </p:nvPr>
        </p:nvSpPr>
        <p:spPr>
          <a:xfrm>
            <a:off x="4938713" y="1181100"/>
            <a:ext cx="3571800" cy="3486300"/>
          </a:xfrm>
          <a:prstGeom prst="rect">
            <a:avLst/>
          </a:prstGeom>
          <a:noFill/>
          <a:ln>
            <a:noFill/>
          </a:ln>
        </p:spPr>
        <p:txBody>
          <a:bodyPr spcFirstLastPara="1" wrap="square" lIns="91425" tIns="45700" rIns="91425" bIns="45700" rtlCol="0" anchor="t" anchorCtr="0">
            <a:noAutofit/>
          </a:bodyPr>
          <a:lstStyle>
            <a:lvl1pPr marR="0" lvl="0"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9pPr>
          </a:lstStyle>
          <a:p>
            <a:pPr rtl="0"/>
            <a:endParaRPr/>
          </a:p>
        </p:txBody>
      </p:sp>
      <p:sp>
        <p:nvSpPr>
          <p:cNvPr id="136" name="Google Shape;136;p42"/>
          <p:cNvSpPr txBox="1">
            <a:spLocks noGrp="1"/>
          </p:cNvSpPr>
          <p:nvPr>
            <p:ph type="title"/>
          </p:nvPr>
        </p:nvSpPr>
        <p:spPr>
          <a:xfrm>
            <a:off x="633413" y="133350"/>
            <a:ext cx="7877100" cy="857400"/>
          </a:xfrm>
          <a:prstGeom prst="rect">
            <a:avLst/>
          </a:prstGeom>
          <a:noFill/>
          <a:ln>
            <a:noFill/>
          </a:ln>
        </p:spPr>
        <p:txBody>
          <a:bodyPr spcFirstLastPara="1" wrap="square" lIns="50800" tIns="50800" rIns="50800" bIns="50800" rtlCol="0" anchor="ctr" anchorCtr="0">
            <a:noAutofit/>
          </a:bodyPr>
          <a:lstStyle>
            <a:lvl1pPr lvl="0" algn="ctr" rtl="0">
              <a:lnSpc>
                <a:spcPct val="100000"/>
              </a:lnSpc>
              <a:spcBef>
                <a:spcPts val="0"/>
              </a:spcBef>
              <a:spcAft>
                <a:spcPts val="0"/>
              </a:spcAft>
              <a:buClr>
                <a:srgbClr val="000000"/>
              </a:buClr>
              <a:buSzPts val="1800"/>
              <a:buNone/>
              <a:defRPr/>
            </a:lvl1pPr>
            <a:lvl2pPr lvl="1" algn="ctr" rtl="0">
              <a:lnSpc>
                <a:spcPct val="100000"/>
              </a:lnSpc>
              <a:spcBef>
                <a:spcPts val="0"/>
              </a:spcBef>
              <a:spcAft>
                <a:spcPts val="0"/>
              </a:spcAft>
              <a:buClr>
                <a:srgbClr val="000000"/>
              </a:buClr>
              <a:buSzPts val="1800"/>
              <a:buNone/>
              <a:defRPr/>
            </a:lvl2pPr>
            <a:lvl3pPr lvl="2" algn="ctr" rtl="0">
              <a:lnSpc>
                <a:spcPct val="100000"/>
              </a:lnSpc>
              <a:spcBef>
                <a:spcPts val="0"/>
              </a:spcBef>
              <a:spcAft>
                <a:spcPts val="0"/>
              </a:spcAft>
              <a:buClr>
                <a:srgbClr val="000000"/>
              </a:buClr>
              <a:buSzPts val="1800"/>
              <a:buNone/>
              <a:defRPr/>
            </a:lvl3pPr>
            <a:lvl4pPr lvl="3" algn="ctr" rtl="0">
              <a:lnSpc>
                <a:spcPct val="100000"/>
              </a:lnSpc>
              <a:spcBef>
                <a:spcPts val="0"/>
              </a:spcBef>
              <a:spcAft>
                <a:spcPts val="0"/>
              </a:spcAft>
              <a:buClr>
                <a:srgbClr val="000000"/>
              </a:buClr>
              <a:buSzPts val="1800"/>
              <a:buNone/>
              <a:defRPr/>
            </a:lvl4pPr>
            <a:lvl5pPr lvl="4" algn="ctr" rtl="0">
              <a:lnSpc>
                <a:spcPct val="100000"/>
              </a:lnSpc>
              <a:spcBef>
                <a:spcPts val="0"/>
              </a:spcBef>
              <a:spcAft>
                <a:spcPts val="0"/>
              </a:spcAft>
              <a:buClr>
                <a:srgbClr val="000000"/>
              </a:buClr>
              <a:buSzPts val="1800"/>
              <a:buNone/>
              <a:defRPr/>
            </a:lvl5pPr>
            <a:lvl6pPr lvl="5" algn="ctr" rtl="0">
              <a:lnSpc>
                <a:spcPct val="100000"/>
              </a:lnSpc>
              <a:spcBef>
                <a:spcPts val="0"/>
              </a:spcBef>
              <a:spcAft>
                <a:spcPts val="0"/>
              </a:spcAft>
              <a:buClr>
                <a:srgbClr val="000000"/>
              </a:buClr>
              <a:buSzPts val="1800"/>
              <a:buNone/>
              <a:defRPr/>
            </a:lvl6pPr>
            <a:lvl7pPr lvl="6" algn="ctr" rtl="0">
              <a:lnSpc>
                <a:spcPct val="100000"/>
              </a:lnSpc>
              <a:spcBef>
                <a:spcPts val="0"/>
              </a:spcBef>
              <a:spcAft>
                <a:spcPts val="0"/>
              </a:spcAft>
              <a:buClr>
                <a:srgbClr val="000000"/>
              </a:buClr>
              <a:buSzPts val="1800"/>
              <a:buNone/>
              <a:defRPr/>
            </a:lvl7pPr>
            <a:lvl8pPr lvl="7" algn="ctr" rtl="0">
              <a:lnSpc>
                <a:spcPct val="100000"/>
              </a:lnSpc>
              <a:spcBef>
                <a:spcPts val="0"/>
              </a:spcBef>
              <a:spcAft>
                <a:spcPts val="0"/>
              </a:spcAft>
              <a:buClr>
                <a:srgbClr val="000000"/>
              </a:buClr>
              <a:buSzPts val="1800"/>
              <a:buNone/>
              <a:defRPr/>
            </a:lvl8pPr>
            <a:lvl9pPr lvl="8" algn="ctr" rtl="0">
              <a:lnSpc>
                <a:spcPct val="100000"/>
              </a:lnSpc>
              <a:spcBef>
                <a:spcPts val="0"/>
              </a:spcBef>
              <a:spcAft>
                <a:spcPts val="0"/>
              </a:spcAft>
              <a:buClr>
                <a:srgbClr val="000000"/>
              </a:buClr>
              <a:buSzPts val="1800"/>
              <a:buNone/>
              <a:defRPr/>
            </a:lvl9pPr>
          </a:lstStyle>
          <a:p>
            <a:pPr rtl="0"/>
            <a:endParaRPr/>
          </a:p>
        </p:txBody>
      </p:sp>
      <p:sp>
        <p:nvSpPr>
          <p:cNvPr id="137" name="Google Shape;137;p42"/>
          <p:cNvSpPr txBox="1">
            <a:spLocks noGrp="1"/>
          </p:cNvSpPr>
          <p:nvPr>
            <p:ph type="body" idx="1"/>
          </p:nvPr>
        </p:nvSpPr>
        <p:spPr>
          <a:xfrm>
            <a:off x="633412" y="1181100"/>
            <a:ext cx="3833700" cy="3486300"/>
          </a:xfrm>
          <a:prstGeom prst="rect">
            <a:avLst/>
          </a:prstGeom>
          <a:noFill/>
          <a:ln>
            <a:noFill/>
          </a:ln>
        </p:spPr>
        <p:txBody>
          <a:bodyPr spcFirstLastPara="1" wrap="square" lIns="50800" tIns="50800" rIns="50800" bIns="50800" rtlCol="0" anchor="ctr" anchorCtr="0">
            <a:noAutofit/>
          </a:bodyPr>
          <a:lstStyle>
            <a:lvl1pPr marL="457200" lvl="0" indent="-341709" algn="l" rtl="0">
              <a:lnSpc>
                <a:spcPct val="100000"/>
              </a:lnSpc>
              <a:spcBef>
                <a:spcPts val="1688"/>
              </a:spcBef>
              <a:spcAft>
                <a:spcPts val="0"/>
              </a:spcAft>
              <a:buClr>
                <a:srgbClr val="000000"/>
              </a:buClr>
              <a:buSzPts val="1781"/>
              <a:buFont typeface="Helvetica Neue"/>
              <a:buChar char="•"/>
              <a:defRPr sz="1425"/>
            </a:lvl1pPr>
            <a:lvl2pPr marL="914400" lvl="1" indent="-341709" algn="l" rtl="0">
              <a:lnSpc>
                <a:spcPct val="100000"/>
              </a:lnSpc>
              <a:spcBef>
                <a:spcPts val="1688"/>
              </a:spcBef>
              <a:spcAft>
                <a:spcPts val="0"/>
              </a:spcAft>
              <a:buClr>
                <a:srgbClr val="000000"/>
              </a:buClr>
              <a:buSzPts val="1781"/>
              <a:buFont typeface="Helvetica Neue"/>
              <a:buChar char="•"/>
              <a:defRPr sz="1425"/>
            </a:lvl2pPr>
            <a:lvl3pPr marL="1371600" lvl="2" indent="-341709" algn="l" rtl="0">
              <a:lnSpc>
                <a:spcPct val="100000"/>
              </a:lnSpc>
              <a:spcBef>
                <a:spcPts val="1688"/>
              </a:spcBef>
              <a:spcAft>
                <a:spcPts val="0"/>
              </a:spcAft>
              <a:buClr>
                <a:srgbClr val="000000"/>
              </a:buClr>
              <a:buSzPts val="1781"/>
              <a:buFont typeface="Helvetica Neue"/>
              <a:buChar char="•"/>
              <a:defRPr sz="1425"/>
            </a:lvl3pPr>
            <a:lvl4pPr marL="1828800" lvl="3" indent="-341709" algn="l" rtl="0">
              <a:lnSpc>
                <a:spcPct val="100000"/>
              </a:lnSpc>
              <a:spcBef>
                <a:spcPts val="1688"/>
              </a:spcBef>
              <a:spcAft>
                <a:spcPts val="0"/>
              </a:spcAft>
              <a:buClr>
                <a:srgbClr val="000000"/>
              </a:buClr>
              <a:buSzPts val="1781"/>
              <a:buFont typeface="Helvetica Neue"/>
              <a:buChar char="•"/>
              <a:defRPr sz="1425"/>
            </a:lvl4pPr>
            <a:lvl5pPr marL="2286000" lvl="4" indent="-341709" algn="l" rtl="0">
              <a:lnSpc>
                <a:spcPct val="100000"/>
              </a:lnSpc>
              <a:spcBef>
                <a:spcPts val="1688"/>
              </a:spcBef>
              <a:spcAft>
                <a:spcPts val="0"/>
              </a:spcAft>
              <a:buClr>
                <a:srgbClr val="000000"/>
              </a:buClr>
              <a:buSzPts val="1781"/>
              <a:buFont typeface="Helvetica Neue"/>
              <a:buChar char="•"/>
              <a:defRPr sz="1425"/>
            </a:lvl5pPr>
            <a:lvl6pPr marL="2743200" lvl="5" indent="-371475" algn="l" rtl="0">
              <a:lnSpc>
                <a:spcPct val="100000"/>
              </a:lnSpc>
              <a:spcBef>
                <a:spcPts val="2213"/>
              </a:spcBef>
              <a:spcAft>
                <a:spcPts val="0"/>
              </a:spcAft>
              <a:buClr>
                <a:srgbClr val="000000"/>
              </a:buClr>
              <a:buSzPts val="2250"/>
              <a:buChar char="•"/>
              <a:defRPr/>
            </a:lvl6pPr>
            <a:lvl7pPr marL="3200400" lvl="6" indent="-371475" algn="l" rtl="0">
              <a:lnSpc>
                <a:spcPct val="100000"/>
              </a:lnSpc>
              <a:spcBef>
                <a:spcPts val="2213"/>
              </a:spcBef>
              <a:spcAft>
                <a:spcPts val="0"/>
              </a:spcAft>
              <a:buClr>
                <a:srgbClr val="000000"/>
              </a:buClr>
              <a:buSzPts val="2250"/>
              <a:buChar char="•"/>
              <a:defRPr/>
            </a:lvl7pPr>
            <a:lvl8pPr marL="3657600" lvl="7" indent="-371475" algn="l" rtl="0">
              <a:lnSpc>
                <a:spcPct val="100000"/>
              </a:lnSpc>
              <a:spcBef>
                <a:spcPts val="2213"/>
              </a:spcBef>
              <a:spcAft>
                <a:spcPts val="0"/>
              </a:spcAft>
              <a:buClr>
                <a:srgbClr val="000000"/>
              </a:buClr>
              <a:buSzPts val="2250"/>
              <a:buChar char="•"/>
              <a:defRPr/>
            </a:lvl8pPr>
            <a:lvl9pPr marL="4114800" lvl="8" indent="-371475" algn="l" rtl="0">
              <a:lnSpc>
                <a:spcPct val="100000"/>
              </a:lnSpc>
              <a:spcBef>
                <a:spcPts val="2213"/>
              </a:spcBef>
              <a:spcAft>
                <a:spcPts val="0"/>
              </a:spcAft>
              <a:buClr>
                <a:srgbClr val="000000"/>
              </a:buClr>
              <a:buSzPts val="2250"/>
              <a:buChar char="•"/>
              <a:defRPr/>
            </a:lvl9pPr>
          </a:lstStyle>
          <a:p>
            <a:pPr rtl="0"/>
            <a:endParaRPr/>
          </a:p>
        </p:txBody>
      </p:sp>
      <p:sp>
        <p:nvSpPr>
          <p:cNvPr id="138" name="Google Shape;138;p42"/>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rtlCol="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093582320"/>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matchingName="Bullets">
  <p:cSld name="Bullets">
    <p:spTree>
      <p:nvGrpSpPr>
        <p:cNvPr id="1" name="Shape 139"/>
        <p:cNvGrpSpPr/>
        <p:nvPr/>
      </p:nvGrpSpPr>
      <p:grpSpPr>
        <a:xfrm>
          <a:off x="0" y="0"/>
          <a:ext cx="0" cy="0"/>
          <a:chOff x="0" y="0"/>
          <a:chExt cx="0" cy="0"/>
        </a:xfrm>
      </p:grpSpPr>
      <p:sp>
        <p:nvSpPr>
          <p:cNvPr id="140" name="Google Shape;140;p43"/>
          <p:cNvSpPr txBox="1">
            <a:spLocks noGrp="1"/>
          </p:cNvSpPr>
          <p:nvPr>
            <p:ph type="body" idx="1"/>
          </p:nvPr>
        </p:nvSpPr>
        <p:spPr>
          <a:xfrm>
            <a:off x="633413" y="666750"/>
            <a:ext cx="7877100" cy="3810000"/>
          </a:xfrm>
          <a:prstGeom prst="rect">
            <a:avLst/>
          </a:prstGeom>
          <a:noFill/>
          <a:ln>
            <a:noFill/>
          </a:ln>
        </p:spPr>
        <p:txBody>
          <a:bodyPr spcFirstLastPara="1" wrap="square" lIns="50800" tIns="50800" rIns="50800" bIns="50800" rtlCol="0" anchor="ctr" anchorCtr="0">
            <a:noAutofit/>
          </a:bodyPr>
          <a:lstStyle>
            <a:lvl1pPr marL="457200" lvl="0" indent="-371475" algn="l" rtl="0">
              <a:lnSpc>
                <a:spcPct val="100000"/>
              </a:lnSpc>
              <a:spcBef>
                <a:spcPts val="2213"/>
              </a:spcBef>
              <a:spcAft>
                <a:spcPts val="0"/>
              </a:spcAft>
              <a:buClr>
                <a:srgbClr val="000000"/>
              </a:buClr>
              <a:buSzPts val="2250"/>
              <a:buChar char="•"/>
              <a:defRPr/>
            </a:lvl1pPr>
            <a:lvl2pPr marL="914400" lvl="1" indent="-371475" algn="l" rtl="0">
              <a:lnSpc>
                <a:spcPct val="100000"/>
              </a:lnSpc>
              <a:spcBef>
                <a:spcPts val="2213"/>
              </a:spcBef>
              <a:spcAft>
                <a:spcPts val="0"/>
              </a:spcAft>
              <a:buClr>
                <a:srgbClr val="000000"/>
              </a:buClr>
              <a:buSzPts val="2250"/>
              <a:buChar char="•"/>
              <a:defRPr/>
            </a:lvl2pPr>
            <a:lvl3pPr marL="1371600" lvl="2" indent="-371475" algn="l" rtl="0">
              <a:lnSpc>
                <a:spcPct val="100000"/>
              </a:lnSpc>
              <a:spcBef>
                <a:spcPts val="2213"/>
              </a:spcBef>
              <a:spcAft>
                <a:spcPts val="0"/>
              </a:spcAft>
              <a:buClr>
                <a:srgbClr val="000000"/>
              </a:buClr>
              <a:buSzPts val="2250"/>
              <a:buChar char="•"/>
              <a:defRPr/>
            </a:lvl3pPr>
            <a:lvl4pPr marL="1828800" lvl="3" indent="-371475" algn="l" rtl="0">
              <a:lnSpc>
                <a:spcPct val="100000"/>
              </a:lnSpc>
              <a:spcBef>
                <a:spcPts val="2213"/>
              </a:spcBef>
              <a:spcAft>
                <a:spcPts val="0"/>
              </a:spcAft>
              <a:buClr>
                <a:srgbClr val="000000"/>
              </a:buClr>
              <a:buSzPts val="2250"/>
              <a:buChar char="•"/>
              <a:defRPr/>
            </a:lvl4pPr>
            <a:lvl5pPr marL="2286000" lvl="4" indent="-371475" algn="l" rtl="0">
              <a:lnSpc>
                <a:spcPct val="100000"/>
              </a:lnSpc>
              <a:spcBef>
                <a:spcPts val="2213"/>
              </a:spcBef>
              <a:spcAft>
                <a:spcPts val="0"/>
              </a:spcAft>
              <a:buClr>
                <a:srgbClr val="000000"/>
              </a:buClr>
              <a:buSzPts val="2250"/>
              <a:buChar char="•"/>
              <a:defRPr/>
            </a:lvl5pPr>
            <a:lvl6pPr marL="2743200" lvl="5" indent="-371475" algn="l" rtl="0">
              <a:lnSpc>
                <a:spcPct val="100000"/>
              </a:lnSpc>
              <a:spcBef>
                <a:spcPts val="2213"/>
              </a:spcBef>
              <a:spcAft>
                <a:spcPts val="0"/>
              </a:spcAft>
              <a:buClr>
                <a:srgbClr val="000000"/>
              </a:buClr>
              <a:buSzPts val="2250"/>
              <a:buChar char="•"/>
              <a:defRPr/>
            </a:lvl6pPr>
            <a:lvl7pPr marL="3200400" lvl="6" indent="-371475" algn="l" rtl="0">
              <a:lnSpc>
                <a:spcPct val="100000"/>
              </a:lnSpc>
              <a:spcBef>
                <a:spcPts val="2213"/>
              </a:spcBef>
              <a:spcAft>
                <a:spcPts val="0"/>
              </a:spcAft>
              <a:buClr>
                <a:srgbClr val="000000"/>
              </a:buClr>
              <a:buSzPts val="2250"/>
              <a:buChar char="•"/>
              <a:defRPr/>
            </a:lvl7pPr>
            <a:lvl8pPr marL="3657600" lvl="7" indent="-371475" algn="l" rtl="0">
              <a:lnSpc>
                <a:spcPct val="100000"/>
              </a:lnSpc>
              <a:spcBef>
                <a:spcPts val="2213"/>
              </a:spcBef>
              <a:spcAft>
                <a:spcPts val="0"/>
              </a:spcAft>
              <a:buClr>
                <a:srgbClr val="000000"/>
              </a:buClr>
              <a:buSzPts val="2250"/>
              <a:buChar char="•"/>
              <a:defRPr/>
            </a:lvl8pPr>
            <a:lvl9pPr marL="4114800" lvl="8" indent="-371475" algn="l" rtl="0">
              <a:lnSpc>
                <a:spcPct val="100000"/>
              </a:lnSpc>
              <a:spcBef>
                <a:spcPts val="2213"/>
              </a:spcBef>
              <a:spcAft>
                <a:spcPts val="0"/>
              </a:spcAft>
              <a:buClr>
                <a:srgbClr val="000000"/>
              </a:buClr>
              <a:buSzPts val="2250"/>
              <a:buChar char="•"/>
              <a:defRPr/>
            </a:lvl9pPr>
          </a:lstStyle>
          <a:p>
            <a:pPr rtl="0"/>
            <a:endParaRPr/>
          </a:p>
        </p:txBody>
      </p:sp>
      <p:sp>
        <p:nvSpPr>
          <p:cNvPr id="141" name="Google Shape;141;p43"/>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rtlCol="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451384758"/>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matchingName="Photo - 3 Up">
  <p:cSld name="Photo - 3 Up">
    <p:spTree>
      <p:nvGrpSpPr>
        <p:cNvPr id="1" name="Shape 142"/>
        <p:cNvGrpSpPr/>
        <p:nvPr/>
      </p:nvGrpSpPr>
      <p:grpSpPr>
        <a:xfrm>
          <a:off x="0" y="0"/>
          <a:ext cx="0" cy="0"/>
          <a:chOff x="0" y="0"/>
          <a:chExt cx="0" cy="0"/>
        </a:xfrm>
      </p:grpSpPr>
      <p:sp>
        <p:nvSpPr>
          <p:cNvPr id="143" name="Google Shape;143;p44"/>
          <p:cNvSpPr>
            <a:spLocks noGrp="1"/>
          </p:cNvSpPr>
          <p:nvPr>
            <p:ph type="pic" idx="2"/>
          </p:nvPr>
        </p:nvSpPr>
        <p:spPr>
          <a:xfrm>
            <a:off x="5910262" y="2643187"/>
            <a:ext cx="2776500" cy="2081100"/>
          </a:xfrm>
          <a:prstGeom prst="rect">
            <a:avLst/>
          </a:prstGeom>
          <a:noFill/>
          <a:ln>
            <a:noFill/>
          </a:ln>
        </p:spPr>
        <p:txBody>
          <a:bodyPr spcFirstLastPara="1" wrap="square" lIns="91425" tIns="45700" rIns="91425" bIns="45700" rtlCol="0" anchor="t" anchorCtr="0">
            <a:noAutofit/>
          </a:bodyPr>
          <a:lstStyle>
            <a:lvl1pPr marR="0" lvl="0"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9pPr>
          </a:lstStyle>
          <a:p>
            <a:pPr rtl="0"/>
            <a:endParaRPr/>
          </a:p>
        </p:txBody>
      </p:sp>
      <p:sp>
        <p:nvSpPr>
          <p:cNvPr id="144" name="Google Shape;144;p44"/>
          <p:cNvSpPr>
            <a:spLocks noGrp="1"/>
          </p:cNvSpPr>
          <p:nvPr>
            <p:ph type="pic" idx="3"/>
          </p:nvPr>
        </p:nvSpPr>
        <p:spPr>
          <a:xfrm>
            <a:off x="5910262" y="423862"/>
            <a:ext cx="2776500" cy="2081100"/>
          </a:xfrm>
          <a:prstGeom prst="rect">
            <a:avLst/>
          </a:prstGeom>
          <a:noFill/>
          <a:ln>
            <a:noFill/>
          </a:ln>
        </p:spPr>
        <p:txBody>
          <a:bodyPr spcFirstLastPara="1" wrap="square" lIns="91425" tIns="45700" rIns="91425" bIns="45700" rtlCol="0" anchor="t" anchorCtr="0">
            <a:noAutofit/>
          </a:bodyPr>
          <a:lstStyle>
            <a:lvl1pPr marR="0" lvl="0"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9pPr>
          </a:lstStyle>
          <a:p>
            <a:pPr rtl="0"/>
            <a:endParaRPr/>
          </a:p>
        </p:txBody>
      </p:sp>
      <p:sp>
        <p:nvSpPr>
          <p:cNvPr id="145" name="Google Shape;145;p44"/>
          <p:cNvSpPr>
            <a:spLocks noGrp="1"/>
          </p:cNvSpPr>
          <p:nvPr>
            <p:ph type="pic" idx="4"/>
          </p:nvPr>
        </p:nvSpPr>
        <p:spPr>
          <a:xfrm>
            <a:off x="452438" y="423862"/>
            <a:ext cx="5314800" cy="4300500"/>
          </a:xfrm>
          <a:prstGeom prst="rect">
            <a:avLst/>
          </a:prstGeom>
          <a:noFill/>
          <a:ln>
            <a:noFill/>
          </a:ln>
        </p:spPr>
        <p:txBody>
          <a:bodyPr spcFirstLastPara="1" wrap="square" lIns="91425" tIns="45700" rIns="91425" bIns="45700" rtlCol="0" anchor="t" anchorCtr="0">
            <a:noAutofit/>
          </a:bodyPr>
          <a:lstStyle>
            <a:lvl1pPr marR="0" lvl="0"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9pPr>
          </a:lstStyle>
          <a:p>
            <a:pPr rtl="0"/>
            <a:endParaRPr/>
          </a:p>
        </p:txBody>
      </p:sp>
      <p:sp>
        <p:nvSpPr>
          <p:cNvPr id="146" name="Google Shape;146;p44"/>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rtlCol="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190340426"/>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147"/>
        <p:cNvGrpSpPr/>
        <p:nvPr/>
      </p:nvGrpSpPr>
      <p:grpSpPr>
        <a:xfrm>
          <a:off x="0" y="0"/>
          <a:ext cx="0" cy="0"/>
          <a:chOff x="0" y="0"/>
          <a:chExt cx="0" cy="0"/>
        </a:xfrm>
      </p:grpSpPr>
      <p:sp>
        <p:nvSpPr>
          <p:cNvPr id="148" name="Google Shape;148;p45"/>
          <p:cNvSpPr txBox="1">
            <a:spLocks noGrp="1"/>
          </p:cNvSpPr>
          <p:nvPr>
            <p:ph type="body" idx="1"/>
          </p:nvPr>
        </p:nvSpPr>
        <p:spPr>
          <a:xfrm>
            <a:off x="895350" y="3357563"/>
            <a:ext cx="7358100" cy="219600"/>
          </a:xfrm>
          <a:prstGeom prst="rect">
            <a:avLst/>
          </a:prstGeom>
          <a:noFill/>
          <a:ln>
            <a:noFill/>
          </a:ln>
        </p:spPr>
        <p:txBody>
          <a:bodyPr spcFirstLastPara="1" wrap="square" lIns="50800" tIns="50800" rIns="50800" bIns="50800" rtlCol="0" anchor="t" anchorCtr="0">
            <a:noAutofit/>
          </a:bodyPr>
          <a:lstStyle>
            <a:lvl1pPr marL="457200" lvl="0" indent="-228600" algn="ctr" rtl="0">
              <a:lnSpc>
                <a:spcPct val="100000"/>
              </a:lnSpc>
              <a:spcBef>
                <a:spcPts val="0"/>
              </a:spcBef>
              <a:spcAft>
                <a:spcPts val="0"/>
              </a:spcAft>
              <a:buClr>
                <a:srgbClr val="000000"/>
              </a:buClr>
              <a:buSzPts val="1200"/>
              <a:buFont typeface="Helvetica Neue"/>
              <a:buNone/>
              <a:defRPr sz="1200" i="1"/>
            </a:lvl1pPr>
            <a:lvl2pPr marL="914400" lvl="1" indent="-323850" algn="ctr" rtl="0">
              <a:lnSpc>
                <a:spcPct val="100000"/>
              </a:lnSpc>
              <a:spcBef>
                <a:spcPts val="0"/>
              </a:spcBef>
              <a:spcAft>
                <a:spcPts val="0"/>
              </a:spcAft>
              <a:buClr>
                <a:srgbClr val="000000"/>
              </a:buClr>
              <a:buSzPts val="1500"/>
              <a:buFont typeface="Helvetica Neue"/>
              <a:buChar char="•"/>
              <a:defRPr sz="1200" i="1"/>
            </a:lvl2pPr>
            <a:lvl3pPr marL="1371600" lvl="2" indent="-323850" algn="ctr" rtl="0">
              <a:lnSpc>
                <a:spcPct val="100000"/>
              </a:lnSpc>
              <a:spcBef>
                <a:spcPts val="0"/>
              </a:spcBef>
              <a:spcAft>
                <a:spcPts val="0"/>
              </a:spcAft>
              <a:buClr>
                <a:srgbClr val="000000"/>
              </a:buClr>
              <a:buSzPts val="1500"/>
              <a:buFont typeface="Helvetica Neue"/>
              <a:buChar char="•"/>
              <a:defRPr sz="1200" i="1"/>
            </a:lvl3pPr>
            <a:lvl4pPr marL="1828800" lvl="3" indent="-323850" algn="ctr" rtl="0">
              <a:lnSpc>
                <a:spcPct val="100000"/>
              </a:lnSpc>
              <a:spcBef>
                <a:spcPts val="0"/>
              </a:spcBef>
              <a:spcAft>
                <a:spcPts val="0"/>
              </a:spcAft>
              <a:buClr>
                <a:srgbClr val="000000"/>
              </a:buClr>
              <a:buSzPts val="1500"/>
              <a:buFont typeface="Helvetica Neue"/>
              <a:buChar char="•"/>
              <a:defRPr sz="1200" i="1"/>
            </a:lvl4pPr>
            <a:lvl5pPr marL="2286000" lvl="4" indent="-323850" algn="ctr" rtl="0">
              <a:lnSpc>
                <a:spcPct val="100000"/>
              </a:lnSpc>
              <a:spcBef>
                <a:spcPts val="0"/>
              </a:spcBef>
              <a:spcAft>
                <a:spcPts val="0"/>
              </a:spcAft>
              <a:buClr>
                <a:srgbClr val="000000"/>
              </a:buClr>
              <a:buSzPts val="1500"/>
              <a:buFont typeface="Helvetica Neue"/>
              <a:buChar char="•"/>
              <a:defRPr sz="1200" i="1"/>
            </a:lvl5pPr>
            <a:lvl6pPr marL="2743200" lvl="5" indent="-371475" algn="l" rtl="0">
              <a:lnSpc>
                <a:spcPct val="100000"/>
              </a:lnSpc>
              <a:spcBef>
                <a:spcPts val="2213"/>
              </a:spcBef>
              <a:spcAft>
                <a:spcPts val="0"/>
              </a:spcAft>
              <a:buClr>
                <a:srgbClr val="000000"/>
              </a:buClr>
              <a:buSzPts val="2250"/>
              <a:buChar char="•"/>
              <a:defRPr/>
            </a:lvl6pPr>
            <a:lvl7pPr marL="3200400" lvl="6" indent="-371475" algn="l" rtl="0">
              <a:lnSpc>
                <a:spcPct val="100000"/>
              </a:lnSpc>
              <a:spcBef>
                <a:spcPts val="2213"/>
              </a:spcBef>
              <a:spcAft>
                <a:spcPts val="0"/>
              </a:spcAft>
              <a:buClr>
                <a:srgbClr val="000000"/>
              </a:buClr>
              <a:buSzPts val="2250"/>
              <a:buChar char="•"/>
              <a:defRPr/>
            </a:lvl7pPr>
            <a:lvl8pPr marL="3657600" lvl="7" indent="-371475" algn="l" rtl="0">
              <a:lnSpc>
                <a:spcPct val="100000"/>
              </a:lnSpc>
              <a:spcBef>
                <a:spcPts val="2213"/>
              </a:spcBef>
              <a:spcAft>
                <a:spcPts val="0"/>
              </a:spcAft>
              <a:buClr>
                <a:srgbClr val="000000"/>
              </a:buClr>
              <a:buSzPts val="2250"/>
              <a:buChar char="•"/>
              <a:defRPr/>
            </a:lvl8pPr>
            <a:lvl9pPr marL="4114800" lvl="8" indent="-371475" algn="l" rtl="0">
              <a:lnSpc>
                <a:spcPct val="100000"/>
              </a:lnSpc>
              <a:spcBef>
                <a:spcPts val="2213"/>
              </a:spcBef>
              <a:spcAft>
                <a:spcPts val="0"/>
              </a:spcAft>
              <a:buClr>
                <a:srgbClr val="000000"/>
              </a:buClr>
              <a:buSzPts val="2250"/>
              <a:buChar char="•"/>
              <a:defRPr/>
            </a:lvl9pPr>
          </a:lstStyle>
          <a:p>
            <a:pPr rtl="0"/>
            <a:endParaRPr/>
          </a:p>
        </p:txBody>
      </p:sp>
      <p:sp>
        <p:nvSpPr>
          <p:cNvPr id="149" name="Google Shape;149;p45"/>
          <p:cNvSpPr txBox="1">
            <a:spLocks noGrp="1"/>
          </p:cNvSpPr>
          <p:nvPr>
            <p:ph type="body" idx="2"/>
          </p:nvPr>
        </p:nvSpPr>
        <p:spPr>
          <a:xfrm>
            <a:off x="895350" y="2278856"/>
            <a:ext cx="7358100" cy="309600"/>
          </a:xfrm>
          <a:prstGeom prst="rect">
            <a:avLst/>
          </a:prstGeom>
          <a:noFill/>
          <a:ln>
            <a:noFill/>
          </a:ln>
        </p:spPr>
        <p:txBody>
          <a:bodyPr spcFirstLastPara="1" wrap="square" lIns="50800" tIns="50800" rIns="50800" bIns="50800" rtlCol="0" anchor="ctr" anchorCtr="0">
            <a:noAutofit/>
          </a:bodyPr>
          <a:lstStyle>
            <a:lvl1pPr marL="457200" lvl="0" indent="-371475" algn="l" rtl="0">
              <a:lnSpc>
                <a:spcPct val="100000"/>
              </a:lnSpc>
              <a:spcBef>
                <a:spcPts val="2213"/>
              </a:spcBef>
              <a:spcAft>
                <a:spcPts val="0"/>
              </a:spcAft>
              <a:buClr>
                <a:srgbClr val="000000"/>
              </a:buClr>
              <a:buSzPts val="2250"/>
              <a:buChar char="•"/>
              <a:defRPr/>
            </a:lvl1pPr>
            <a:lvl2pPr marL="914400" lvl="1" indent="-371475" algn="l" rtl="0">
              <a:lnSpc>
                <a:spcPct val="100000"/>
              </a:lnSpc>
              <a:spcBef>
                <a:spcPts val="2213"/>
              </a:spcBef>
              <a:spcAft>
                <a:spcPts val="0"/>
              </a:spcAft>
              <a:buClr>
                <a:srgbClr val="000000"/>
              </a:buClr>
              <a:buSzPts val="2250"/>
              <a:buChar char="•"/>
              <a:defRPr/>
            </a:lvl2pPr>
            <a:lvl3pPr marL="1371600" lvl="2" indent="-371475" algn="l" rtl="0">
              <a:lnSpc>
                <a:spcPct val="100000"/>
              </a:lnSpc>
              <a:spcBef>
                <a:spcPts val="2213"/>
              </a:spcBef>
              <a:spcAft>
                <a:spcPts val="0"/>
              </a:spcAft>
              <a:buClr>
                <a:srgbClr val="000000"/>
              </a:buClr>
              <a:buSzPts val="2250"/>
              <a:buChar char="•"/>
              <a:defRPr/>
            </a:lvl3pPr>
            <a:lvl4pPr marL="1828800" lvl="3" indent="-371475" algn="l" rtl="0">
              <a:lnSpc>
                <a:spcPct val="100000"/>
              </a:lnSpc>
              <a:spcBef>
                <a:spcPts val="2213"/>
              </a:spcBef>
              <a:spcAft>
                <a:spcPts val="0"/>
              </a:spcAft>
              <a:buClr>
                <a:srgbClr val="000000"/>
              </a:buClr>
              <a:buSzPts val="2250"/>
              <a:buChar char="•"/>
              <a:defRPr/>
            </a:lvl4pPr>
            <a:lvl5pPr marL="2286000" lvl="4" indent="-371475" algn="l" rtl="0">
              <a:lnSpc>
                <a:spcPct val="100000"/>
              </a:lnSpc>
              <a:spcBef>
                <a:spcPts val="2213"/>
              </a:spcBef>
              <a:spcAft>
                <a:spcPts val="0"/>
              </a:spcAft>
              <a:buClr>
                <a:srgbClr val="000000"/>
              </a:buClr>
              <a:buSzPts val="2250"/>
              <a:buChar char="•"/>
              <a:defRPr/>
            </a:lvl5pPr>
            <a:lvl6pPr marL="2743200" lvl="5" indent="-371475" algn="l" rtl="0">
              <a:lnSpc>
                <a:spcPct val="100000"/>
              </a:lnSpc>
              <a:spcBef>
                <a:spcPts val="2213"/>
              </a:spcBef>
              <a:spcAft>
                <a:spcPts val="0"/>
              </a:spcAft>
              <a:buClr>
                <a:srgbClr val="000000"/>
              </a:buClr>
              <a:buSzPts val="2250"/>
              <a:buChar char="•"/>
              <a:defRPr/>
            </a:lvl6pPr>
            <a:lvl7pPr marL="3200400" lvl="6" indent="-371475" algn="l" rtl="0">
              <a:lnSpc>
                <a:spcPct val="100000"/>
              </a:lnSpc>
              <a:spcBef>
                <a:spcPts val="2213"/>
              </a:spcBef>
              <a:spcAft>
                <a:spcPts val="0"/>
              </a:spcAft>
              <a:buClr>
                <a:srgbClr val="000000"/>
              </a:buClr>
              <a:buSzPts val="2250"/>
              <a:buChar char="•"/>
              <a:defRPr/>
            </a:lvl7pPr>
            <a:lvl8pPr marL="3657600" lvl="7" indent="-371475" algn="l" rtl="0">
              <a:lnSpc>
                <a:spcPct val="100000"/>
              </a:lnSpc>
              <a:spcBef>
                <a:spcPts val="2213"/>
              </a:spcBef>
              <a:spcAft>
                <a:spcPts val="0"/>
              </a:spcAft>
              <a:buClr>
                <a:srgbClr val="000000"/>
              </a:buClr>
              <a:buSzPts val="2250"/>
              <a:buChar char="•"/>
              <a:defRPr/>
            </a:lvl8pPr>
            <a:lvl9pPr marL="4114800" lvl="8" indent="-371475" algn="l" rtl="0">
              <a:lnSpc>
                <a:spcPct val="100000"/>
              </a:lnSpc>
              <a:spcBef>
                <a:spcPts val="2213"/>
              </a:spcBef>
              <a:spcAft>
                <a:spcPts val="0"/>
              </a:spcAft>
              <a:buClr>
                <a:srgbClr val="000000"/>
              </a:buClr>
              <a:buSzPts val="2250"/>
              <a:buChar char="•"/>
              <a:defRPr/>
            </a:lvl9pPr>
          </a:lstStyle>
          <a:p>
            <a:pPr rtl="0"/>
            <a:endParaRPr/>
          </a:p>
        </p:txBody>
      </p:sp>
      <p:sp>
        <p:nvSpPr>
          <p:cNvPr id="150" name="Google Shape;150;p45"/>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rtlCol="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640181081"/>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matchingName="Photo">
  <p:cSld name="Photo">
    <p:spTree>
      <p:nvGrpSpPr>
        <p:cNvPr id="1" name="Shape 151"/>
        <p:cNvGrpSpPr/>
        <p:nvPr/>
      </p:nvGrpSpPr>
      <p:grpSpPr>
        <a:xfrm>
          <a:off x="0" y="0"/>
          <a:ext cx="0" cy="0"/>
          <a:chOff x="0" y="0"/>
          <a:chExt cx="0" cy="0"/>
        </a:xfrm>
      </p:grpSpPr>
      <p:sp>
        <p:nvSpPr>
          <p:cNvPr id="152" name="Google Shape;152;p46"/>
          <p:cNvSpPr>
            <a:spLocks noGrp="1"/>
          </p:cNvSpPr>
          <p:nvPr>
            <p:ph type="pic" idx="2"/>
          </p:nvPr>
        </p:nvSpPr>
        <p:spPr>
          <a:xfrm>
            <a:off x="0" y="0"/>
            <a:ext cx="9144000" cy="5143500"/>
          </a:xfrm>
          <a:prstGeom prst="rect">
            <a:avLst/>
          </a:prstGeom>
          <a:noFill/>
          <a:ln>
            <a:noFill/>
          </a:ln>
        </p:spPr>
        <p:txBody>
          <a:bodyPr spcFirstLastPara="1" wrap="square" lIns="91425" tIns="45700" rIns="91425" bIns="45700" rtlCol="0" anchor="t" anchorCtr="0">
            <a:noAutofit/>
          </a:bodyPr>
          <a:lstStyle>
            <a:lvl1pPr marR="0" lvl="0"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9pPr>
          </a:lstStyle>
          <a:p>
            <a:pPr rtl="0"/>
            <a:endParaRPr/>
          </a:p>
        </p:txBody>
      </p:sp>
      <p:sp>
        <p:nvSpPr>
          <p:cNvPr id="153" name="Google Shape;153;p46"/>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rtlCol="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243658220"/>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matchingName="Title &amp; Bullets">
  <p:cSld name="1_Title &amp; Bullets">
    <p:spTree>
      <p:nvGrpSpPr>
        <p:cNvPr id="1" name="Shape 154"/>
        <p:cNvGrpSpPr/>
        <p:nvPr/>
      </p:nvGrpSpPr>
      <p:grpSpPr>
        <a:xfrm>
          <a:off x="0" y="0"/>
          <a:ext cx="0" cy="0"/>
          <a:chOff x="0" y="0"/>
          <a:chExt cx="0" cy="0"/>
        </a:xfrm>
      </p:grpSpPr>
      <p:sp>
        <p:nvSpPr>
          <p:cNvPr id="155" name="Google Shape;155;p47"/>
          <p:cNvSpPr txBox="1">
            <a:spLocks noGrp="1"/>
          </p:cNvSpPr>
          <p:nvPr>
            <p:ph type="title"/>
          </p:nvPr>
        </p:nvSpPr>
        <p:spPr>
          <a:xfrm>
            <a:off x="633413" y="357188"/>
            <a:ext cx="7877100" cy="857400"/>
          </a:xfrm>
          <a:prstGeom prst="rect">
            <a:avLst/>
          </a:prstGeom>
          <a:noFill/>
          <a:ln>
            <a:noFill/>
          </a:ln>
        </p:spPr>
        <p:txBody>
          <a:bodyPr spcFirstLastPara="1" wrap="square" lIns="50800" tIns="50800" rIns="50800" bIns="50800" rtlCol="0" anchor="ctr" anchorCtr="0">
            <a:noAutofit/>
          </a:bodyPr>
          <a:lstStyle>
            <a:lvl1pPr lvl="0" algn="ctr" rtl="0">
              <a:lnSpc>
                <a:spcPct val="100000"/>
              </a:lnSpc>
              <a:spcBef>
                <a:spcPts val="0"/>
              </a:spcBef>
              <a:spcAft>
                <a:spcPts val="0"/>
              </a:spcAft>
              <a:buClr>
                <a:srgbClr val="000000"/>
              </a:buClr>
              <a:buSzPts val="4200"/>
              <a:buFont typeface="Helvetica Neue Light"/>
              <a:buNone/>
              <a:defRPr>
                <a:latin typeface="Helvetica Neue Light"/>
                <a:ea typeface="Helvetica Neue Light"/>
                <a:cs typeface="Helvetica Neue Light"/>
                <a:sym typeface="Helvetica Neue Light"/>
              </a:defRPr>
            </a:lvl1pPr>
            <a:lvl2pPr lvl="1" algn="ctr" rtl="0">
              <a:lnSpc>
                <a:spcPct val="100000"/>
              </a:lnSpc>
              <a:spcBef>
                <a:spcPts val="0"/>
              </a:spcBef>
              <a:spcAft>
                <a:spcPts val="0"/>
              </a:spcAft>
              <a:buClr>
                <a:srgbClr val="000000"/>
              </a:buClr>
              <a:buSzPts val="1800"/>
              <a:buNone/>
              <a:defRPr/>
            </a:lvl2pPr>
            <a:lvl3pPr lvl="2" algn="ctr" rtl="0">
              <a:lnSpc>
                <a:spcPct val="100000"/>
              </a:lnSpc>
              <a:spcBef>
                <a:spcPts val="0"/>
              </a:spcBef>
              <a:spcAft>
                <a:spcPts val="0"/>
              </a:spcAft>
              <a:buClr>
                <a:srgbClr val="000000"/>
              </a:buClr>
              <a:buSzPts val="1800"/>
              <a:buNone/>
              <a:defRPr/>
            </a:lvl3pPr>
            <a:lvl4pPr lvl="3" algn="ctr" rtl="0">
              <a:lnSpc>
                <a:spcPct val="100000"/>
              </a:lnSpc>
              <a:spcBef>
                <a:spcPts val="0"/>
              </a:spcBef>
              <a:spcAft>
                <a:spcPts val="0"/>
              </a:spcAft>
              <a:buClr>
                <a:srgbClr val="000000"/>
              </a:buClr>
              <a:buSzPts val="1800"/>
              <a:buNone/>
              <a:defRPr/>
            </a:lvl4pPr>
            <a:lvl5pPr lvl="4" algn="ctr" rtl="0">
              <a:lnSpc>
                <a:spcPct val="100000"/>
              </a:lnSpc>
              <a:spcBef>
                <a:spcPts val="0"/>
              </a:spcBef>
              <a:spcAft>
                <a:spcPts val="0"/>
              </a:spcAft>
              <a:buClr>
                <a:srgbClr val="000000"/>
              </a:buClr>
              <a:buSzPts val="1800"/>
              <a:buNone/>
              <a:defRPr/>
            </a:lvl5pPr>
            <a:lvl6pPr lvl="5" algn="ctr" rtl="0">
              <a:lnSpc>
                <a:spcPct val="100000"/>
              </a:lnSpc>
              <a:spcBef>
                <a:spcPts val="0"/>
              </a:spcBef>
              <a:spcAft>
                <a:spcPts val="0"/>
              </a:spcAft>
              <a:buClr>
                <a:srgbClr val="000000"/>
              </a:buClr>
              <a:buSzPts val="1800"/>
              <a:buNone/>
              <a:defRPr/>
            </a:lvl6pPr>
            <a:lvl7pPr lvl="6" algn="ctr" rtl="0">
              <a:lnSpc>
                <a:spcPct val="100000"/>
              </a:lnSpc>
              <a:spcBef>
                <a:spcPts val="0"/>
              </a:spcBef>
              <a:spcAft>
                <a:spcPts val="0"/>
              </a:spcAft>
              <a:buClr>
                <a:srgbClr val="000000"/>
              </a:buClr>
              <a:buSzPts val="1800"/>
              <a:buNone/>
              <a:defRPr/>
            </a:lvl7pPr>
            <a:lvl8pPr lvl="7" algn="ctr" rtl="0">
              <a:lnSpc>
                <a:spcPct val="100000"/>
              </a:lnSpc>
              <a:spcBef>
                <a:spcPts val="0"/>
              </a:spcBef>
              <a:spcAft>
                <a:spcPts val="0"/>
              </a:spcAft>
              <a:buClr>
                <a:srgbClr val="000000"/>
              </a:buClr>
              <a:buSzPts val="1800"/>
              <a:buNone/>
              <a:defRPr/>
            </a:lvl8pPr>
            <a:lvl9pPr lvl="8" algn="ctr" rtl="0">
              <a:lnSpc>
                <a:spcPct val="100000"/>
              </a:lnSpc>
              <a:spcBef>
                <a:spcPts val="0"/>
              </a:spcBef>
              <a:spcAft>
                <a:spcPts val="0"/>
              </a:spcAft>
              <a:buClr>
                <a:srgbClr val="000000"/>
              </a:buClr>
              <a:buSzPts val="1800"/>
              <a:buNone/>
              <a:defRPr/>
            </a:lvl9pPr>
          </a:lstStyle>
          <a:p>
            <a:pPr rtl="0"/>
            <a:endParaRPr/>
          </a:p>
        </p:txBody>
      </p:sp>
      <p:sp>
        <p:nvSpPr>
          <p:cNvPr id="156" name="Google Shape;156;p47"/>
          <p:cNvSpPr txBox="1">
            <a:spLocks noGrp="1"/>
          </p:cNvSpPr>
          <p:nvPr>
            <p:ph type="body" idx="1"/>
          </p:nvPr>
        </p:nvSpPr>
        <p:spPr>
          <a:xfrm>
            <a:off x="633413" y="1214437"/>
            <a:ext cx="7877100" cy="3452700"/>
          </a:xfrm>
          <a:prstGeom prst="rect">
            <a:avLst/>
          </a:prstGeom>
          <a:noFill/>
          <a:ln>
            <a:noFill/>
          </a:ln>
        </p:spPr>
        <p:txBody>
          <a:bodyPr spcFirstLastPara="1" wrap="square" lIns="50800" tIns="50800" rIns="50800" bIns="50800" rtlCol="0" anchor="ctr" anchorCtr="0">
            <a:noAutofit/>
          </a:bodyPr>
          <a:lstStyle>
            <a:lvl1pPr marL="457200" lvl="0" indent="-321468" algn="l" rtl="0">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1pPr>
            <a:lvl2pPr marL="914400" lvl="1" indent="-321468" algn="l" rtl="0">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2pPr>
            <a:lvl3pPr marL="1371600" lvl="2" indent="-321468" algn="l" rtl="0">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3pPr>
            <a:lvl4pPr marL="1828800" lvl="3" indent="-321468" algn="l" rtl="0">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4pPr>
            <a:lvl5pPr marL="2286000" lvl="4" indent="-321468" algn="l" rtl="0">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5pPr>
            <a:lvl6pPr marL="2743200" lvl="5" indent="-371475" algn="l" rtl="0">
              <a:lnSpc>
                <a:spcPct val="100000"/>
              </a:lnSpc>
              <a:spcBef>
                <a:spcPts val="2213"/>
              </a:spcBef>
              <a:spcAft>
                <a:spcPts val="0"/>
              </a:spcAft>
              <a:buClr>
                <a:srgbClr val="000000"/>
              </a:buClr>
              <a:buSzPts val="2250"/>
              <a:buChar char="•"/>
              <a:defRPr/>
            </a:lvl6pPr>
            <a:lvl7pPr marL="3200400" lvl="6" indent="-371475" algn="l" rtl="0">
              <a:lnSpc>
                <a:spcPct val="100000"/>
              </a:lnSpc>
              <a:spcBef>
                <a:spcPts val="2213"/>
              </a:spcBef>
              <a:spcAft>
                <a:spcPts val="0"/>
              </a:spcAft>
              <a:buClr>
                <a:srgbClr val="000000"/>
              </a:buClr>
              <a:buSzPts val="2250"/>
              <a:buChar char="•"/>
              <a:defRPr/>
            </a:lvl7pPr>
            <a:lvl8pPr marL="3657600" lvl="7" indent="-371475" algn="l" rtl="0">
              <a:lnSpc>
                <a:spcPct val="100000"/>
              </a:lnSpc>
              <a:spcBef>
                <a:spcPts val="2213"/>
              </a:spcBef>
              <a:spcAft>
                <a:spcPts val="0"/>
              </a:spcAft>
              <a:buClr>
                <a:srgbClr val="000000"/>
              </a:buClr>
              <a:buSzPts val="2250"/>
              <a:buChar char="•"/>
              <a:defRPr/>
            </a:lvl8pPr>
            <a:lvl9pPr marL="4114800" lvl="8" indent="-371475" algn="l" rtl="0">
              <a:lnSpc>
                <a:spcPct val="100000"/>
              </a:lnSpc>
              <a:spcBef>
                <a:spcPts val="2213"/>
              </a:spcBef>
              <a:spcAft>
                <a:spcPts val="0"/>
              </a:spcAft>
              <a:buClr>
                <a:srgbClr val="000000"/>
              </a:buClr>
              <a:buSzPts val="2250"/>
              <a:buChar char="•"/>
              <a:defRPr/>
            </a:lvl9pPr>
          </a:lstStyle>
          <a:p>
            <a:pPr rtl="0"/>
            <a:endParaRPr/>
          </a:p>
        </p:txBody>
      </p:sp>
      <p:sp>
        <p:nvSpPr>
          <p:cNvPr id="157" name="Google Shape;157;p47"/>
          <p:cNvSpPr txBox="1">
            <a:spLocks noGrp="1"/>
          </p:cNvSpPr>
          <p:nvPr>
            <p:ph type="sldNum" idx="12"/>
          </p:nvPr>
        </p:nvSpPr>
        <p:spPr>
          <a:xfrm>
            <a:off x="4441380" y="4905375"/>
            <a:ext cx="256500" cy="241200"/>
          </a:xfrm>
          <a:prstGeom prst="rect">
            <a:avLst/>
          </a:prstGeom>
          <a:noFill/>
          <a:ln>
            <a:noFill/>
          </a:ln>
        </p:spPr>
        <p:txBody>
          <a:bodyPr spcFirstLastPara="1" wrap="square" lIns="50800" tIns="50800" rIns="50800" bIns="50800" rtlCol="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sz="900" b="0" i="0" u="none" strike="noStrike" cap="none">
              <a:solidFill>
                <a:srgbClr val="000000"/>
              </a:solidFill>
            </a:endParaRPr>
          </a:p>
        </p:txBody>
      </p:sp>
    </p:spTree>
    <p:extLst>
      <p:ext uri="{BB962C8B-B14F-4D97-AF65-F5344CB8AC3E}">
        <p14:creationId xmlns:p14="http://schemas.microsoft.com/office/powerpoint/2010/main" val="4112670668"/>
      </p:ext>
    </p:extLst>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matchingName="Title &amp; Bullets">
  <p:cSld name="1_Title &amp; Bullets">
    <p:spTree>
      <p:nvGrpSpPr>
        <p:cNvPr id="1" name="Shape 158"/>
        <p:cNvGrpSpPr/>
        <p:nvPr/>
      </p:nvGrpSpPr>
      <p:grpSpPr>
        <a:xfrm>
          <a:off x="0" y="0"/>
          <a:ext cx="0" cy="0"/>
          <a:chOff x="0" y="0"/>
          <a:chExt cx="0" cy="0"/>
        </a:xfrm>
      </p:grpSpPr>
      <p:sp>
        <p:nvSpPr>
          <p:cNvPr id="159" name="Google Shape;159;p48"/>
          <p:cNvSpPr txBox="1">
            <a:spLocks noGrp="1"/>
          </p:cNvSpPr>
          <p:nvPr>
            <p:ph type="title"/>
          </p:nvPr>
        </p:nvSpPr>
        <p:spPr>
          <a:xfrm>
            <a:off x="633413" y="357188"/>
            <a:ext cx="7877100" cy="857400"/>
          </a:xfrm>
          <a:prstGeom prst="rect">
            <a:avLst/>
          </a:prstGeom>
          <a:noFill/>
          <a:ln>
            <a:noFill/>
          </a:ln>
        </p:spPr>
        <p:txBody>
          <a:bodyPr spcFirstLastPara="1" wrap="square" lIns="50800" tIns="50800" rIns="50800" bIns="50800" rtlCol="0" anchor="ctr" anchorCtr="0">
            <a:noAutofit/>
          </a:bodyPr>
          <a:lstStyle>
            <a:lvl1pPr lvl="0" algn="ctr" rtl="0">
              <a:lnSpc>
                <a:spcPct val="100000"/>
              </a:lnSpc>
              <a:spcBef>
                <a:spcPts val="0"/>
              </a:spcBef>
              <a:spcAft>
                <a:spcPts val="0"/>
              </a:spcAft>
              <a:buClr>
                <a:srgbClr val="000000"/>
              </a:buClr>
              <a:buSzPts val="4200"/>
              <a:buFont typeface="Helvetica Neue Light"/>
              <a:buNone/>
              <a:defRPr>
                <a:latin typeface="Helvetica Neue Light"/>
                <a:ea typeface="Helvetica Neue Light"/>
                <a:cs typeface="Helvetica Neue Light"/>
                <a:sym typeface="Helvetica Neue Light"/>
              </a:defRPr>
            </a:lvl1pPr>
            <a:lvl2pPr lvl="1" algn="ctr" rtl="0">
              <a:lnSpc>
                <a:spcPct val="100000"/>
              </a:lnSpc>
              <a:spcBef>
                <a:spcPts val="0"/>
              </a:spcBef>
              <a:spcAft>
                <a:spcPts val="0"/>
              </a:spcAft>
              <a:buClr>
                <a:srgbClr val="000000"/>
              </a:buClr>
              <a:buSzPts val="1800"/>
              <a:buNone/>
              <a:defRPr/>
            </a:lvl2pPr>
            <a:lvl3pPr lvl="2" algn="ctr" rtl="0">
              <a:lnSpc>
                <a:spcPct val="100000"/>
              </a:lnSpc>
              <a:spcBef>
                <a:spcPts val="0"/>
              </a:spcBef>
              <a:spcAft>
                <a:spcPts val="0"/>
              </a:spcAft>
              <a:buClr>
                <a:srgbClr val="000000"/>
              </a:buClr>
              <a:buSzPts val="1800"/>
              <a:buNone/>
              <a:defRPr/>
            </a:lvl3pPr>
            <a:lvl4pPr lvl="3" algn="ctr" rtl="0">
              <a:lnSpc>
                <a:spcPct val="100000"/>
              </a:lnSpc>
              <a:spcBef>
                <a:spcPts val="0"/>
              </a:spcBef>
              <a:spcAft>
                <a:spcPts val="0"/>
              </a:spcAft>
              <a:buClr>
                <a:srgbClr val="000000"/>
              </a:buClr>
              <a:buSzPts val="1800"/>
              <a:buNone/>
              <a:defRPr/>
            </a:lvl4pPr>
            <a:lvl5pPr lvl="4" algn="ctr" rtl="0">
              <a:lnSpc>
                <a:spcPct val="100000"/>
              </a:lnSpc>
              <a:spcBef>
                <a:spcPts val="0"/>
              </a:spcBef>
              <a:spcAft>
                <a:spcPts val="0"/>
              </a:spcAft>
              <a:buClr>
                <a:srgbClr val="000000"/>
              </a:buClr>
              <a:buSzPts val="1800"/>
              <a:buNone/>
              <a:defRPr/>
            </a:lvl5pPr>
            <a:lvl6pPr lvl="5" algn="ctr" rtl="0">
              <a:lnSpc>
                <a:spcPct val="100000"/>
              </a:lnSpc>
              <a:spcBef>
                <a:spcPts val="0"/>
              </a:spcBef>
              <a:spcAft>
                <a:spcPts val="0"/>
              </a:spcAft>
              <a:buClr>
                <a:srgbClr val="000000"/>
              </a:buClr>
              <a:buSzPts val="1800"/>
              <a:buNone/>
              <a:defRPr/>
            </a:lvl6pPr>
            <a:lvl7pPr lvl="6" algn="ctr" rtl="0">
              <a:lnSpc>
                <a:spcPct val="100000"/>
              </a:lnSpc>
              <a:spcBef>
                <a:spcPts val="0"/>
              </a:spcBef>
              <a:spcAft>
                <a:spcPts val="0"/>
              </a:spcAft>
              <a:buClr>
                <a:srgbClr val="000000"/>
              </a:buClr>
              <a:buSzPts val="1800"/>
              <a:buNone/>
              <a:defRPr/>
            </a:lvl7pPr>
            <a:lvl8pPr lvl="7" algn="ctr" rtl="0">
              <a:lnSpc>
                <a:spcPct val="100000"/>
              </a:lnSpc>
              <a:spcBef>
                <a:spcPts val="0"/>
              </a:spcBef>
              <a:spcAft>
                <a:spcPts val="0"/>
              </a:spcAft>
              <a:buClr>
                <a:srgbClr val="000000"/>
              </a:buClr>
              <a:buSzPts val="1800"/>
              <a:buNone/>
              <a:defRPr/>
            </a:lvl8pPr>
            <a:lvl9pPr lvl="8" algn="ctr" rtl="0">
              <a:lnSpc>
                <a:spcPct val="100000"/>
              </a:lnSpc>
              <a:spcBef>
                <a:spcPts val="0"/>
              </a:spcBef>
              <a:spcAft>
                <a:spcPts val="0"/>
              </a:spcAft>
              <a:buClr>
                <a:srgbClr val="000000"/>
              </a:buClr>
              <a:buSzPts val="1800"/>
              <a:buNone/>
              <a:defRPr/>
            </a:lvl9pPr>
          </a:lstStyle>
          <a:p>
            <a:pPr rtl="0"/>
            <a:endParaRPr/>
          </a:p>
        </p:txBody>
      </p:sp>
      <p:sp>
        <p:nvSpPr>
          <p:cNvPr id="160" name="Google Shape;160;p48"/>
          <p:cNvSpPr txBox="1">
            <a:spLocks noGrp="1"/>
          </p:cNvSpPr>
          <p:nvPr>
            <p:ph type="body" idx="1"/>
          </p:nvPr>
        </p:nvSpPr>
        <p:spPr>
          <a:xfrm>
            <a:off x="633413" y="1214437"/>
            <a:ext cx="7877100" cy="3452700"/>
          </a:xfrm>
          <a:prstGeom prst="rect">
            <a:avLst/>
          </a:prstGeom>
          <a:noFill/>
          <a:ln>
            <a:noFill/>
          </a:ln>
        </p:spPr>
        <p:txBody>
          <a:bodyPr spcFirstLastPara="1" wrap="square" lIns="50800" tIns="50800" rIns="50800" bIns="50800" rtlCol="0" anchor="ctr" anchorCtr="0">
            <a:noAutofit/>
          </a:bodyPr>
          <a:lstStyle>
            <a:lvl1pPr marL="457200" lvl="0" indent="-321468" algn="l" rtl="0">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1pPr>
            <a:lvl2pPr marL="914400" lvl="1" indent="-321468" algn="l" rtl="0">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2pPr>
            <a:lvl3pPr marL="1371600" lvl="2" indent="-321468" algn="l" rtl="0">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3pPr>
            <a:lvl4pPr marL="1828800" lvl="3" indent="-321468" algn="l" rtl="0">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4pPr>
            <a:lvl5pPr marL="2286000" lvl="4" indent="-321468" algn="l" rtl="0">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5pPr>
            <a:lvl6pPr marL="2743200" lvl="5" indent="-371475" algn="l" rtl="0">
              <a:lnSpc>
                <a:spcPct val="100000"/>
              </a:lnSpc>
              <a:spcBef>
                <a:spcPts val="2213"/>
              </a:spcBef>
              <a:spcAft>
                <a:spcPts val="0"/>
              </a:spcAft>
              <a:buClr>
                <a:srgbClr val="000000"/>
              </a:buClr>
              <a:buSzPts val="2250"/>
              <a:buChar char="•"/>
              <a:defRPr/>
            </a:lvl6pPr>
            <a:lvl7pPr marL="3200400" lvl="6" indent="-371475" algn="l" rtl="0">
              <a:lnSpc>
                <a:spcPct val="100000"/>
              </a:lnSpc>
              <a:spcBef>
                <a:spcPts val="2213"/>
              </a:spcBef>
              <a:spcAft>
                <a:spcPts val="0"/>
              </a:spcAft>
              <a:buClr>
                <a:srgbClr val="000000"/>
              </a:buClr>
              <a:buSzPts val="2250"/>
              <a:buChar char="•"/>
              <a:defRPr/>
            </a:lvl7pPr>
            <a:lvl8pPr marL="3657600" lvl="7" indent="-371475" algn="l" rtl="0">
              <a:lnSpc>
                <a:spcPct val="100000"/>
              </a:lnSpc>
              <a:spcBef>
                <a:spcPts val="2213"/>
              </a:spcBef>
              <a:spcAft>
                <a:spcPts val="0"/>
              </a:spcAft>
              <a:buClr>
                <a:srgbClr val="000000"/>
              </a:buClr>
              <a:buSzPts val="2250"/>
              <a:buChar char="•"/>
              <a:defRPr/>
            </a:lvl8pPr>
            <a:lvl9pPr marL="4114800" lvl="8" indent="-371475" algn="l" rtl="0">
              <a:lnSpc>
                <a:spcPct val="100000"/>
              </a:lnSpc>
              <a:spcBef>
                <a:spcPts val="2213"/>
              </a:spcBef>
              <a:spcAft>
                <a:spcPts val="0"/>
              </a:spcAft>
              <a:buClr>
                <a:srgbClr val="000000"/>
              </a:buClr>
              <a:buSzPts val="2250"/>
              <a:buChar char="•"/>
              <a:defRPr/>
            </a:lvl9pPr>
          </a:lstStyle>
          <a:p>
            <a:pPr rtl="0"/>
            <a:endParaRPr/>
          </a:p>
        </p:txBody>
      </p:sp>
      <p:sp>
        <p:nvSpPr>
          <p:cNvPr id="161" name="Google Shape;161;p48"/>
          <p:cNvSpPr txBox="1">
            <a:spLocks noGrp="1"/>
          </p:cNvSpPr>
          <p:nvPr>
            <p:ph type="sldNum" idx="12"/>
          </p:nvPr>
        </p:nvSpPr>
        <p:spPr>
          <a:xfrm>
            <a:off x="4441379" y="4905375"/>
            <a:ext cx="256500" cy="241200"/>
          </a:xfrm>
          <a:prstGeom prst="rect">
            <a:avLst/>
          </a:prstGeom>
          <a:noFill/>
          <a:ln>
            <a:noFill/>
          </a:ln>
        </p:spPr>
        <p:txBody>
          <a:bodyPr spcFirstLastPara="1" wrap="square" lIns="50800" tIns="50800" rIns="50800" bIns="50800" rtlCol="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sz="900" b="0" i="0" u="none" strike="noStrike" cap="none">
              <a:solidFill>
                <a:srgbClr val="000000"/>
              </a:solidFill>
            </a:endParaRPr>
          </a:p>
        </p:txBody>
      </p:sp>
    </p:spTree>
    <p:extLst>
      <p:ext uri="{BB962C8B-B14F-4D97-AF65-F5344CB8AC3E}">
        <p14:creationId xmlns:p14="http://schemas.microsoft.com/office/powerpoint/2010/main" val="813277717"/>
      </p:ext>
    </p:extLst>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matchingName="Picture Blue">
  <p:cSld name="Picture Blue">
    <p:bg>
      <p:bgPr>
        <a:solidFill>
          <a:schemeClr val="accent2"/>
        </a:solidFill>
        <a:effectLst/>
      </p:bgPr>
    </p:bg>
    <p:spTree>
      <p:nvGrpSpPr>
        <p:cNvPr id="1" name="Shape 162"/>
        <p:cNvGrpSpPr/>
        <p:nvPr/>
      </p:nvGrpSpPr>
      <p:grpSpPr>
        <a:xfrm>
          <a:off x="0" y="0"/>
          <a:ext cx="0" cy="0"/>
          <a:chOff x="0" y="0"/>
          <a:chExt cx="0" cy="0"/>
        </a:xfrm>
      </p:grpSpPr>
      <p:sp>
        <p:nvSpPr>
          <p:cNvPr id="163" name="Google Shape;163;p49"/>
          <p:cNvSpPr txBox="1">
            <a:spLocks noGrp="1"/>
          </p:cNvSpPr>
          <p:nvPr>
            <p:ph type="sldNum" idx="12"/>
          </p:nvPr>
        </p:nvSpPr>
        <p:spPr>
          <a:xfrm>
            <a:off x="6553200" y="4767263"/>
            <a:ext cx="2133600" cy="273900"/>
          </a:xfrm>
          <a:prstGeom prst="rect">
            <a:avLst/>
          </a:prstGeom>
          <a:noFill/>
          <a:ln>
            <a:noFill/>
          </a:ln>
        </p:spPr>
        <p:txBody>
          <a:bodyPr spcFirstLastPara="1" wrap="square" lIns="91425" tIns="45700" rIns="91425" bIns="45700" rtlCol="0" anchor="t" anchorCtr="0">
            <a:noAutofit/>
          </a:bodyPr>
          <a:lstStyle>
            <a:lvl1pPr marL="0" marR="0" lvl="0" indent="0" algn="r" rtl="0">
              <a:spcBef>
                <a:spcPts val="0"/>
              </a:spcBef>
              <a:buNone/>
              <a:defRPr sz="600" b="0" i="0" u="none" strike="noStrike" cap="none">
                <a:solidFill>
                  <a:schemeClr val="dk1"/>
                </a:solidFill>
                <a:latin typeface="Arial"/>
                <a:ea typeface="Arial"/>
                <a:cs typeface="Arial"/>
                <a:sym typeface="Arial"/>
              </a:defRPr>
            </a:lvl1pPr>
            <a:lvl2pPr marL="0" marR="0" lvl="1" indent="0" algn="r" rtl="0">
              <a:spcBef>
                <a:spcPts val="0"/>
              </a:spcBef>
              <a:buNone/>
              <a:defRPr sz="600" b="0" i="0" u="none" strike="noStrike" cap="none">
                <a:solidFill>
                  <a:schemeClr val="dk1"/>
                </a:solidFill>
                <a:latin typeface="Arial"/>
                <a:ea typeface="Arial"/>
                <a:cs typeface="Arial"/>
                <a:sym typeface="Arial"/>
              </a:defRPr>
            </a:lvl2pPr>
            <a:lvl3pPr marL="0" marR="0" lvl="2" indent="0" algn="r" rtl="0">
              <a:spcBef>
                <a:spcPts val="0"/>
              </a:spcBef>
              <a:buNone/>
              <a:defRPr sz="600" b="0" i="0" u="none" strike="noStrike" cap="none">
                <a:solidFill>
                  <a:schemeClr val="dk1"/>
                </a:solidFill>
                <a:latin typeface="Arial"/>
                <a:ea typeface="Arial"/>
                <a:cs typeface="Arial"/>
                <a:sym typeface="Arial"/>
              </a:defRPr>
            </a:lvl3pPr>
            <a:lvl4pPr marL="0" marR="0" lvl="3" indent="0" algn="r" rtl="0">
              <a:spcBef>
                <a:spcPts val="0"/>
              </a:spcBef>
              <a:buNone/>
              <a:defRPr sz="600" b="0" i="0" u="none" strike="noStrike" cap="none">
                <a:solidFill>
                  <a:schemeClr val="dk1"/>
                </a:solidFill>
                <a:latin typeface="Arial"/>
                <a:ea typeface="Arial"/>
                <a:cs typeface="Arial"/>
                <a:sym typeface="Arial"/>
              </a:defRPr>
            </a:lvl4pPr>
            <a:lvl5pPr marL="0" marR="0" lvl="4" indent="0" algn="r" rtl="0">
              <a:spcBef>
                <a:spcPts val="0"/>
              </a:spcBef>
              <a:buNone/>
              <a:defRPr sz="600" b="0" i="0" u="none" strike="noStrike" cap="none">
                <a:solidFill>
                  <a:schemeClr val="dk1"/>
                </a:solidFill>
                <a:latin typeface="Arial"/>
                <a:ea typeface="Arial"/>
                <a:cs typeface="Arial"/>
                <a:sym typeface="Arial"/>
              </a:defRPr>
            </a:lvl5pPr>
            <a:lvl6pPr marL="0" marR="0" lvl="5" indent="0" algn="r" rtl="0">
              <a:spcBef>
                <a:spcPts val="0"/>
              </a:spcBef>
              <a:buNone/>
              <a:defRPr sz="600" b="0" i="0" u="none" strike="noStrike" cap="none">
                <a:solidFill>
                  <a:schemeClr val="dk1"/>
                </a:solidFill>
                <a:latin typeface="Arial"/>
                <a:ea typeface="Arial"/>
                <a:cs typeface="Arial"/>
                <a:sym typeface="Arial"/>
              </a:defRPr>
            </a:lvl6pPr>
            <a:lvl7pPr marL="0" marR="0" lvl="6" indent="0" algn="r" rtl="0">
              <a:spcBef>
                <a:spcPts val="0"/>
              </a:spcBef>
              <a:buNone/>
              <a:defRPr sz="600" b="0" i="0" u="none" strike="noStrike" cap="none">
                <a:solidFill>
                  <a:schemeClr val="dk1"/>
                </a:solidFill>
                <a:latin typeface="Arial"/>
                <a:ea typeface="Arial"/>
                <a:cs typeface="Arial"/>
                <a:sym typeface="Arial"/>
              </a:defRPr>
            </a:lvl7pPr>
            <a:lvl8pPr marL="0" marR="0" lvl="7" indent="0" algn="r" rtl="0">
              <a:spcBef>
                <a:spcPts val="0"/>
              </a:spcBef>
              <a:buNone/>
              <a:defRPr sz="600" b="0" i="0" u="none" strike="noStrike" cap="none">
                <a:solidFill>
                  <a:schemeClr val="dk1"/>
                </a:solidFill>
                <a:latin typeface="Arial"/>
                <a:ea typeface="Arial"/>
                <a:cs typeface="Arial"/>
                <a:sym typeface="Arial"/>
              </a:defRPr>
            </a:lvl8pPr>
            <a:lvl9pPr marL="0" marR="0" lvl="8" indent="0" algn="r" rtl="0">
              <a:spcBef>
                <a:spcPts val="0"/>
              </a:spcBef>
              <a:buNone/>
              <a:defRPr sz="6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913509081"/>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matchingName="Blank 1" type="blank">
  <p:cSld name="Blank 1">
    <p:spTree>
      <p:nvGrpSpPr>
        <p:cNvPr id="1" name="Shape 166"/>
        <p:cNvGrpSpPr/>
        <p:nvPr/>
      </p:nvGrpSpPr>
      <p:grpSpPr>
        <a:xfrm>
          <a:off x="0" y="0"/>
          <a:ext cx="0" cy="0"/>
          <a:chOff x="0" y="0"/>
          <a:chExt cx="0" cy="0"/>
        </a:xfrm>
      </p:grpSpPr>
      <p:sp>
        <p:nvSpPr>
          <p:cNvPr id="167" name="Google Shape;167;p51"/>
          <p:cNvSpPr txBox="1">
            <a:spLocks noGrp="1"/>
          </p:cNvSpPr>
          <p:nvPr>
            <p:ph type="sldNum" idx="12"/>
          </p:nvPr>
        </p:nvSpPr>
        <p:spPr>
          <a:xfrm>
            <a:off x="8472458" y="4663217"/>
            <a:ext cx="548700" cy="393600"/>
          </a:xfrm>
          <a:prstGeom prst="rect">
            <a:avLst/>
          </a:prstGeom>
        </p:spPr>
        <p:txBody>
          <a:bodyPr spcFirstLastPara="1" wrap="square" lIns="50800" tIns="50800" rIns="50800" bIns="50800" rtlCol="0" anchor="t"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888096785"/>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168"/>
        <p:cNvGrpSpPr/>
        <p:nvPr/>
      </p:nvGrpSpPr>
      <p:grpSpPr>
        <a:xfrm>
          <a:off x="0" y="0"/>
          <a:ext cx="0" cy="0"/>
          <a:chOff x="0" y="0"/>
          <a:chExt cx="0" cy="0"/>
        </a:xfrm>
      </p:grpSpPr>
      <p:sp>
        <p:nvSpPr>
          <p:cNvPr id="169" name="Google Shape;169;p52"/>
          <p:cNvSpPr txBox="1">
            <a:spLocks noGrp="1"/>
          </p:cNvSpPr>
          <p:nvPr>
            <p:ph type="ctrTitle"/>
          </p:nvPr>
        </p:nvSpPr>
        <p:spPr>
          <a:xfrm>
            <a:off x="1143000" y="841772"/>
            <a:ext cx="6858000" cy="1790700"/>
          </a:xfrm>
          <a:prstGeom prst="rect">
            <a:avLst/>
          </a:prstGeom>
          <a:noFill/>
          <a:ln>
            <a:noFill/>
          </a:ln>
        </p:spPr>
        <p:txBody>
          <a:bodyPr spcFirstLastPara="1" wrap="square" lIns="68575" tIns="34275" rIns="68575" bIns="34275" rtlCol="0" anchor="b" anchorCtr="0">
            <a:noAutofit/>
          </a:bodyPr>
          <a:lstStyle>
            <a:lvl1pPr lvl="0" algn="ctr" rtl="0">
              <a:lnSpc>
                <a:spcPct val="90000"/>
              </a:lnSpc>
              <a:spcBef>
                <a:spcPts val="0"/>
              </a:spcBef>
              <a:spcAft>
                <a:spcPts val="0"/>
              </a:spcAft>
              <a:buClr>
                <a:schemeClr val="dk1"/>
              </a:buClr>
              <a:buSzPts val="4500"/>
              <a:buFont typeface="Calibri"/>
              <a:buNone/>
              <a:defRPr sz="4500"/>
            </a:lvl1pPr>
            <a:lvl2pPr lvl="1" rtl="0">
              <a:spcBef>
                <a:spcPts val="0"/>
              </a:spcBef>
              <a:spcAft>
                <a:spcPts val="0"/>
              </a:spcAft>
              <a:buSzPts val="4200"/>
              <a:buNone/>
              <a:defRPr/>
            </a:lvl2pPr>
            <a:lvl3pPr lvl="2" rtl="0">
              <a:spcBef>
                <a:spcPts val="0"/>
              </a:spcBef>
              <a:spcAft>
                <a:spcPts val="0"/>
              </a:spcAft>
              <a:buSzPts val="4200"/>
              <a:buNone/>
              <a:defRPr/>
            </a:lvl3pPr>
            <a:lvl4pPr lvl="3" rtl="0">
              <a:spcBef>
                <a:spcPts val="0"/>
              </a:spcBef>
              <a:spcAft>
                <a:spcPts val="0"/>
              </a:spcAft>
              <a:buSzPts val="4200"/>
              <a:buNone/>
              <a:defRPr/>
            </a:lvl4pPr>
            <a:lvl5pPr lvl="4" rtl="0">
              <a:spcBef>
                <a:spcPts val="0"/>
              </a:spcBef>
              <a:spcAft>
                <a:spcPts val="0"/>
              </a:spcAft>
              <a:buSzPts val="4200"/>
              <a:buNone/>
              <a:defRPr/>
            </a:lvl5pPr>
            <a:lvl6pPr lvl="5" rtl="0">
              <a:spcBef>
                <a:spcPts val="0"/>
              </a:spcBef>
              <a:spcAft>
                <a:spcPts val="0"/>
              </a:spcAft>
              <a:buSzPts val="4200"/>
              <a:buNone/>
              <a:defRPr/>
            </a:lvl6pPr>
            <a:lvl7pPr lvl="6" rtl="0">
              <a:spcBef>
                <a:spcPts val="0"/>
              </a:spcBef>
              <a:spcAft>
                <a:spcPts val="0"/>
              </a:spcAft>
              <a:buSzPts val="4200"/>
              <a:buNone/>
              <a:defRPr/>
            </a:lvl7pPr>
            <a:lvl8pPr lvl="7" rtl="0">
              <a:spcBef>
                <a:spcPts val="0"/>
              </a:spcBef>
              <a:spcAft>
                <a:spcPts val="0"/>
              </a:spcAft>
              <a:buSzPts val="4200"/>
              <a:buNone/>
              <a:defRPr/>
            </a:lvl8pPr>
            <a:lvl9pPr lvl="8" rtl="0">
              <a:spcBef>
                <a:spcPts val="0"/>
              </a:spcBef>
              <a:spcAft>
                <a:spcPts val="0"/>
              </a:spcAft>
              <a:buSzPts val="4200"/>
              <a:buNone/>
              <a:defRPr/>
            </a:lvl9pPr>
          </a:lstStyle>
          <a:p>
            <a:pPr rtl="0"/>
            <a:endParaRPr/>
          </a:p>
        </p:txBody>
      </p:sp>
      <p:sp>
        <p:nvSpPr>
          <p:cNvPr id="170" name="Google Shape;170;p52"/>
          <p:cNvSpPr txBox="1">
            <a:spLocks noGrp="1"/>
          </p:cNvSpPr>
          <p:nvPr>
            <p:ph type="subTitle" idx="1"/>
          </p:nvPr>
        </p:nvSpPr>
        <p:spPr>
          <a:xfrm>
            <a:off x="1143000" y="2701528"/>
            <a:ext cx="6858000" cy="1241700"/>
          </a:xfrm>
          <a:prstGeom prst="rect">
            <a:avLst/>
          </a:prstGeom>
          <a:noFill/>
          <a:ln>
            <a:noFill/>
          </a:ln>
        </p:spPr>
        <p:txBody>
          <a:bodyPr spcFirstLastPara="1" wrap="square" lIns="68575" tIns="34275" rIns="68575" bIns="34275" rtlCol="0" anchor="t" anchorCtr="0">
            <a:noAutofit/>
          </a:bodyPr>
          <a:lstStyle>
            <a:lvl1pPr lvl="0" algn="ctr" rtl="0">
              <a:lnSpc>
                <a:spcPct val="90000"/>
              </a:lnSpc>
              <a:spcBef>
                <a:spcPts val="800"/>
              </a:spcBef>
              <a:spcAft>
                <a:spcPts val="0"/>
              </a:spcAft>
              <a:buClr>
                <a:schemeClr val="dk1"/>
              </a:buClr>
              <a:buSzPts val="1800"/>
              <a:buNone/>
              <a:defRPr sz="1800"/>
            </a:lvl1pPr>
            <a:lvl2pPr lvl="1" algn="ctr" rtl="0">
              <a:lnSpc>
                <a:spcPct val="90000"/>
              </a:lnSpc>
              <a:spcBef>
                <a:spcPts val="400"/>
              </a:spcBef>
              <a:spcAft>
                <a:spcPts val="0"/>
              </a:spcAft>
              <a:buClr>
                <a:schemeClr val="dk1"/>
              </a:buClr>
              <a:buSzPts val="1500"/>
              <a:buNone/>
              <a:defRPr sz="1500"/>
            </a:lvl2pPr>
            <a:lvl3pPr lvl="2" algn="ctr" rtl="0">
              <a:lnSpc>
                <a:spcPct val="90000"/>
              </a:lnSpc>
              <a:spcBef>
                <a:spcPts val="400"/>
              </a:spcBef>
              <a:spcAft>
                <a:spcPts val="0"/>
              </a:spcAft>
              <a:buClr>
                <a:schemeClr val="dk1"/>
              </a:buClr>
              <a:buSzPts val="1400"/>
              <a:buNone/>
              <a:defRPr sz="1400"/>
            </a:lvl3pPr>
            <a:lvl4pPr lvl="3" algn="ctr" rtl="0">
              <a:lnSpc>
                <a:spcPct val="90000"/>
              </a:lnSpc>
              <a:spcBef>
                <a:spcPts val="400"/>
              </a:spcBef>
              <a:spcAft>
                <a:spcPts val="0"/>
              </a:spcAft>
              <a:buClr>
                <a:schemeClr val="dk1"/>
              </a:buClr>
              <a:buSzPts val="1200"/>
              <a:buNone/>
              <a:defRPr sz="1200"/>
            </a:lvl4pPr>
            <a:lvl5pPr lvl="4" algn="ctr" rtl="0">
              <a:lnSpc>
                <a:spcPct val="90000"/>
              </a:lnSpc>
              <a:spcBef>
                <a:spcPts val="400"/>
              </a:spcBef>
              <a:spcAft>
                <a:spcPts val="0"/>
              </a:spcAft>
              <a:buClr>
                <a:schemeClr val="dk1"/>
              </a:buClr>
              <a:buSzPts val="1200"/>
              <a:buNone/>
              <a:defRPr sz="1200"/>
            </a:lvl5pPr>
            <a:lvl6pPr lvl="5" algn="ctr" rtl="0">
              <a:lnSpc>
                <a:spcPct val="90000"/>
              </a:lnSpc>
              <a:spcBef>
                <a:spcPts val="400"/>
              </a:spcBef>
              <a:spcAft>
                <a:spcPts val="0"/>
              </a:spcAft>
              <a:buClr>
                <a:schemeClr val="dk1"/>
              </a:buClr>
              <a:buSzPts val="1200"/>
              <a:buNone/>
              <a:defRPr sz="1200"/>
            </a:lvl6pPr>
            <a:lvl7pPr lvl="6" algn="ctr" rtl="0">
              <a:lnSpc>
                <a:spcPct val="90000"/>
              </a:lnSpc>
              <a:spcBef>
                <a:spcPts val="400"/>
              </a:spcBef>
              <a:spcAft>
                <a:spcPts val="0"/>
              </a:spcAft>
              <a:buClr>
                <a:schemeClr val="dk1"/>
              </a:buClr>
              <a:buSzPts val="1200"/>
              <a:buNone/>
              <a:defRPr sz="1200"/>
            </a:lvl7pPr>
            <a:lvl8pPr lvl="7" algn="ctr" rtl="0">
              <a:lnSpc>
                <a:spcPct val="90000"/>
              </a:lnSpc>
              <a:spcBef>
                <a:spcPts val="400"/>
              </a:spcBef>
              <a:spcAft>
                <a:spcPts val="0"/>
              </a:spcAft>
              <a:buClr>
                <a:schemeClr val="dk1"/>
              </a:buClr>
              <a:buSzPts val="1200"/>
              <a:buNone/>
              <a:defRPr sz="1200"/>
            </a:lvl8pPr>
            <a:lvl9pPr lvl="8" algn="ctr" rtl="0">
              <a:lnSpc>
                <a:spcPct val="90000"/>
              </a:lnSpc>
              <a:spcBef>
                <a:spcPts val="400"/>
              </a:spcBef>
              <a:spcAft>
                <a:spcPts val="0"/>
              </a:spcAft>
              <a:buClr>
                <a:schemeClr val="dk1"/>
              </a:buClr>
              <a:buSzPts val="1200"/>
              <a:buNone/>
              <a:defRPr sz="1200"/>
            </a:lvl9pPr>
          </a:lstStyle>
          <a:p>
            <a:pPr rtl="0"/>
            <a:endParaRPr/>
          </a:p>
        </p:txBody>
      </p:sp>
      <p:sp>
        <p:nvSpPr>
          <p:cNvPr id="171" name="Google Shape;171;p52"/>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rtlCol="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pPr rtl="0"/>
            <a:endParaRPr/>
          </a:p>
        </p:txBody>
      </p:sp>
      <p:sp>
        <p:nvSpPr>
          <p:cNvPr id="172" name="Google Shape;172;p52"/>
          <p:cNvSpPr txBox="1">
            <a:spLocks noGrp="1"/>
          </p:cNvSpPr>
          <p:nvPr>
            <p:ph type="ftr" idx="11"/>
          </p:nvPr>
        </p:nvSpPr>
        <p:spPr>
          <a:xfrm>
            <a:off x="3028950" y="4767263"/>
            <a:ext cx="3086100" cy="273900"/>
          </a:xfrm>
          <a:prstGeom prst="rect">
            <a:avLst/>
          </a:prstGeom>
          <a:noFill/>
          <a:ln>
            <a:noFill/>
          </a:ln>
        </p:spPr>
        <p:txBody>
          <a:bodyPr spcFirstLastPara="1" wrap="square" lIns="68575" tIns="34275" rIns="68575" bIns="34275" rtlCol="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pPr rtl="0"/>
            <a:endParaRPr/>
          </a:p>
        </p:txBody>
      </p:sp>
      <p:sp>
        <p:nvSpPr>
          <p:cNvPr id="173" name="Google Shape;173;p52"/>
          <p:cNvSpPr txBox="1">
            <a:spLocks noGrp="1"/>
          </p:cNvSpPr>
          <p:nvPr>
            <p:ph type="sldNum" idx="12"/>
          </p:nvPr>
        </p:nvSpPr>
        <p:spPr>
          <a:xfrm>
            <a:off x="6457950" y="4767263"/>
            <a:ext cx="2057400" cy="273900"/>
          </a:xfrm>
          <a:prstGeom prst="rect">
            <a:avLst/>
          </a:prstGeom>
          <a:noFill/>
          <a:ln>
            <a:noFill/>
          </a:ln>
        </p:spPr>
        <p:txBody>
          <a:bodyPr spcFirstLastPara="1" wrap="square" lIns="68575" tIns="34275" rIns="68575" bIns="34275" rtlCol="0" anchor="ctr" anchorCtr="0">
            <a:noAutofit/>
          </a:bodyPr>
          <a:lstStyle>
            <a:lvl1pPr marL="0" lvl="0" indent="0" algn="r" rtl="0">
              <a:spcBef>
                <a:spcPts val="0"/>
              </a:spcBef>
              <a:buNone/>
              <a:defRPr/>
            </a:lvl1pPr>
            <a:lvl2pPr marL="0" lvl="1" indent="0" algn="r" rtl="0">
              <a:spcBef>
                <a:spcPts val="0"/>
              </a:spcBef>
              <a:buNone/>
              <a:defRPr/>
            </a:lvl2pPr>
            <a:lvl3pPr marL="0" lvl="2" indent="0" algn="r" rtl="0">
              <a:spcBef>
                <a:spcPts val="0"/>
              </a:spcBef>
              <a:buNone/>
              <a:defRPr/>
            </a:lvl3pPr>
            <a:lvl4pPr marL="0" lvl="3" indent="0" algn="r" rtl="0">
              <a:spcBef>
                <a:spcPts val="0"/>
              </a:spcBef>
              <a:buNone/>
              <a:defRPr/>
            </a:lvl4pPr>
            <a:lvl5pPr marL="0" lvl="4" indent="0" algn="r" rtl="0">
              <a:spcBef>
                <a:spcPts val="0"/>
              </a:spcBef>
              <a:buNone/>
              <a:defRPr/>
            </a:lvl5pPr>
            <a:lvl6pPr marL="0" lvl="5" indent="0" algn="r" rtl="0">
              <a:spcBef>
                <a:spcPts val="0"/>
              </a:spcBef>
              <a:buNone/>
              <a:defRPr/>
            </a:lvl6pPr>
            <a:lvl7pPr marL="0" lvl="6" indent="0" algn="r" rtl="0">
              <a:spcBef>
                <a:spcPts val="0"/>
              </a:spcBef>
              <a:buNone/>
              <a:defRPr/>
            </a:lvl7pPr>
            <a:lvl8pPr marL="0" lvl="7" indent="0" algn="r" rtl="0">
              <a:spcBef>
                <a:spcPts val="0"/>
              </a:spcBef>
              <a:buNone/>
              <a:defRPr/>
            </a:lvl8pPr>
            <a:lvl9pPr marL="0" lvl="8" indent="0" algn="r" rtl="0">
              <a:spcBef>
                <a:spcPts val="0"/>
              </a:spcBef>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976878272"/>
      </p:ext>
    </p:extLst>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matchingName="Blank 7">
  <p:cSld name="Blank 7">
    <p:spTree>
      <p:nvGrpSpPr>
        <p:cNvPr id="1" name="Shape 174"/>
        <p:cNvGrpSpPr/>
        <p:nvPr/>
      </p:nvGrpSpPr>
      <p:grpSpPr>
        <a:xfrm>
          <a:off x="0" y="0"/>
          <a:ext cx="0" cy="0"/>
          <a:chOff x="0" y="0"/>
          <a:chExt cx="0" cy="0"/>
        </a:xfrm>
      </p:grpSpPr>
      <p:sp>
        <p:nvSpPr>
          <p:cNvPr id="175" name="Google Shape;175;p53"/>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rtlCol="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673011502"/>
      </p:ext>
    </p:extLst>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matchingName="Blank 3">
  <p:cSld name="Blank 3">
    <p:spTree>
      <p:nvGrpSpPr>
        <p:cNvPr id="1" name="Shape 176"/>
        <p:cNvGrpSpPr/>
        <p:nvPr/>
      </p:nvGrpSpPr>
      <p:grpSpPr>
        <a:xfrm>
          <a:off x="0" y="0"/>
          <a:ext cx="0" cy="0"/>
          <a:chOff x="0" y="0"/>
          <a:chExt cx="0" cy="0"/>
        </a:xfrm>
      </p:grpSpPr>
      <p:sp>
        <p:nvSpPr>
          <p:cNvPr id="177" name="Google Shape;177;p54"/>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rtlCol="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4017081760"/>
      </p:ext>
    </p:extLst>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matchingName="Blank 1 1">
  <p:cSld name="Blank 1 1">
    <p:spTree>
      <p:nvGrpSpPr>
        <p:cNvPr id="1" name="Shape 178"/>
        <p:cNvGrpSpPr/>
        <p:nvPr/>
      </p:nvGrpSpPr>
      <p:grpSpPr>
        <a:xfrm>
          <a:off x="0" y="0"/>
          <a:ext cx="0" cy="0"/>
          <a:chOff x="0" y="0"/>
          <a:chExt cx="0" cy="0"/>
        </a:xfrm>
      </p:grpSpPr>
      <p:sp>
        <p:nvSpPr>
          <p:cNvPr id="179" name="Google Shape;179;p55"/>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rtlCol="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720086062"/>
      </p:ext>
    </p:extLst>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matchingName="TITLE_AND_BODY_2 1">
  <p:cSld name="TITLE_AND_BODY_2 1">
    <p:spTree>
      <p:nvGrpSpPr>
        <p:cNvPr id="1" name="Shape 243"/>
        <p:cNvGrpSpPr/>
        <p:nvPr/>
      </p:nvGrpSpPr>
      <p:grpSpPr>
        <a:xfrm>
          <a:off x="0" y="0"/>
          <a:ext cx="0" cy="0"/>
          <a:chOff x="0" y="0"/>
          <a:chExt cx="0" cy="0"/>
        </a:xfrm>
      </p:grpSpPr>
      <p:sp>
        <p:nvSpPr>
          <p:cNvPr id="244" name="Google Shape;244;p73"/>
          <p:cNvSpPr txBox="1">
            <a:spLocks noGrp="1"/>
          </p:cNvSpPr>
          <p:nvPr>
            <p:ph type="sldNum" idx="12"/>
          </p:nvPr>
        </p:nvSpPr>
        <p:spPr>
          <a:xfrm>
            <a:off x="4448955" y="4905375"/>
            <a:ext cx="241500" cy="237900"/>
          </a:xfrm>
          <a:prstGeom prst="rect">
            <a:avLst/>
          </a:prstGeom>
          <a:noFill/>
          <a:ln>
            <a:noFill/>
          </a:ln>
        </p:spPr>
        <p:txBody>
          <a:bodyPr spcFirstLastPara="1" wrap="square" lIns="50800" tIns="50800" rIns="50800" bIns="50800" anchor="t" anchorCtr="0">
            <a:noAutofit/>
          </a:bodyPr>
          <a:lstStyle>
            <a:lvl1pPr marL="0" lvl="0" indent="0" algn="ctr" rtl="0">
              <a:lnSpc>
                <a:spcPct val="100000"/>
              </a:lnSpc>
              <a:spcBef>
                <a:spcPts val="0"/>
              </a:spcBef>
              <a:spcAft>
                <a:spcPts val="0"/>
              </a:spcAft>
              <a:buClr>
                <a:srgbClr val="585858"/>
              </a:buClr>
              <a:buSzPts val="900"/>
              <a:buFont typeface="Helvetica Neue Light"/>
              <a:buNone/>
              <a:defRPr sz="90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585858"/>
              </a:buClr>
              <a:buSzPts val="900"/>
              <a:buFont typeface="Helvetica Neue Light"/>
              <a:buNone/>
              <a:defRPr sz="90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585858"/>
              </a:buClr>
              <a:buSzPts val="900"/>
              <a:buFont typeface="Helvetica Neue Light"/>
              <a:buNone/>
              <a:defRPr sz="90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585858"/>
              </a:buClr>
              <a:buSzPts val="900"/>
              <a:buFont typeface="Helvetica Neue Light"/>
              <a:buNone/>
              <a:defRPr sz="90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585858"/>
              </a:buClr>
              <a:buSzPts val="900"/>
              <a:buFont typeface="Helvetica Neue Light"/>
              <a:buNone/>
              <a:defRPr sz="90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585858"/>
              </a:buClr>
              <a:buSzPts val="900"/>
              <a:buFont typeface="Helvetica Neue Light"/>
              <a:buNone/>
              <a:defRPr sz="90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585858"/>
              </a:buClr>
              <a:buSzPts val="900"/>
              <a:buFont typeface="Helvetica Neue Light"/>
              <a:buNone/>
              <a:defRPr sz="90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585858"/>
              </a:buClr>
              <a:buSzPts val="900"/>
              <a:buFont typeface="Helvetica Neue Light"/>
              <a:buNone/>
              <a:defRPr sz="90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585858"/>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US"/>
              <a:t>‹#›</a:t>
            </a:fld>
            <a:endParaRPr b="0" i="0" u="none" strike="noStrike" cap="none">
              <a:solidFill>
                <a:srgbClr val="585858"/>
              </a:solidFill>
            </a:endParaRPr>
          </a:p>
        </p:txBody>
      </p:sp>
    </p:spTree>
    <p:extLst>
      <p:ext uri="{BB962C8B-B14F-4D97-AF65-F5344CB8AC3E}">
        <p14:creationId xmlns:p14="http://schemas.microsoft.com/office/powerpoint/2010/main" val="3715109539"/>
      </p:ext>
    </p:extLst>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666750" y="862013"/>
            <a:ext cx="7810500" cy="1743075"/>
          </a:xfrm>
          <a:prstGeom prst="rect">
            <a:avLst/>
          </a:prstGeom>
        </p:spPr>
        <p:txBody>
          <a:bodyPr anchor="b"/>
          <a:lstStyle/>
          <a:p>
            <a:r>
              <a:t>Title Text</a:t>
            </a:r>
          </a:p>
        </p:txBody>
      </p:sp>
      <p:sp>
        <p:nvSpPr>
          <p:cNvPr id="12" name="Body Level One…"/>
          <p:cNvSpPr txBox="1">
            <a:spLocks noGrp="1"/>
          </p:cNvSpPr>
          <p:nvPr>
            <p:ph type="body" sz="quarter" idx="1"/>
          </p:nvPr>
        </p:nvSpPr>
        <p:spPr>
          <a:xfrm>
            <a:off x="666750" y="2652712"/>
            <a:ext cx="7810500" cy="595313"/>
          </a:xfrm>
          <a:prstGeom prst="rect">
            <a:avLst/>
          </a:prstGeom>
        </p:spPr>
        <p:txBody>
          <a:bodyPr anchor="t"/>
          <a:lstStyle>
            <a:lvl1pPr marL="0" indent="0" algn="ctr">
              <a:spcBef>
                <a:spcPts val="0"/>
              </a:spcBef>
              <a:buSzTx/>
              <a:buNone/>
              <a:defRPr sz="1650"/>
            </a:lvl1pPr>
            <a:lvl2pPr marL="0" indent="85725" algn="ctr">
              <a:spcBef>
                <a:spcPts val="0"/>
              </a:spcBef>
              <a:buSzTx/>
              <a:buNone/>
              <a:defRPr sz="1650"/>
            </a:lvl2pPr>
            <a:lvl3pPr marL="0" indent="171450" algn="ctr">
              <a:spcBef>
                <a:spcPts val="0"/>
              </a:spcBef>
              <a:buSzTx/>
              <a:buNone/>
              <a:defRPr sz="1650"/>
            </a:lvl3pPr>
            <a:lvl4pPr marL="0" indent="257175" algn="ctr">
              <a:spcBef>
                <a:spcPts val="0"/>
              </a:spcBef>
              <a:buSzTx/>
              <a:buNone/>
              <a:defRPr sz="1650"/>
            </a:lvl4pPr>
            <a:lvl5pPr marL="0" indent="342900" algn="ctr">
              <a:spcBef>
                <a:spcPts val="0"/>
              </a:spcBef>
              <a:buSzTx/>
              <a:buNone/>
              <a:defRPr sz="1650"/>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229353868"/>
      </p:ext>
    </p:extLst>
  </p:cSld>
  <p:clrMapOvr>
    <a:masterClrMapping/>
  </p:clrMapOvr>
  <p:transition spd="med"/>
</p:sldLayout>
</file>

<file path=ppt/slideLayouts/slideLayout244.xml><?xml version="1.0" encoding="utf-8"?>
<p:sldLayout xmlns:a="http://schemas.openxmlformats.org/drawingml/2006/main" xmlns:r="http://schemas.openxmlformats.org/officeDocument/2006/relationships" xmlns:p="http://schemas.openxmlformats.org/presentationml/2006/main" type="tx">
  <p:cSld name="Photo - Horizontal">
    <p:spTree>
      <p:nvGrpSpPr>
        <p:cNvPr id="1" name=""/>
        <p:cNvGrpSpPr/>
        <p:nvPr/>
      </p:nvGrpSpPr>
      <p:grpSpPr>
        <a:xfrm>
          <a:off x="0" y="0"/>
          <a:ext cx="0" cy="0"/>
          <a:chOff x="0" y="0"/>
          <a:chExt cx="0" cy="0"/>
        </a:xfrm>
      </p:grpSpPr>
      <p:sp>
        <p:nvSpPr>
          <p:cNvPr id="20" name="Image"/>
          <p:cNvSpPr>
            <a:spLocks noGrp="1"/>
          </p:cNvSpPr>
          <p:nvPr>
            <p:ph type="pic" idx="13"/>
          </p:nvPr>
        </p:nvSpPr>
        <p:spPr>
          <a:xfrm>
            <a:off x="1172238" y="252413"/>
            <a:ext cx="6800851" cy="3276600"/>
          </a:xfrm>
          <a:prstGeom prst="rect">
            <a:avLst/>
          </a:prstGeom>
        </p:spPr>
        <p:txBody>
          <a:bodyPr lIns="91439" tIns="45719" rIns="91439" bIns="45719" anchor="t">
            <a:noAutofit/>
          </a:bodyPr>
          <a:lstStyle/>
          <a:p>
            <a:endParaRPr/>
          </a:p>
        </p:txBody>
      </p:sp>
      <p:sp>
        <p:nvSpPr>
          <p:cNvPr id="21" name="Title Text"/>
          <p:cNvSpPr txBox="1">
            <a:spLocks noGrp="1"/>
          </p:cNvSpPr>
          <p:nvPr>
            <p:ph type="title"/>
          </p:nvPr>
        </p:nvSpPr>
        <p:spPr>
          <a:xfrm>
            <a:off x="238125" y="3543300"/>
            <a:ext cx="8667750" cy="752475"/>
          </a:xfrm>
          <a:prstGeom prst="rect">
            <a:avLst/>
          </a:prstGeom>
        </p:spPr>
        <p:txBody>
          <a:bodyPr anchor="b"/>
          <a:lstStyle/>
          <a:p>
            <a:r>
              <a:t>Title Text</a:t>
            </a:r>
          </a:p>
        </p:txBody>
      </p:sp>
      <p:sp>
        <p:nvSpPr>
          <p:cNvPr id="22" name="Body Level One…"/>
          <p:cNvSpPr txBox="1">
            <a:spLocks noGrp="1"/>
          </p:cNvSpPr>
          <p:nvPr>
            <p:ph type="body" sz="quarter" idx="1"/>
          </p:nvPr>
        </p:nvSpPr>
        <p:spPr>
          <a:xfrm>
            <a:off x="238125" y="4319587"/>
            <a:ext cx="8667750" cy="595313"/>
          </a:xfrm>
          <a:prstGeom prst="rect">
            <a:avLst/>
          </a:prstGeom>
        </p:spPr>
        <p:txBody>
          <a:bodyPr anchor="t"/>
          <a:lstStyle>
            <a:lvl1pPr marL="0" indent="0" algn="ctr">
              <a:spcBef>
                <a:spcPts val="0"/>
              </a:spcBef>
              <a:buSzTx/>
              <a:buNone/>
              <a:defRPr sz="1650"/>
            </a:lvl1pPr>
            <a:lvl2pPr marL="0" indent="85725" algn="ctr">
              <a:spcBef>
                <a:spcPts val="0"/>
              </a:spcBef>
              <a:buSzTx/>
              <a:buNone/>
              <a:defRPr sz="1650"/>
            </a:lvl2pPr>
            <a:lvl3pPr marL="0" indent="171450" algn="ctr">
              <a:spcBef>
                <a:spcPts val="0"/>
              </a:spcBef>
              <a:buSzTx/>
              <a:buNone/>
              <a:defRPr sz="1650"/>
            </a:lvl3pPr>
            <a:lvl4pPr marL="0" indent="257175" algn="ctr">
              <a:spcBef>
                <a:spcPts val="0"/>
              </a:spcBef>
              <a:buSzTx/>
              <a:buNone/>
              <a:defRPr sz="1650"/>
            </a:lvl4pPr>
            <a:lvl5pPr marL="0" indent="342900" algn="ctr">
              <a:spcBef>
                <a:spcPts val="0"/>
              </a:spcBef>
              <a:buSzTx/>
              <a:buNone/>
              <a:defRPr sz="1650"/>
            </a:lvl5pPr>
          </a:lstStyle>
          <a:p>
            <a:r>
              <a:t>Body Level One</a:t>
            </a:r>
          </a:p>
          <a:p>
            <a:pPr lvl="1"/>
            <a:r>
              <a:t>Body Level Two</a:t>
            </a:r>
          </a:p>
          <a:p>
            <a:pPr lvl="2"/>
            <a:r>
              <a:t>Body Level Three</a:t>
            </a:r>
          </a:p>
          <a:p>
            <a:pPr lvl="3"/>
            <a:r>
              <a:t>Body Level Four</a:t>
            </a:r>
          </a:p>
          <a:p>
            <a:pPr lvl="4"/>
            <a:r>
              <a:t>Body Level Five</a:t>
            </a:r>
          </a:p>
        </p:txBody>
      </p:sp>
      <p:sp>
        <p:nvSpPr>
          <p:cNvPr id="2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225743286"/>
      </p:ext>
    </p:extLst>
  </p:cSld>
  <p:clrMapOvr>
    <a:masterClrMapping/>
  </p:clrMapOvr>
  <p:transition spd="med"/>
</p:sldLayout>
</file>

<file path=ppt/slideLayouts/slideLayout245.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30" name="Title Text"/>
          <p:cNvSpPr txBox="1">
            <a:spLocks noGrp="1"/>
          </p:cNvSpPr>
          <p:nvPr>
            <p:ph type="title"/>
          </p:nvPr>
        </p:nvSpPr>
        <p:spPr>
          <a:xfrm>
            <a:off x="666750" y="1700213"/>
            <a:ext cx="7810500" cy="1743075"/>
          </a:xfrm>
          <a:prstGeom prst="rect">
            <a:avLst/>
          </a:prstGeom>
        </p:spPr>
        <p:txBody>
          <a:bodyPr/>
          <a:lstStyle/>
          <a:p>
            <a:r>
              <a:t>Title Text</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671990082"/>
      </p:ext>
    </p:extLst>
  </p:cSld>
  <p:clrMapOvr>
    <a:masterClrMapping/>
  </p:clrMapOvr>
  <p:transition spd="med"/>
</p:sldLayout>
</file>

<file path=ppt/slideLayouts/slideLayout246.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38" name="Image"/>
          <p:cNvSpPr>
            <a:spLocks noGrp="1"/>
          </p:cNvSpPr>
          <p:nvPr>
            <p:ph type="pic" sz="half" idx="13"/>
          </p:nvPr>
        </p:nvSpPr>
        <p:spPr>
          <a:xfrm>
            <a:off x="4937243" y="414338"/>
            <a:ext cx="3571876" cy="4314825"/>
          </a:xfrm>
          <a:prstGeom prst="rect">
            <a:avLst/>
          </a:prstGeom>
        </p:spPr>
        <p:txBody>
          <a:bodyPr lIns="91439" tIns="45719" rIns="91439" bIns="45719" anchor="t">
            <a:noAutofit/>
          </a:bodyPr>
          <a:lstStyle/>
          <a:p>
            <a:endParaRPr/>
          </a:p>
        </p:txBody>
      </p:sp>
      <p:sp>
        <p:nvSpPr>
          <p:cNvPr id="39" name="Title Text"/>
          <p:cNvSpPr txBox="1">
            <a:spLocks noGrp="1"/>
          </p:cNvSpPr>
          <p:nvPr>
            <p:ph type="title"/>
          </p:nvPr>
        </p:nvSpPr>
        <p:spPr>
          <a:xfrm>
            <a:off x="619125" y="414338"/>
            <a:ext cx="3833813" cy="2105025"/>
          </a:xfrm>
          <a:prstGeom prst="rect">
            <a:avLst/>
          </a:prstGeom>
        </p:spPr>
        <p:txBody>
          <a:bodyPr anchor="b"/>
          <a:lstStyle>
            <a:lvl1pPr>
              <a:defRPr sz="3150"/>
            </a:lvl1pPr>
          </a:lstStyle>
          <a:p>
            <a:r>
              <a:t>Title Text</a:t>
            </a:r>
          </a:p>
        </p:txBody>
      </p:sp>
      <p:sp>
        <p:nvSpPr>
          <p:cNvPr id="40" name="Body Level One…"/>
          <p:cNvSpPr txBox="1">
            <a:spLocks noGrp="1"/>
          </p:cNvSpPr>
          <p:nvPr>
            <p:ph type="body" sz="quarter" idx="1"/>
          </p:nvPr>
        </p:nvSpPr>
        <p:spPr>
          <a:xfrm>
            <a:off x="619125" y="2566988"/>
            <a:ext cx="3833813" cy="2162175"/>
          </a:xfrm>
          <a:prstGeom prst="rect">
            <a:avLst/>
          </a:prstGeom>
        </p:spPr>
        <p:txBody>
          <a:bodyPr anchor="t"/>
          <a:lstStyle>
            <a:lvl1pPr marL="0" indent="0" algn="ctr">
              <a:spcBef>
                <a:spcPts val="0"/>
              </a:spcBef>
              <a:buSzTx/>
              <a:buNone/>
              <a:defRPr sz="1650"/>
            </a:lvl1pPr>
            <a:lvl2pPr marL="0" indent="85725" algn="ctr">
              <a:spcBef>
                <a:spcPts val="0"/>
              </a:spcBef>
              <a:buSzTx/>
              <a:buNone/>
              <a:defRPr sz="1650"/>
            </a:lvl2pPr>
            <a:lvl3pPr marL="0" indent="171450" algn="ctr">
              <a:spcBef>
                <a:spcPts val="0"/>
              </a:spcBef>
              <a:buSzTx/>
              <a:buNone/>
              <a:defRPr sz="1650"/>
            </a:lvl3pPr>
            <a:lvl4pPr marL="0" indent="257175" algn="ctr">
              <a:spcBef>
                <a:spcPts val="0"/>
              </a:spcBef>
              <a:buSzTx/>
              <a:buNone/>
              <a:defRPr sz="1650"/>
            </a:lvl4pPr>
            <a:lvl5pPr marL="0" indent="342900" algn="ctr">
              <a:spcBef>
                <a:spcPts val="0"/>
              </a:spcBef>
              <a:buSzTx/>
              <a:buNone/>
              <a:defRPr sz="1650"/>
            </a:lvl5pPr>
          </a:lstStyle>
          <a:p>
            <a:r>
              <a:t>Body Level One</a:t>
            </a:r>
          </a:p>
          <a:p>
            <a:pPr lvl="1"/>
            <a:r>
              <a:t>Body Level Two</a:t>
            </a:r>
          </a:p>
          <a:p>
            <a:pPr lvl="2"/>
            <a:r>
              <a:t>Body Level Three</a:t>
            </a:r>
          </a:p>
          <a:p>
            <a:pPr lvl="3"/>
            <a:r>
              <a:t>Body Level Four</a:t>
            </a:r>
          </a:p>
          <a:p>
            <a:pPr lvl="4"/>
            <a:r>
              <a:t>Body Level Five</a:t>
            </a:r>
          </a:p>
        </p:txBody>
      </p:sp>
      <p:sp>
        <p:nvSpPr>
          <p:cNvPr id="4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247357008"/>
      </p:ext>
    </p:extLst>
  </p:cSld>
  <p:clrMapOvr>
    <a:masterClrMapping/>
  </p:clrMapOvr>
  <p:transition spd="med"/>
</p:sldLayout>
</file>

<file path=ppt/slideLayouts/slideLayout247.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48" name="Title Text"/>
          <p:cNvSpPr txBox="1">
            <a:spLocks noGrp="1"/>
          </p:cNvSpPr>
          <p:nvPr>
            <p:ph type="title"/>
          </p:nvPr>
        </p:nvSpPr>
        <p:spPr>
          <a:prstGeom prst="rect">
            <a:avLst/>
          </a:prstGeom>
        </p:spPr>
        <p:txBody>
          <a:bodyPr/>
          <a:lstStyle/>
          <a:p>
            <a:r>
              <a:t>Title Text</a:t>
            </a:r>
          </a:p>
        </p:txBody>
      </p:sp>
      <p:sp>
        <p:nvSpPr>
          <p:cNvPr id="4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176881296"/>
      </p:ext>
    </p:extLst>
  </p:cSld>
  <p:clrMapOvr>
    <a:masterClrMapping/>
  </p:clrMapOvr>
  <p:transition spd="med"/>
</p:sldLayout>
</file>

<file path=ppt/slideLayouts/slideLayout248.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56" name="Title Text"/>
          <p:cNvSpPr txBox="1">
            <a:spLocks noGrp="1"/>
          </p:cNvSpPr>
          <p:nvPr>
            <p:ph type="title"/>
          </p:nvPr>
        </p:nvSpPr>
        <p:spPr>
          <a:prstGeom prst="rect">
            <a:avLst/>
          </a:prstGeom>
        </p:spPr>
        <p:txBody>
          <a:bodyPr/>
          <a:lstStyle/>
          <a:p>
            <a:r>
              <a:t>Title Text</a:t>
            </a:r>
          </a:p>
        </p:txBody>
      </p:sp>
      <p:sp>
        <p:nvSpPr>
          <p:cNvPr id="57"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622428447"/>
      </p:ext>
    </p:extLst>
  </p:cSld>
  <p:clrMapOvr>
    <a:masterClrMapping/>
  </p:clrMapOvr>
  <p:transition spd="med"/>
</p:sldLayout>
</file>

<file path=ppt/slideLayouts/slideLayout249.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5" name="Image"/>
          <p:cNvSpPr>
            <a:spLocks noGrp="1"/>
          </p:cNvSpPr>
          <p:nvPr>
            <p:ph type="pic" sz="half" idx="13"/>
          </p:nvPr>
        </p:nvSpPr>
        <p:spPr>
          <a:xfrm>
            <a:off x="4938713" y="1214437"/>
            <a:ext cx="3571875" cy="3452813"/>
          </a:xfrm>
          <a:prstGeom prst="rect">
            <a:avLst/>
          </a:prstGeom>
        </p:spPr>
        <p:txBody>
          <a:bodyPr lIns="91439" tIns="45719" rIns="91439" bIns="45719" anchor="t">
            <a:noAutofit/>
          </a:bodyPr>
          <a:lstStyle/>
          <a:p>
            <a:endParaRPr/>
          </a:p>
        </p:txBody>
      </p:sp>
      <p:sp>
        <p:nvSpPr>
          <p:cNvPr id="66" name="Title Text"/>
          <p:cNvSpPr txBox="1">
            <a:spLocks noGrp="1"/>
          </p:cNvSpPr>
          <p:nvPr>
            <p:ph type="title"/>
          </p:nvPr>
        </p:nvSpPr>
        <p:spPr>
          <a:prstGeom prst="rect">
            <a:avLst/>
          </a:prstGeom>
        </p:spPr>
        <p:txBody>
          <a:bodyPr/>
          <a:lstStyle/>
          <a:p>
            <a:r>
              <a:t>Title Text</a:t>
            </a:r>
          </a:p>
        </p:txBody>
      </p:sp>
      <p:sp>
        <p:nvSpPr>
          <p:cNvPr id="67" name="Body Level One…"/>
          <p:cNvSpPr txBox="1">
            <a:spLocks noGrp="1"/>
          </p:cNvSpPr>
          <p:nvPr>
            <p:ph type="body" sz="half" idx="1"/>
          </p:nvPr>
        </p:nvSpPr>
        <p:spPr>
          <a:xfrm>
            <a:off x="633413" y="1214437"/>
            <a:ext cx="3752850" cy="3452813"/>
          </a:xfrm>
          <a:prstGeom prst="rect">
            <a:avLst/>
          </a:prstGeom>
        </p:spPr>
        <p:txBody>
          <a:bodyPr/>
          <a:lstStyle>
            <a:lvl1pPr marL="209550" indent="-209550">
              <a:spcBef>
                <a:spcPts val="1688"/>
              </a:spcBef>
              <a:defRPr sz="1688"/>
            </a:lvl1pPr>
            <a:lvl2pPr marL="419100" indent="-209550">
              <a:spcBef>
                <a:spcPts val="1688"/>
              </a:spcBef>
              <a:defRPr sz="1688"/>
            </a:lvl2pPr>
            <a:lvl3pPr marL="628650" indent="-209550">
              <a:spcBef>
                <a:spcPts val="1688"/>
              </a:spcBef>
              <a:defRPr sz="1688"/>
            </a:lvl3pPr>
            <a:lvl4pPr marL="838200" indent="-209550">
              <a:spcBef>
                <a:spcPts val="1688"/>
              </a:spcBef>
              <a:defRPr sz="1688"/>
            </a:lvl4pPr>
            <a:lvl5pPr marL="1047750" indent="-209550">
              <a:spcBef>
                <a:spcPts val="1688"/>
              </a:spcBef>
              <a:defRPr sz="1688"/>
            </a:lvl5pPr>
          </a:lstStyle>
          <a:p>
            <a:r>
              <a:t>Body Level One</a:t>
            </a:r>
          </a:p>
          <a:p>
            <a:pPr lvl="1"/>
            <a:r>
              <a:t>Body Level Two</a:t>
            </a:r>
          </a:p>
          <a:p>
            <a:pPr lvl="2"/>
            <a:r>
              <a:t>Body Level Three</a:t>
            </a:r>
          </a:p>
          <a:p>
            <a:pPr lvl="3"/>
            <a:r>
              <a:t>Body Level Four</a:t>
            </a:r>
          </a:p>
          <a:p>
            <a:pPr lvl="4"/>
            <a:r>
              <a:t>Body Level Five</a:t>
            </a:r>
          </a:p>
        </p:txBody>
      </p:sp>
      <p:sp>
        <p:nvSpPr>
          <p:cNvPr id="6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333565012"/>
      </p:ext>
    </p:extLst>
  </p:cSld>
  <p:clrMapOvr>
    <a:masterClrMapping/>
  </p:clrMapOvr>
  <p:transition spd="med"/>
</p:sldLayout>
</file>

<file path=ppt/slideLayouts/slideLayout250.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75" name="Body Level One…"/>
          <p:cNvSpPr txBox="1">
            <a:spLocks noGrp="1"/>
          </p:cNvSpPr>
          <p:nvPr>
            <p:ph type="body" idx="1"/>
          </p:nvPr>
        </p:nvSpPr>
        <p:spPr>
          <a:xfrm>
            <a:off x="633413" y="666750"/>
            <a:ext cx="7877175" cy="3805238"/>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728456469"/>
      </p:ext>
    </p:extLst>
  </p:cSld>
  <p:clrMapOvr>
    <a:masterClrMapping/>
  </p:clrMapOvr>
  <p:transition spd="med"/>
</p:sldLayout>
</file>

<file path=ppt/slideLayouts/slideLayout251.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83" name="Image"/>
          <p:cNvSpPr>
            <a:spLocks noGrp="1"/>
          </p:cNvSpPr>
          <p:nvPr>
            <p:ph type="pic" sz="quarter" idx="13"/>
          </p:nvPr>
        </p:nvSpPr>
        <p:spPr>
          <a:xfrm>
            <a:off x="5910262" y="2643187"/>
            <a:ext cx="2776538" cy="2081213"/>
          </a:xfrm>
          <a:prstGeom prst="rect">
            <a:avLst/>
          </a:prstGeom>
        </p:spPr>
        <p:txBody>
          <a:bodyPr lIns="91439" tIns="45719" rIns="91439" bIns="45719" anchor="t">
            <a:noAutofit/>
          </a:bodyPr>
          <a:lstStyle/>
          <a:p>
            <a:endParaRPr/>
          </a:p>
        </p:txBody>
      </p:sp>
      <p:sp>
        <p:nvSpPr>
          <p:cNvPr id="84" name="Image"/>
          <p:cNvSpPr>
            <a:spLocks noGrp="1"/>
          </p:cNvSpPr>
          <p:nvPr>
            <p:ph type="pic" sz="quarter" idx="14"/>
          </p:nvPr>
        </p:nvSpPr>
        <p:spPr>
          <a:xfrm>
            <a:off x="5910262" y="423862"/>
            <a:ext cx="2776538" cy="2081213"/>
          </a:xfrm>
          <a:prstGeom prst="rect">
            <a:avLst/>
          </a:prstGeom>
        </p:spPr>
        <p:txBody>
          <a:bodyPr lIns="91439" tIns="45719" rIns="91439" bIns="45719" anchor="t">
            <a:noAutofit/>
          </a:bodyPr>
          <a:lstStyle/>
          <a:p>
            <a:endParaRPr/>
          </a:p>
        </p:txBody>
      </p:sp>
      <p:sp>
        <p:nvSpPr>
          <p:cNvPr id="85" name="Image"/>
          <p:cNvSpPr>
            <a:spLocks noGrp="1"/>
          </p:cNvSpPr>
          <p:nvPr>
            <p:ph type="pic" idx="15"/>
          </p:nvPr>
        </p:nvSpPr>
        <p:spPr>
          <a:xfrm>
            <a:off x="452438" y="423862"/>
            <a:ext cx="5314950" cy="4300538"/>
          </a:xfrm>
          <a:prstGeom prst="rect">
            <a:avLst/>
          </a:prstGeom>
        </p:spPr>
        <p:txBody>
          <a:bodyPr lIns="91439" tIns="45719" rIns="91439" bIns="45719" anchor="t">
            <a:noAutofit/>
          </a:bodyPr>
          <a:lstStyle/>
          <a:p>
            <a:endParaRPr/>
          </a:p>
        </p:txBody>
      </p:sp>
      <p:sp>
        <p:nvSpPr>
          <p:cNvPr id="8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242809542"/>
      </p:ext>
    </p:extLst>
  </p:cSld>
  <p:clrMapOvr>
    <a:masterClrMapping/>
  </p:clrMapOvr>
  <p:transition spd="med"/>
</p:sldLayout>
</file>

<file path=ppt/slideLayouts/slideLayout252.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93" name="–Johnny Appleseed"/>
          <p:cNvSpPr txBox="1">
            <a:spLocks noGrp="1"/>
          </p:cNvSpPr>
          <p:nvPr>
            <p:ph type="body" sz="quarter" idx="13"/>
          </p:nvPr>
        </p:nvSpPr>
        <p:spPr>
          <a:xfrm>
            <a:off x="895350" y="3357563"/>
            <a:ext cx="7358063" cy="321883"/>
          </a:xfrm>
          <a:prstGeom prst="rect">
            <a:avLst/>
          </a:prstGeom>
        </p:spPr>
        <p:txBody>
          <a:bodyPr anchor="t">
            <a:spAutoFit/>
          </a:bodyPr>
          <a:lstStyle>
            <a:lvl1pPr marL="0" indent="0" algn="ctr">
              <a:spcBef>
                <a:spcPts val="0"/>
              </a:spcBef>
              <a:buSzTx/>
              <a:buNone/>
              <a:defRPr sz="1425">
                <a:latin typeface="Helvetica"/>
                <a:ea typeface="Helvetica"/>
                <a:cs typeface="Helvetica"/>
                <a:sym typeface="Helvetica"/>
              </a:defRPr>
            </a:lvl1pPr>
          </a:lstStyle>
          <a:p>
            <a:r>
              <a:t>–Johnny Appleseed</a:t>
            </a:r>
          </a:p>
        </p:txBody>
      </p:sp>
      <p:sp>
        <p:nvSpPr>
          <p:cNvPr id="94" name="“Type a quote here.”"/>
          <p:cNvSpPr txBox="1">
            <a:spLocks noGrp="1"/>
          </p:cNvSpPr>
          <p:nvPr>
            <p:ph type="body" sz="quarter" idx="14"/>
          </p:nvPr>
        </p:nvSpPr>
        <p:spPr>
          <a:xfrm>
            <a:off x="895350" y="2232301"/>
            <a:ext cx="7358063" cy="402674"/>
          </a:xfrm>
          <a:prstGeom prst="rect">
            <a:avLst/>
          </a:prstGeom>
        </p:spPr>
        <p:txBody>
          <a:bodyPr>
            <a:spAutoFit/>
          </a:bodyPr>
          <a:lstStyle>
            <a:lvl1pPr marL="0" indent="0" algn="ctr">
              <a:spcBef>
                <a:spcPts val="0"/>
              </a:spcBef>
              <a:buSzTx/>
              <a:buNone/>
            </a:lvl1pPr>
          </a:lstStyle>
          <a:p>
            <a:r>
              <a:t>“Type a quote here.” </a:t>
            </a:r>
          </a:p>
        </p:txBody>
      </p:sp>
      <p:sp>
        <p:nvSpPr>
          <p:cNvPr id="9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590150879"/>
      </p:ext>
    </p:extLst>
  </p:cSld>
  <p:clrMapOvr>
    <a:masterClrMapping/>
  </p:clrMapOvr>
  <p:transition spd="med"/>
</p:sldLayout>
</file>

<file path=ppt/slideLayouts/slideLayout253.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02" name="Image"/>
          <p:cNvSpPr>
            <a:spLocks noGrp="1"/>
          </p:cNvSpPr>
          <p:nvPr>
            <p:ph type="pic" idx="13"/>
          </p:nvPr>
        </p:nvSpPr>
        <p:spPr>
          <a:xfrm>
            <a:off x="0" y="0"/>
            <a:ext cx="9144000" cy="5143500"/>
          </a:xfrm>
          <a:prstGeom prst="rect">
            <a:avLst/>
          </a:prstGeom>
        </p:spPr>
        <p:txBody>
          <a:bodyPr lIns="91439" tIns="45719" rIns="91439" bIns="45719" anchor="t">
            <a:noAutofit/>
          </a:bodyPr>
          <a:lstStyle/>
          <a:p>
            <a:endParaRPr/>
          </a:p>
        </p:txBody>
      </p:sp>
      <p:sp>
        <p:nvSpPr>
          <p:cNvPr id="10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338883886"/>
      </p:ext>
    </p:extLst>
  </p:cSld>
  <p:clrMapOvr>
    <a:masterClrMapping/>
  </p:clrMapOvr>
  <p:transition spd="med"/>
</p:sldLayout>
</file>

<file path=ppt/slideLayouts/slideLayout254.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1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062344847"/>
      </p:ext>
    </p:extLst>
  </p:cSld>
  <p:clrMapOvr>
    <a:masterClrMapping/>
  </p:clrMapOvr>
  <p:transition spd="med"/>
</p:sldLayout>
</file>

<file path=ppt/slideLayouts/slideLayout255.xml><?xml version="1.0" encoding="utf-8"?>
<p:sldLayout xmlns:a="http://schemas.openxmlformats.org/drawingml/2006/main" xmlns:r="http://schemas.openxmlformats.org/officeDocument/2006/relationships" xmlns:p="http://schemas.openxmlformats.org/presentationml/2006/main" type="tx">
  <p:cSld name="TITLE">
    <p:bg>
      <p:bgPr>
        <a:solidFill>
          <a:srgbClr val="00B8FC"/>
        </a:solidFill>
        <a:effectLst/>
      </p:bgPr>
    </p:bg>
    <p:spTree>
      <p:nvGrpSpPr>
        <p:cNvPr id="1" name=""/>
        <p:cNvGrpSpPr/>
        <p:nvPr/>
      </p:nvGrpSpPr>
      <p:grpSpPr>
        <a:xfrm>
          <a:off x="0" y="0"/>
          <a:ext cx="0" cy="0"/>
          <a:chOff x="0" y="0"/>
          <a:chExt cx="0" cy="0"/>
        </a:xfrm>
      </p:grpSpPr>
      <p:sp>
        <p:nvSpPr>
          <p:cNvPr id="117" name="Slide Number"/>
          <p:cNvSpPr txBox="1">
            <a:spLocks noGrp="1"/>
          </p:cNvSpPr>
          <p:nvPr>
            <p:ph type="sldNum" sz="quarter" idx="2"/>
          </p:nvPr>
        </p:nvSpPr>
        <p:spPr>
          <a:xfrm>
            <a:off x="8390580" y="4667274"/>
            <a:ext cx="644645" cy="642401"/>
          </a:xfrm>
          <a:prstGeom prst="rect">
            <a:avLst/>
          </a:prstGeom>
        </p:spPr>
        <p:txBody>
          <a:bodyPr lIns="243799" tIns="243799" rIns="243799" bIns="243799" anchor="ctr"/>
          <a:lstStyle>
            <a:lvl1pPr algn="r" defTabSz="914400">
              <a:defRPr sz="975">
                <a:solidFill>
                  <a:srgbClr val="2F3132"/>
                </a:solidFill>
                <a:latin typeface="Arial"/>
                <a:ea typeface="Arial"/>
                <a:cs typeface="Arial"/>
                <a:sym typeface="Arial"/>
              </a:defRPr>
            </a:lvl1pPr>
          </a:lstStyle>
          <a:p>
            <a:fld id="{86CB4B4D-7CA3-9044-876B-883B54F8677D}" type="slidenum">
              <a:t>‹#›</a:t>
            </a:fld>
            <a:endParaRPr/>
          </a:p>
        </p:txBody>
      </p:sp>
    </p:spTree>
    <p:extLst>
      <p:ext uri="{BB962C8B-B14F-4D97-AF65-F5344CB8AC3E}">
        <p14:creationId xmlns:p14="http://schemas.microsoft.com/office/powerpoint/2010/main" val="1781027849"/>
      </p:ext>
    </p:extLst>
  </p:cSld>
  <p:clrMapOvr>
    <a:masterClrMapping/>
  </p:clrMapOvr>
  <p:transition spd="med"/>
</p:sldLayout>
</file>

<file path=ppt/slideLayouts/slideLayout256.xml><?xml version="1.0" encoding="utf-8"?>
<p:sldLayout xmlns:a="http://schemas.openxmlformats.org/drawingml/2006/main" xmlns:r="http://schemas.openxmlformats.org/officeDocument/2006/relationships" xmlns:p="http://schemas.openxmlformats.org/presentationml/2006/main" type="tx">
  <p:cSld name="1_Blank">
    <p:spTree>
      <p:nvGrpSpPr>
        <p:cNvPr id="1" name=""/>
        <p:cNvGrpSpPr/>
        <p:nvPr/>
      </p:nvGrpSpPr>
      <p:grpSpPr>
        <a:xfrm>
          <a:off x="0" y="0"/>
          <a:ext cx="0" cy="0"/>
          <a:chOff x="0" y="0"/>
          <a:chExt cx="0" cy="0"/>
        </a:xfrm>
      </p:grpSpPr>
      <p:sp>
        <p:nvSpPr>
          <p:cNvPr id="124" name="LOGITECH CONFIDENTIAL"/>
          <p:cNvSpPr txBox="1"/>
          <p:nvPr/>
        </p:nvSpPr>
        <p:spPr>
          <a:xfrm>
            <a:off x="3665650" y="4904803"/>
            <a:ext cx="1784401" cy="30005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5" tIns="91425" rIns="91425" bIns="91425">
            <a:spAutoFit/>
          </a:bodyPr>
          <a:lstStyle>
            <a:lvl1pPr defTabSz="2438400">
              <a:defRPr sz="2000">
                <a:latin typeface="Poppins"/>
                <a:ea typeface="Poppins"/>
                <a:cs typeface="Poppins"/>
                <a:sym typeface="Poppins"/>
              </a:defRPr>
            </a:lvl1pPr>
          </a:lstStyle>
          <a:p>
            <a:r>
              <a:rPr sz="750"/>
              <a:t>LOGITECH CONFIDENTIAL</a:t>
            </a:r>
          </a:p>
        </p:txBody>
      </p:sp>
      <p:sp>
        <p:nvSpPr>
          <p:cNvPr id="125" name="Slide Number"/>
          <p:cNvSpPr txBox="1">
            <a:spLocks noGrp="1"/>
          </p:cNvSpPr>
          <p:nvPr>
            <p:ph type="sldNum" sz="quarter" idx="2"/>
          </p:nvPr>
        </p:nvSpPr>
        <p:spPr>
          <a:xfrm>
            <a:off x="8592303" y="4644629"/>
            <a:ext cx="428855" cy="430778"/>
          </a:xfrm>
          <a:prstGeom prst="rect">
            <a:avLst/>
          </a:prstGeom>
        </p:spPr>
        <p:txBody>
          <a:bodyPr lIns="121866" tIns="121866" rIns="121866" bIns="121866" anchor="ctr"/>
          <a:lstStyle>
            <a:lvl1pPr algn="r" defTabSz="914400">
              <a:defRPr sz="1200">
                <a:solidFill>
                  <a:srgbClr val="898989"/>
                </a:solidFill>
                <a:latin typeface="Calibri"/>
                <a:ea typeface="Calibri"/>
                <a:cs typeface="Calibri"/>
                <a:sym typeface="Calibri"/>
              </a:defRPr>
            </a:lvl1pPr>
          </a:lstStyle>
          <a:p>
            <a:fld id="{86CB4B4D-7CA3-9044-876B-883B54F8677D}" type="slidenum">
              <a:t>‹#›</a:t>
            </a:fld>
            <a:endParaRPr/>
          </a:p>
        </p:txBody>
      </p:sp>
    </p:spTree>
    <p:extLst>
      <p:ext uri="{BB962C8B-B14F-4D97-AF65-F5344CB8AC3E}">
        <p14:creationId xmlns:p14="http://schemas.microsoft.com/office/powerpoint/2010/main" val="676439641"/>
      </p:ext>
    </p:extLst>
  </p:cSld>
  <p:clrMapOvr>
    <a:masterClrMapping/>
  </p:clrMapOvr>
  <p:transition spd="med"/>
</p:sldLayout>
</file>

<file path=ppt/slideLayouts/slideLayout257.xml><?xml version="1.0" encoding="utf-8"?>
<p:sldLayout xmlns:a="http://schemas.openxmlformats.org/drawingml/2006/main" xmlns:r="http://schemas.openxmlformats.org/officeDocument/2006/relationships" xmlns:p="http://schemas.openxmlformats.org/presentationml/2006/main" type="tx">
  <p:cSld name="Azzuro #2">
    <p:spTree>
      <p:nvGrpSpPr>
        <p:cNvPr id="1" name=""/>
        <p:cNvGrpSpPr/>
        <p:nvPr/>
      </p:nvGrpSpPr>
      <p:grpSpPr>
        <a:xfrm>
          <a:off x="0" y="0"/>
          <a:ext cx="0" cy="0"/>
          <a:chOff x="0" y="0"/>
          <a:chExt cx="0" cy="0"/>
        </a:xfrm>
      </p:grpSpPr>
      <p:sp>
        <p:nvSpPr>
          <p:cNvPr id="132" name="Title Text"/>
          <p:cNvSpPr txBox="1">
            <a:spLocks noGrp="1"/>
          </p:cNvSpPr>
          <p:nvPr>
            <p:ph type="title"/>
          </p:nvPr>
        </p:nvSpPr>
        <p:spPr>
          <a:xfrm>
            <a:off x="-1" y="-1"/>
            <a:ext cx="9144001" cy="590401"/>
          </a:xfrm>
          <a:prstGeom prst="rect">
            <a:avLst/>
          </a:prstGeom>
          <a:solidFill>
            <a:srgbClr val="00B8FC"/>
          </a:solidFill>
          <a:ln w="25400">
            <a:solidFill>
              <a:srgbClr val="00B8FC"/>
            </a:solidFill>
            <a:round/>
          </a:ln>
        </p:spPr>
        <p:txBody>
          <a:bodyPr lIns="243799" tIns="243799" rIns="243799" bIns="243799"/>
          <a:lstStyle>
            <a:lvl1pPr algn="l" defTabSz="914400">
              <a:defRPr sz="2400" b="1">
                <a:solidFill>
                  <a:srgbClr val="FFFFFF"/>
                </a:solidFill>
                <a:latin typeface="Poppins"/>
                <a:ea typeface="Poppins"/>
                <a:cs typeface="Poppins"/>
                <a:sym typeface="Poppins"/>
              </a:defRPr>
            </a:lvl1pPr>
          </a:lstStyle>
          <a:p>
            <a:r>
              <a:t>Title Text</a:t>
            </a:r>
          </a:p>
        </p:txBody>
      </p:sp>
      <p:sp>
        <p:nvSpPr>
          <p:cNvPr id="133" name="Body Level One…"/>
          <p:cNvSpPr txBox="1">
            <a:spLocks noGrp="1"/>
          </p:cNvSpPr>
          <p:nvPr>
            <p:ph type="body" idx="1"/>
          </p:nvPr>
        </p:nvSpPr>
        <p:spPr>
          <a:xfrm>
            <a:off x="-1" y="590400"/>
            <a:ext cx="9144001" cy="4037701"/>
          </a:xfrm>
          <a:prstGeom prst="rect">
            <a:avLst/>
          </a:prstGeom>
        </p:spPr>
        <p:txBody>
          <a:bodyPr lIns="243799" tIns="243799" rIns="243799" bIns="243799" anchor="t"/>
          <a:lstStyle>
            <a:lvl1pPr marL="361950" indent="-304800" defTabSz="914400">
              <a:spcBef>
                <a:spcPts val="600"/>
              </a:spcBef>
              <a:buClr>
                <a:srgbClr val="666666"/>
              </a:buClr>
              <a:buSzPts val="3200"/>
              <a:buFont typeface="Helvetica"/>
              <a:defRPr sz="1200">
                <a:solidFill>
                  <a:srgbClr val="666666"/>
                </a:solidFill>
                <a:latin typeface="Poppins"/>
                <a:ea typeface="Poppins"/>
                <a:cs typeface="Poppins"/>
                <a:sym typeface="Poppins"/>
              </a:defRPr>
            </a:lvl1pPr>
            <a:lvl2pPr marL="583883" indent="-350520" defTabSz="914400">
              <a:spcBef>
                <a:spcPts val="600"/>
              </a:spcBef>
              <a:buClr>
                <a:srgbClr val="666666"/>
              </a:buClr>
              <a:buSzPts val="3200"/>
              <a:buFont typeface="Helvetica"/>
              <a:buChar char="–"/>
              <a:defRPr sz="1200">
                <a:solidFill>
                  <a:srgbClr val="666666"/>
                </a:solidFill>
                <a:latin typeface="Poppins"/>
                <a:ea typeface="Poppins"/>
                <a:cs typeface="Poppins"/>
                <a:sym typeface="Poppins"/>
              </a:defRPr>
            </a:lvl2pPr>
            <a:lvl3pPr marL="828675" indent="-419100" defTabSz="914400">
              <a:spcBef>
                <a:spcPts val="600"/>
              </a:spcBef>
              <a:buClr>
                <a:srgbClr val="666666"/>
              </a:buClr>
              <a:buSzPts val="3200"/>
              <a:buFont typeface="Helvetica"/>
              <a:defRPr sz="1200">
                <a:solidFill>
                  <a:srgbClr val="666666"/>
                </a:solidFill>
                <a:latin typeface="Poppins"/>
                <a:ea typeface="Poppins"/>
                <a:cs typeface="Poppins"/>
                <a:sym typeface="Poppins"/>
              </a:defRPr>
            </a:lvl3pPr>
            <a:lvl4pPr marL="1000125" indent="-419100" defTabSz="914400">
              <a:spcBef>
                <a:spcPts val="600"/>
              </a:spcBef>
              <a:buClr>
                <a:srgbClr val="666666"/>
              </a:buClr>
              <a:buSzPts val="3200"/>
              <a:buFont typeface="Helvetica"/>
              <a:buChar char="–"/>
              <a:defRPr sz="1200">
                <a:solidFill>
                  <a:srgbClr val="666666"/>
                </a:solidFill>
                <a:latin typeface="Poppins"/>
                <a:ea typeface="Poppins"/>
                <a:cs typeface="Poppins"/>
                <a:sym typeface="Poppins"/>
              </a:defRPr>
            </a:lvl4pPr>
            <a:lvl5pPr marL="1171575" indent="-419100" defTabSz="914400">
              <a:spcBef>
                <a:spcPts val="600"/>
              </a:spcBef>
              <a:buClr>
                <a:srgbClr val="666666"/>
              </a:buClr>
              <a:buSzPts val="3200"/>
              <a:buFont typeface="Helvetica"/>
              <a:buChar char="»"/>
              <a:defRPr sz="1200">
                <a:solidFill>
                  <a:srgbClr val="666666"/>
                </a:solidFill>
                <a:latin typeface="Poppins"/>
                <a:ea typeface="Poppins"/>
                <a:cs typeface="Poppins"/>
                <a:sym typeface="Poppins"/>
              </a:defRPr>
            </a:lvl5pPr>
          </a:lstStyle>
          <a:p>
            <a:r>
              <a:t>Body Level One</a:t>
            </a:r>
          </a:p>
          <a:p>
            <a:pPr lvl="1"/>
            <a:r>
              <a:t>Body Level Two</a:t>
            </a:r>
          </a:p>
          <a:p>
            <a:pPr lvl="2"/>
            <a:r>
              <a:t>Body Level Three</a:t>
            </a:r>
          </a:p>
          <a:p>
            <a:pPr lvl="3"/>
            <a:r>
              <a:t>Body Level Four</a:t>
            </a:r>
          </a:p>
          <a:p>
            <a:pPr lvl="4"/>
            <a:r>
              <a:t>Body Level Five</a:t>
            </a:r>
          </a:p>
        </p:txBody>
      </p:sp>
      <p:sp>
        <p:nvSpPr>
          <p:cNvPr id="134" name="Slide Number"/>
          <p:cNvSpPr txBox="1">
            <a:spLocks noGrp="1"/>
          </p:cNvSpPr>
          <p:nvPr>
            <p:ph type="sldNum" sz="quarter" idx="2"/>
          </p:nvPr>
        </p:nvSpPr>
        <p:spPr>
          <a:xfrm>
            <a:off x="6119430" y="4551821"/>
            <a:ext cx="433771" cy="430885"/>
          </a:xfrm>
          <a:prstGeom prst="rect">
            <a:avLst/>
          </a:prstGeom>
        </p:spPr>
        <p:txBody>
          <a:bodyPr lIns="121919" tIns="121919" rIns="121919" bIns="121919" anchor="ctr"/>
          <a:lstStyle>
            <a:lvl1pPr algn="r" defTabSz="914400">
              <a:defRPr sz="1200">
                <a:latin typeface="Arial"/>
                <a:ea typeface="Arial"/>
                <a:cs typeface="Arial"/>
                <a:sym typeface="Arial"/>
              </a:defRPr>
            </a:lvl1pPr>
          </a:lstStyle>
          <a:p>
            <a:fld id="{86CB4B4D-7CA3-9044-876B-883B54F8677D}" type="slidenum">
              <a:t>‹#›</a:t>
            </a:fld>
            <a:endParaRPr/>
          </a:p>
        </p:txBody>
      </p:sp>
    </p:spTree>
    <p:extLst>
      <p:ext uri="{BB962C8B-B14F-4D97-AF65-F5344CB8AC3E}">
        <p14:creationId xmlns:p14="http://schemas.microsoft.com/office/powerpoint/2010/main" val="1607448049"/>
      </p:ext>
    </p:extLst>
  </p:cSld>
  <p:clrMapOvr>
    <a:masterClrMapping/>
  </p:clrMapOvr>
  <p:transition spd="med"/>
</p:sldLayout>
</file>

<file path=ppt/slideLayouts/slideLayout258.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rtlCol="0" anchor="b" anchorCtr="0">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pPr rtl="0"/>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rtlCol="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pPr rtl="0"/>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rtlCol="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837537245"/>
      </p:ext>
    </p:extLst>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rtlCol="0" anchor="ctr" anchorCtr="0">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pPr rtl="0"/>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rtlCol="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4109056379"/>
      </p:ext>
    </p:extLst>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rtlCol="0"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pPr rtl="0"/>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rtlCol="0" anchor="t"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pPr rtl="0"/>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rtlCol="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4048322443"/>
      </p:ext>
    </p:extLst>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rtlCol="0"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pPr rtl="0"/>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rtlCol="0" anchor="t" anchorCtr="0">
            <a:noAutofit/>
          </a:bodyPr>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pPr rtl="0"/>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rtlCol="0" anchor="t" anchorCtr="0">
            <a:noAutofit/>
          </a:bodyPr>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pPr rtl="0"/>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rtlCol="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296381362"/>
      </p:ext>
    </p:extLst>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rtlCol="0"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pPr rtl="0"/>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rtlCol="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636260675"/>
      </p:ext>
    </p:extLst>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rtlCol="0" anchor="b"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pPr rtl="0"/>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rtlCol="0" anchor="t" anchorCtr="0">
            <a:noAutofit/>
          </a:bodyPr>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pPr rtl="0"/>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rtlCol="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46406618"/>
      </p:ext>
    </p:extLst>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rtlCol="0" anchor="ctr" anchorCtr="0">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pPr rtl="0"/>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rtlCol="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749175284"/>
      </p:ext>
    </p:extLst>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rtlCol="0"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rtlCol="0"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pPr rtl="0"/>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rtlCol="0" anchor="t" anchorCtr="0">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pPr rtl="0"/>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rtlCol="0" anchor="ctr"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pPr rtl="0"/>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rtlCol="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927027872"/>
      </p:ext>
    </p:extLst>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rtlCol="0" anchor="ctr" anchorCtr="0">
            <a:noAutofit/>
          </a:bodyPr>
          <a:lstStyle>
            <a:lvl1pPr marL="457200" lvl="0" indent="-228600">
              <a:lnSpc>
                <a:spcPct val="100000"/>
              </a:lnSpc>
              <a:spcBef>
                <a:spcPts val="0"/>
              </a:spcBef>
              <a:spcAft>
                <a:spcPts val="0"/>
              </a:spcAft>
              <a:buSzPts val="1800"/>
              <a:buNone/>
              <a:defRPr/>
            </a:lvl1pPr>
          </a:lstStyle>
          <a:p>
            <a:pPr rtl="0"/>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rtlCol="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323392924"/>
      </p:ext>
    </p:extLst>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rtlCol="0" anchor="b" anchorCtr="0">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pPr rtl="0"/>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rtlCol="0" anchor="t" anchorCtr="0">
            <a:noAutofit/>
          </a:bodyPr>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pPr rtl="0"/>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rtlCol="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118793948"/>
      </p:ext>
    </p:extLst>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rtlCol="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4118383809"/>
      </p:ext>
    </p:extLst>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matchingName="Blank 1">
  <p:cSld name="Blank 1">
    <p:spTree>
      <p:nvGrpSpPr>
        <p:cNvPr id="1" name="Shape 50"/>
        <p:cNvGrpSpPr/>
        <p:nvPr/>
      </p:nvGrpSpPr>
      <p:grpSpPr>
        <a:xfrm>
          <a:off x="0" y="0"/>
          <a:ext cx="0" cy="0"/>
          <a:chOff x="0" y="0"/>
          <a:chExt cx="0" cy="0"/>
        </a:xfrm>
      </p:grpSpPr>
      <p:sp>
        <p:nvSpPr>
          <p:cNvPr id="51" name="Google Shape;51;p13"/>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rtlCol="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sz="1000">
              <a:latin typeface="Arial"/>
              <a:ea typeface="Arial"/>
              <a:cs typeface="Arial"/>
              <a:sym typeface="Arial"/>
            </a:endParaRPr>
          </a:p>
        </p:txBody>
      </p:sp>
    </p:spTree>
    <p:extLst>
      <p:ext uri="{BB962C8B-B14F-4D97-AF65-F5344CB8AC3E}">
        <p14:creationId xmlns:p14="http://schemas.microsoft.com/office/powerpoint/2010/main" val="3944193443"/>
      </p:ext>
    </p:extLst>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matchingName="Title &amp; Subtitle">
  <p:cSld name="Title &amp; Subtitle">
    <p:spTree>
      <p:nvGrpSpPr>
        <p:cNvPr id="1" name="Shape 52"/>
        <p:cNvGrpSpPr/>
        <p:nvPr/>
      </p:nvGrpSpPr>
      <p:grpSpPr>
        <a:xfrm>
          <a:off x="0" y="0"/>
          <a:ext cx="0" cy="0"/>
          <a:chOff x="0" y="0"/>
          <a:chExt cx="0" cy="0"/>
        </a:xfrm>
      </p:grpSpPr>
      <p:sp>
        <p:nvSpPr>
          <p:cNvPr id="53" name="Google Shape;53;p14"/>
          <p:cNvSpPr txBox="1">
            <a:spLocks noGrp="1"/>
          </p:cNvSpPr>
          <p:nvPr>
            <p:ph type="title"/>
          </p:nvPr>
        </p:nvSpPr>
        <p:spPr>
          <a:xfrm>
            <a:off x="666750" y="862013"/>
            <a:ext cx="7810500" cy="1743000"/>
          </a:xfrm>
          <a:prstGeom prst="rect">
            <a:avLst/>
          </a:prstGeom>
          <a:noFill/>
          <a:ln>
            <a:noFill/>
          </a:ln>
        </p:spPr>
        <p:txBody>
          <a:bodyPr spcFirstLastPara="1" wrap="square" lIns="19050" tIns="19050" rIns="19050" bIns="19050" rtlCol="0" anchor="b" anchorCtr="0">
            <a:noAutofit/>
          </a:bodyPr>
          <a:lstStyle>
            <a:lvl1pPr marR="0" lvl="0" algn="ctr" rtl="0">
              <a:lnSpc>
                <a:spcPct val="100000"/>
              </a:lnSpc>
              <a:spcBef>
                <a:spcPts val="0"/>
              </a:spcBef>
              <a:spcAft>
                <a:spcPts val="0"/>
              </a:spcAft>
              <a:buClr>
                <a:srgbClr val="000000"/>
              </a:buClr>
              <a:buSzPts val="4200"/>
              <a:buFont typeface="Helvetica Neue Light"/>
              <a:buNone/>
              <a:defRPr sz="4200" b="0" i="0" u="none" strike="noStrike" cap="none">
                <a:solidFill>
                  <a:srgbClr val="000000"/>
                </a:solidFill>
                <a:latin typeface="Helvetica Neue Light"/>
                <a:ea typeface="Helvetica Neue Light"/>
                <a:cs typeface="Helvetica Neue Light"/>
                <a:sym typeface="Helvetica Neue Light"/>
              </a:defRPr>
            </a:lvl1pPr>
            <a:lvl2pPr marR="0" lvl="1" algn="ctr" rtl="0">
              <a:lnSpc>
                <a:spcPct val="100000"/>
              </a:lnSpc>
              <a:spcBef>
                <a:spcPts val="0"/>
              </a:spcBef>
              <a:spcAft>
                <a:spcPts val="0"/>
              </a:spcAft>
              <a:buClr>
                <a:srgbClr val="000000"/>
              </a:buClr>
              <a:buSzPts val="4200"/>
              <a:buFont typeface="Helvetica Neue Light"/>
              <a:buNone/>
              <a:defRPr sz="4200" b="0" i="0" u="none" strike="noStrike" cap="none">
                <a:solidFill>
                  <a:srgbClr val="000000"/>
                </a:solidFill>
                <a:latin typeface="Helvetica Neue Light"/>
                <a:ea typeface="Helvetica Neue Light"/>
                <a:cs typeface="Helvetica Neue Light"/>
                <a:sym typeface="Helvetica Neue Light"/>
              </a:defRPr>
            </a:lvl2pPr>
            <a:lvl3pPr marR="0" lvl="2" algn="ctr" rtl="0">
              <a:lnSpc>
                <a:spcPct val="100000"/>
              </a:lnSpc>
              <a:spcBef>
                <a:spcPts val="0"/>
              </a:spcBef>
              <a:spcAft>
                <a:spcPts val="0"/>
              </a:spcAft>
              <a:buClr>
                <a:srgbClr val="000000"/>
              </a:buClr>
              <a:buSzPts val="4200"/>
              <a:buFont typeface="Helvetica Neue Light"/>
              <a:buNone/>
              <a:defRPr sz="4200" b="0" i="0" u="none" strike="noStrike" cap="none">
                <a:solidFill>
                  <a:srgbClr val="000000"/>
                </a:solidFill>
                <a:latin typeface="Helvetica Neue Light"/>
                <a:ea typeface="Helvetica Neue Light"/>
                <a:cs typeface="Helvetica Neue Light"/>
                <a:sym typeface="Helvetica Neue Light"/>
              </a:defRPr>
            </a:lvl3pPr>
            <a:lvl4pPr marR="0" lvl="3" algn="ctr" rtl="0">
              <a:lnSpc>
                <a:spcPct val="100000"/>
              </a:lnSpc>
              <a:spcBef>
                <a:spcPts val="0"/>
              </a:spcBef>
              <a:spcAft>
                <a:spcPts val="0"/>
              </a:spcAft>
              <a:buClr>
                <a:srgbClr val="000000"/>
              </a:buClr>
              <a:buSzPts val="4200"/>
              <a:buFont typeface="Helvetica Neue Light"/>
              <a:buNone/>
              <a:defRPr sz="4200" b="0" i="0" u="none" strike="noStrike" cap="none">
                <a:solidFill>
                  <a:srgbClr val="000000"/>
                </a:solidFill>
                <a:latin typeface="Helvetica Neue Light"/>
                <a:ea typeface="Helvetica Neue Light"/>
                <a:cs typeface="Helvetica Neue Light"/>
                <a:sym typeface="Helvetica Neue Light"/>
              </a:defRPr>
            </a:lvl4pPr>
            <a:lvl5pPr marR="0" lvl="4" algn="ctr" rtl="0">
              <a:lnSpc>
                <a:spcPct val="100000"/>
              </a:lnSpc>
              <a:spcBef>
                <a:spcPts val="0"/>
              </a:spcBef>
              <a:spcAft>
                <a:spcPts val="0"/>
              </a:spcAft>
              <a:buClr>
                <a:srgbClr val="000000"/>
              </a:buClr>
              <a:buSzPts val="4200"/>
              <a:buFont typeface="Helvetica Neue Light"/>
              <a:buNone/>
              <a:defRPr sz="4200" b="0" i="0" u="none" strike="noStrike" cap="none">
                <a:solidFill>
                  <a:srgbClr val="000000"/>
                </a:solidFill>
                <a:latin typeface="Helvetica Neue Light"/>
                <a:ea typeface="Helvetica Neue Light"/>
                <a:cs typeface="Helvetica Neue Light"/>
                <a:sym typeface="Helvetica Neue Light"/>
              </a:defRPr>
            </a:lvl5pPr>
            <a:lvl6pPr marR="0" lvl="5" algn="ctr" rtl="0">
              <a:lnSpc>
                <a:spcPct val="100000"/>
              </a:lnSpc>
              <a:spcBef>
                <a:spcPts val="0"/>
              </a:spcBef>
              <a:spcAft>
                <a:spcPts val="0"/>
              </a:spcAft>
              <a:buClr>
                <a:srgbClr val="000000"/>
              </a:buClr>
              <a:buSzPts val="4200"/>
              <a:buFont typeface="Helvetica Neue Light"/>
              <a:buNone/>
              <a:defRPr sz="4200" b="0" i="0" u="none" strike="noStrike" cap="none">
                <a:solidFill>
                  <a:srgbClr val="000000"/>
                </a:solidFill>
                <a:latin typeface="Helvetica Neue Light"/>
                <a:ea typeface="Helvetica Neue Light"/>
                <a:cs typeface="Helvetica Neue Light"/>
                <a:sym typeface="Helvetica Neue Light"/>
              </a:defRPr>
            </a:lvl6pPr>
            <a:lvl7pPr marR="0" lvl="6" algn="ctr" rtl="0">
              <a:lnSpc>
                <a:spcPct val="100000"/>
              </a:lnSpc>
              <a:spcBef>
                <a:spcPts val="0"/>
              </a:spcBef>
              <a:spcAft>
                <a:spcPts val="0"/>
              </a:spcAft>
              <a:buClr>
                <a:srgbClr val="000000"/>
              </a:buClr>
              <a:buSzPts val="4200"/>
              <a:buFont typeface="Helvetica Neue Light"/>
              <a:buNone/>
              <a:defRPr sz="4200" b="0" i="0" u="none" strike="noStrike" cap="none">
                <a:solidFill>
                  <a:srgbClr val="000000"/>
                </a:solidFill>
                <a:latin typeface="Helvetica Neue Light"/>
                <a:ea typeface="Helvetica Neue Light"/>
                <a:cs typeface="Helvetica Neue Light"/>
                <a:sym typeface="Helvetica Neue Light"/>
              </a:defRPr>
            </a:lvl7pPr>
            <a:lvl8pPr marR="0" lvl="7" algn="ctr" rtl="0">
              <a:lnSpc>
                <a:spcPct val="100000"/>
              </a:lnSpc>
              <a:spcBef>
                <a:spcPts val="0"/>
              </a:spcBef>
              <a:spcAft>
                <a:spcPts val="0"/>
              </a:spcAft>
              <a:buClr>
                <a:srgbClr val="000000"/>
              </a:buClr>
              <a:buSzPts val="4200"/>
              <a:buFont typeface="Helvetica Neue Light"/>
              <a:buNone/>
              <a:defRPr sz="4200" b="0" i="0" u="none" strike="noStrike" cap="none">
                <a:solidFill>
                  <a:srgbClr val="000000"/>
                </a:solidFill>
                <a:latin typeface="Helvetica Neue Light"/>
                <a:ea typeface="Helvetica Neue Light"/>
                <a:cs typeface="Helvetica Neue Light"/>
                <a:sym typeface="Helvetica Neue Light"/>
              </a:defRPr>
            </a:lvl8pPr>
            <a:lvl9pPr marR="0" lvl="8" algn="ctr" rtl="0">
              <a:lnSpc>
                <a:spcPct val="100000"/>
              </a:lnSpc>
              <a:spcBef>
                <a:spcPts val="0"/>
              </a:spcBef>
              <a:spcAft>
                <a:spcPts val="0"/>
              </a:spcAft>
              <a:buClr>
                <a:srgbClr val="000000"/>
              </a:buClr>
              <a:buSzPts val="4200"/>
              <a:buFont typeface="Helvetica Neue Light"/>
              <a:buNone/>
              <a:defRPr sz="4200" b="0" i="0" u="none" strike="noStrike" cap="none">
                <a:solidFill>
                  <a:srgbClr val="000000"/>
                </a:solidFill>
                <a:latin typeface="Helvetica Neue Light"/>
                <a:ea typeface="Helvetica Neue Light"/>
                <a:cs typeface="Helvetica Neue Light"/>
                <a:sym typeface="Helvetica Neue Light"/>
              </a:defRPr>
            </a:lvl9pPr>
          </a:lstStyle>
          <a:p>
            <a:pPr rtl="0"/>
            <a:endParaRPr/>
          </a:p>
        </p:txBody>
      </p:sp>
      <p:sp>
        <p:nvSpPr>
          <p:cNvPr id="54" name="Google Shape;54;p14"/>
          <p:cNvSpPr txBox="1">
            <a:spLocks noGrp="1"/>
          </p:cNvSpPr>
          <p:nvPr>
            <p:ph type="body" idx="1"/>
          </p:nvPr>
        </p:nvSpPr>
        <p:spPr>
          <a:xfrm>
            <a:off x="666750" y="2652713"/>
            <a:ext cx="7810500" cy="595200"/>
          </a:xfrm>
          <a:prstGeom prst="rect">
            <a:avLst/>
          </a:prstGeom>
          <a:noFill/>
          <a:ln>
            <a:noFill/>
          </a:ln>
        </p:spPr>
        <p:txBody>
          <a:bodyPr spcFirstLastPara="1" wrap="square" lIns="19050" tIns="19050" rIns="19050" bIns="19050" rtlCol="0" anchor="t" anchorCtr="0">
            <a:noAutofit/>
          </a:bodyPr>
          <a:lstStyle>
            <a:lvl1pPr marL="457200" marR="0" lvl="0" indent="-228600" algn="ctr" rtl="0">
              <a:lnSpc>
                <a:spcPct val="100000"/>
              </a:lnSpc>
              <a:spcBef>
                <a:spcPts val="0"/>
              </a:spcBef>
              <a:spcAft>
                <a:spcPts val="0"/>
              </a:spcAft>
              <a:buClr>
                <a:srgbClr val="000000"/>
              </a:buClr>
              <a:buSzPts val="1700"/>
              <a:buFont typeface="Helvetica Neue Light"/>
              <a:buNone/>
              <a:defRPr sz="1700" b="0" i="0" u="none" strike="noStrike" cap="none">
                <a:solidFill>
                  <a:srgbClr val="000000"/>
                </a:solidFill>
                <a:latin typeface="Helvetica Neue Light"/>
                <a:ea typeface="Helvetica Neue Light"/>
                <a:cs typeface="Helvetica Neue Light"/>
                <a:sym typeface="Helvetica Neue Light"/>
              </a:defRPr>
            </a:lvl1pPr>
            <a:lvl2pPr marL="914400" marR="0" lvl="1" indent="-228600" algn="ctr" rtl="0">
              <a:lnSpc>
                <a:spcPct val="100000"/>
              </a:lnSpc>
              <a:spcBef>
                <a:spcPts val="0"/>
              </a:spcBef>
              <a:spcAft>
                <a:spcPts val="0"/>
              </a:spcAft>
              <a:buClr>
                <a:srgbClr val="000000"/>
              </a:buClr>
              <a:buSzPts val="1700"/>
              <a:buFont typeface="Helvetica Neue Light"/>
              <a:buNone/>
              <a:defRPr sz="1700" b="0" i="0" u="none" strike="noStrike" cap="none">
                <a:solidFill>
                  <a:srgbClr val="000000"/>
                </a:solidFill>
                <a:latin typeface="Helvetica Neue Light"/>
                <a:ea typeface="Helvetica Neue Light"/>
                <a:cs typeface="Helvetica Neue Light"/>
                <a:sym typeface="Helvetica Neue Light"/>
              </a:defRPr>
            </a:lvl2pPr>
            <a:lvl3pPr marL="1371600" marR="0" lvl="2" indent="-228600" algn="ctr" rtl="0">
              <a:lnSpc>
                <a:spcPct val="100000"/>
              </a:lnSpc>
              <a:spcBef>
                <a:spcPts val="0"/>
              </a:spcBef>
              <a:spcAft>
                <a:spcPts val="0"/>
              </a:spcAft>
              <a:buClr>
                <a:srgbClr val="000000"/>
              </a:buClr>
              <a:buSzPts val="1700"/>
              <a:buFont typeface="Helvetica Neue Light"/>
              <a:buNone/>
              <a:defRPr sz="1700" b="0" i="0" u="none" strike="noStrike" cap="none">
                <a:solidFill>
                  <a:srgbClr val="000000"/>
                </a:solidFill>
                <a:latin typeface="Helvetica Neue Light"/>
                <a:ea typeface="Helvetica Neue Light"/>
                <a:cs typeface="Helvetica Neue Light"/>
                <a:sym typeface="Helvetica Neue Light"/>
              </a:defRPr>
            </a:lvl3pPr>
            <a:lvl4pPr marL="1828800" marR="0" lvl="3" indent="-228600" algn="ctr" rtl="0">
              <a:lnSpc>
                <a:spcPct val="100000"/>
              </a:lnSpc>
              <a:spcBef>
                <a:spcPts val="0"/>
              </a:spcBef>
              <a:spcAft>
                <a:spcPts val="0"/>
              </a:spcAft>
              <a:buClr>
                <a:srgbClr val="000000"/>
              </a:buClr>
              <a:buSzPts val="1700"/>
              <a:buFont typeface="Helvetica Neue Light"/>
              <a:buNone/>
              <a:defRPr sz="1700" b="0" i="0" u="none" strike="noStrike" cap="none">
                <a:solidFill>
                  <a:srgbClr val="000000"/>
                </a:solidFill>
                <a:latin typeface="Helvetica Neue Light"/>
                <a:ea typeface="Helvetica Neue Light"/>
                <a:cs typeface="Helvetica Neue Light"/>
                <a:sym typeface="Helvetica Neue Light"/>
              </a:defRPr>
            </a:lvl4pPr>
            <a:lvl5pPr marL="2286000" marR="0" lvl="4" indent="-228600" algn="ctr" rtl="0">
              <a:lnSpc>
                <a:spcPct val="100000"/>
              </a:lnSpc>
              <a:spcBef>
                <a:spcPts val="0"/>
              </a:spcBef>
              <a:spcAft>
                <a:spcPts val="0"/>
              </a:spcAft>
              <a:buClr>
                <a:srgbClr val="000000"/>
              </a:buClr>
              <a:buSzPts val="1700"/>
              <a:buFont typeface="Helvetica Neue Light"/>
              <a:buNone/>
              <a:defRPr sz="1700" b="0" i="0" u="none" strike="noStrike" cap="none">
                <a:solidFill>
                  <a:srgbClr val="000000"/>
                </a:solidFill>
                <a:latin typeface="Helvetica Neue Light"/>
                <a:ea typeface="Helvetica Neue Light"/>
                <a:cs typeface="Helvetica Neue Light"/>
                <a:sym typeface="Helvetica Neue Light"/>
              </a:defRPr>
            </a:lvl5pPr>
            <a:lvl6pPr marL="2743200" marR="0" lvl="5" indent="-323850" algn="l" rtl="0">
              <a:lnSpc>
                <a:spcPct val="100000"/>
              </a:lnSpc>
              <a:spcBef>
                <a:spcPts val="2200"/>
              </a:spcBef>
              <a:spcAft>
                <a:spcPts val="0"/>
              </a:spcAft>
              <a:buClr>
                <a:srgbClr val="000000"/>
              </a:buClr>
              <a:buSzPts val="1500"/>
              <a:buFont typeface="Helvetica Neue Light"/>
              <a:buChar char="•"/>
              <a:defRPr sz="2000" b="0" i="0" u="none" strike="noStrike" cap="none">
                <a:solidFill>
                  <a:srgbClr val="000000"/>
                </a:solidFill>
                <a:latin typeface="Helvetica Neue Light"/>
                <a:ea typeface="Helvetica Neue Light"/>
                <a:cs typeface="Helvetica Neue Light"/>
                <a:sym typeface="Helvetica Neue Light"/>
              </a:defRPr>
            </a:lvl6pPr>
            <a:lvl7pPr marL="3200400" marR="0" lvl="6" indent="-323850" algn="l" rtl="0">
              <a:lnSpc>
                <a:spcPct val="100000"/>
              </a:lnSpc>
              <a:spcBef>
                <a:spcPts val="2200"/>
              </a:spcBef>
              <a:spcAft>
                <a:spcPts val="0"/>
              </a:spcAft>
              <a:buClr>
                <a:srgbClr val="000000"/>
              </a:buClr>
              <a:buSzPts val="1500"/>
              <a:buFont typeface="Helvetica Neue Light"/>
              <a:buChar char="•"/>
              <a:defRPr sz="2000" b="0" i="0" u="none" strike="noStrike" cap="none">
                <a:solidFill>
                  <a:srgbClr val="000000"/>
                </a:solidFill>
                <a:latin typeface="Helvetica Neue Light"/>
                <a:ea typeface="Helvetica Neue Light"/>
                <a:cs typeface="Helvetica Neue Light"/>
                <a:sym typeface="Helvetica Neue Light"/>
              </a:defRPr>
            </a:lvl7pPr>
            <a:lvl8pPr marL="3657600" marR="0" lvl="7" indent="-323850" algn="l" rtl="0">
              <a:lnSpc>
                <a:spcPct val="100000"/>
              </a:lnSpc>
              <a:spcBef>
                <a:spcPts val="2200"/>
              </a:spcBef>
              <a:spcAft>
                <a:spcPts val="0"/>
              </a:spcAft>
              <a:buClr>
                <a:srgbClr val="000000"/>
              </a:buClr>
              <a:buSzPts val="1500"/>
              <a:buFont typeface="Helvetica Neue Light"/>
              <a:buChar char="•"/>
              <a:defRPr sz="2000" b="0" i="0" u="none" strike="noStrike" cap="none">
                <a:solidFill>
                  <a:srgbClr val="000000"/>
                </a:solidFill>
                <a:latin typeface="Helvetica Neue Light"/>
                <a:ea typeface="Helvetica Neue Light"/>
                <a:cs typeface="Helvetica Neue Light"/>
                <a:sym typeface="Helvetica Neue Light"/>
              </a:defRPr>
            </a:lvl8pPr>
            <a:lvl9pPr marL="4114800" marR="0" lvl="8" indent="-323850" algn="l" rtl="0">
              <a:lnSpc>
                <a:spcPct val="100000"/>
              </a:lnSpc>
              <a:spcBef>
                <a:spcPts val="2200"/>
              </a:spcBef>
              <a:spcAft>
                <a:spcPts val="0"/>
              </a:spcAft>
              <a:buClr>
                <a:srgbClr val="000000"/>
              </a:buClr>
              <a:buSzPts val="1500"/>
              <a:buFont typeface="Helvetica Neue Light"/>
              <a:buChar char="•"/>
              <a:defRPr sz="2000" b="0" i="0" u="none" strike="noStrike" cap="none">
                <a:solidFill>
                  <a:srgbClr val="000000"/>
                </a:solidFill>
                <a:latin typeface="Helvetica Neue Light"/>
                <a:ea typeface="Helvetica Neue Light"/>
                <a:cs typeface="Helvetica Neue Light"/>
                <a:sym typeface="Helvetica Neue Light"/>
              </a:defRPr>
            </a:lvl9pPr>
          </a:lstStyle>
          <a:p>
            <a:pPr rtl="0"/>
            <a:endParaRPr/>
          </a:p>
        </p:txBody>
      </p:sp>
      <p:sp>
        <p:nvSpPr>
          <p:cNvPr id="55" name="Google Shape;55;p14"/>
          <p:cNvSpPr txBox="1">
            <a:spLocks noGrp="1"/>
          </p:cNvSpPr>
          <p:nvPr>
            <p:ph type="sldNum" idx="12"/>
          </p:nvPr>
        </p:nvSpPr>
        <p:spPr>
          <a:xfrm>
            <a:off x="4484637" y="4905375"/>
            <a:ext cx="170100" cy="176100"/>
          </a:xfrm>
          <a:prstGeom prst="rect">
            <a:avLst/>
          </a:prstGeom>
          <a:noFill/>
          <a:ln>
            <a:noFill/>
          </a:ln>
        </p:spPr>
        <p:txBody>
          <a:bodyPr spcFirstLastPara="1" wrap="square" lIns="19050" tIns="19050" rIns="19050" bIns="19050" rtlCol="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sz="1000">
              <a:solidFill>
                <a:schemeClr val="dk2"/>
              </a:solidFill>
              <a:latin typeface="Arial"/>
              <a:ea typeface="Arial"/>
              <a:cs typeface="Arial"/>
              <a:sym typeface="Arial"/>
            </a:endParaRPr>
          </a:p>
        </p:txBody>
      </p:sp>
    </p:spTree>
    <p:extLst>
      <p:ext uri="{BB962C8B-B14F-4D97-AF65-F5344CB8AC3E}">
        <p14:creationId xmlns:p14="http://schemas.microsoft.com/office/powerpoint/2010/main" val="343960062"/>
      </p:ext>
    </p:extLst>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matchingName="Title Slide">
  <p:cSld name="1_Title Slide">
    <p:spTree>
      <p:nvGrpSpPr>
        <p:cNvPr id="1" name="Shape 56"/>
        <p:cNvGrpSpPr/>
        <p:nvPr/>
      </p:nvGrpSpPr>
      <p:grpSpPr>
        <a:xfrm>
          <a:off x="0" y="0"/>
          <a:ext cx="0" cy="0"/>
          <a:chOff x="0" y="0"/>
          <a:chExt cx="0" cy="0"/>
        </a:xfrm>
      </p:grpSpPr>
      <p:sp>
        <p:nvSpPr>
          <p:cNvPr id="57" name="Google Shape;57;p15"/>
          <p:cNvSpPr txBox="1">
            <a:spLocks noGrp="1"/>
          </p:cNvSpPr>
          <p:nvPr>
            <p:ph type="sldNum" idx="12"/>
          </p:nvPr>
        </p:nvSpPr>
        <p:spPr>
          <a:xfrm>
            <a:off x="7024207" y="4871210"/>
            <a:ext cx="2057400" cy="273900"/>
          </a:xfrm>
          <a:prstGeom prst="rect">
            <a:avLst/>
          </a:prstGeom>
          <a:noFill/>
          <a:ln>
            <a:noFill/>
          </a:ln>
        </p:spPr>
        <p:txBody>
          <a:bodyPr spcFirstLastPara="1" wrap="square" lIns="68575" tIns="34275" rIns="68575" bIns="34275" rtlCol="0" anchor="t" anchorCtr="0">
            <a:noAutofit/>
          </a:bodyPr>
          <a:lstStyle>
            <a:lvl1pPr marL="0" marR="0" lvl="0" indent="0" algn="r" rtl="0">
              <a:lnSpc>
                <a:spcPct val="100000"/>
              </a:lnSpc>
              <a:spcBef>
                <a:spcPts val="0"/>
              </a:spcBef>
              <a:spcAft>
                <a:spcPts val="0"/>
              </a:spcAft>
              <a:buClr>
                <a:srgbClr val="000000"/>
              </a:buClr>
              <a:buSzPts val="900"/>
              <a:buFont typeface="Arial"/>
              <a:buNone/>
              <a:defRPr sz="900" b="0" i="0" u="none" strike="noStrike" cap="none">
                <a:solidFill>
                  <a:srgbClr val="BFBFBF"/>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900"/>
              <a:buFont typeface="Arial"/>
              <a:buNone/>
              <a:defRPr sz="900" b="0" i="0" u="none" strike="noStrike" cap="none">
                <a:solidFill>
                  <a:srgbClr val="BFBFBF"/>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900"/>
              <a:buFont typeface="Arial"/>
              <a:buNone/>
              <a:defRPr sz="900" b="0" i="0" u="none" strike="noStrike" cap="none">
                <a:solidFill>
                  <a:srgbClr val="BFBFBF"/>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900"/>
              <a:buFont typeface="Arial"/>
              <a:buNone/>
              <a:defRPr sz="900" b="0" i="0" u="none" strike="noStrike" cap="none">
                <a:solidFill>
                  <a:srgbClr val="BFBFBF"/>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900"/>
              <a:buFont typeface="Arial"/>
              <a:buNone/>
              <a:defRPr sz="900" b="0" i="0" u="none" strike="noStrike" cap="none">
                <a:solidFill>
                  <a:srgbClr val="BFBFBF"/>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900"/>
              <a:buFont typeface="Arial"/>
              <a:buNone/>
              <a:defRPr sz="900" b="0" i="0" u="none" strike="noStrike" cap="none">
                <a:solidFill>
                  <a:srgbClr val="BFBFBF"/>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900"/>
              <a:buFont typeface="Arial"/>
              <a:buNone/>
              <a:defRPr sz="900" b="0" i="0" u="none" strike="noStrike" cap="none">
                <a:solidFill>
                  <a:srgbClr val="BFBFBF"/>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900"/>
              <a:buFont typeface="Arial"/>
              <a:buNone/>
              <a:defRPr sz="900" b="0" i="0" u="none" strike="noStrike" cap="none">
                <a:solidFill>
                  <a:srgbClr val="BFBFBF"/>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900"/>
              <a:buFont typeface="Arial"/>
              <a:buNone/>
              <a:defRPr sz="900" b="0" i="0" u="none" strike="noStrike" cap="none">
                <a:solidFill>
                  <a:srgbClr val="BFBFB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
        <p:nvSpPr>
          <p:cNvPr id="58" name="Google Shape;58;p15"/>
          <p:cNvSpPr txBox="1">
            <a:spLocks noGrp="1"/>
          </p:cNvSpPr>
          <p:nvPr>
            <p:ph type="ftr" idx="11"/>
          </p:nvPr>
        </p:nvSpPr>
        <p:spPr>
          <a:xfrm>
            <a:off x="106100" y="4871210"/>
            <a:ext cx="3939600" cy="273900"/>
          </a:xfrm>
          <a:prstGeom prst="rect">
            <a:avLst/>
          </a:prstGeom>
          <a:noFill/>
          <a:ln>
            <a:noFill/>
          </a:ln>
        </p:spPr>
        <p:txBody>
          <a:bodyPr spcFirstLastPara="1" wrap="square" lIns="68575" tIns="34275" rIns="68575" bIns="34275" rtlCol="0" anchor="t" anchorCtr="0">
            <a:noAutofit/>
          </a:bodyPr>
          <a:lstStyle>
            <a:lvl1pPr marR="0" lvl="0" algn="l" rtl="0">
              <a:lnSpc>
                <a:spcPct val="100000"/>
              </a:lnSpc>
              <a:spcBef>
                <a:spcPts val="0"/>
              </a:spcBef>
              <a:spcAft>
                <a:spcPts val="0"/>
              </a:spcAft>
              <a:buClr>
                <a:srgbClr val="000000"/>
              </a:buClr>
              <a:buSzPts val="1100"/>
              <a:buFont typeface="Arial"/>
              <a:buNone/>
              <a:defRPr sz="900" b="0" i="0" u="none" strike="noStrike" cap="none">
                <a:solidFill>
                  <a:srgbClr val="BFBFBF"/>
                </a:solidFill>
                <a:latin typeface="Arial"/>
                <a:ea typeface="Arial"/>
                <a:cs typeface="Arial"/>
                <a:sym typeface="Arial"/>
              </a:defRPr>
            </a:lvl1pPr>
            <a:lvl2pPr marR="0" lvl="1"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Calibri"/>
                <a:ea typeface="Calibri"/>
                <a:cs typeface="Calibri"/>
                <a:sym typeface="Calibri"/>
              </a:defRPr>
            </a:lvl9pPr>
          </a:lstStyle>
          <a:p>
            <a:pPr rtl="0"/>
            <a:endParaRPr/>
          </a:p>
        </p:txBody>
      </p:sp>
    </p:spTree>
    <p:extLst>
      <p:ext uri="{BB962C8B-B14F-4D97-AF65-F5344CB8AC3E}">
        <p14:creationId xmlns:p14="http://schemas.microsoft.com/office/powerpoint/2010/main" val="599021652"/>
      </p:ext>
    </p:extLst>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matchingName="Blank 2">
  <p:cSld name="Blank 2">
    <p:spTree>
      <p:nvGrpSpPr>
        <p:cNvPr id="1" name="Shape 59"/>
        <p:cNvGrpSpPr/>
        <p:nvPr/>
      </p:nvGrpSpPr>
      <p:grpSpPr>
        <a:xfrm>
          <a:off x="0" y="0"/>
          <a:ext cx="0" cy="0"/>
          <a:chOff x="0" y="0"/>
          <a:chExt cx="0" cy="0"/>
        </a:xfrm>
      </p:grpSpPr>
      <p:sp>
        <p:nvSpPr>
          <p:cNvPr id="60" name="Google Shape;60;p16"/>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rtlCol="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sz="1000">
              <a:latin typeface="Arial"/>
              <a:ea typeface="Arial"/>
              <a:cs typeface="Arial"/>
              <a:sym typeface="Arial"/>
            </a:endParaRPr>
          </a:p>
        </p:txBody>
      </p:sp>
    </p:spTree>
    <p:extLst>
      <p:ext uri="{BB962C8B-B14F-4D97-AF65-F5344CB8AC3E}">
        <p14:creationId xmlns:p14="http://schemas.microsoft.com/office/powerpoint/2010/main" val="210469435"/>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matchingName="Photo">
  <p:cSld name="Photo">
    <p:spTree>
      <p:nvGrpSpPr>
        <p:cNvPr id="1" name="Shape 61"/>
        <p:cNvGrpSpPr/>
        <p:nvPr/>
      </p:nvGrpSpPr>
      <p:grpSpPr>
        <a:xfrm>
          <a:off x="0" y="0"/>
          <a:ext cx="0" cy="0"/>
          <a:chOff x="0" y="0"/>
          <a:chExt cx="0" cy="0"/>
        </a:xfrm>
      </p:grpSpPr>
      <p:sp>
        <p:nvSpPr>
          <p:cNvPr id="62" name="Google Shape;62;p17"/>
          <p:cNvSpPr>
            <a:spLocks noGrp="1"/>
          </p:cNvSpPr>
          <p:nvPr>
            <p:ph type="pic" idx="2"/>
          </p:nvPr>
        </p:nvSpPr>
        <p:spPr>
          <a:xfrm>
            <a:off x="0" y="0"/>
            <a:ext cx="9144000" cy="5143500"/>
          </a:xfrm>
          <a:prstGeom prst="rect">
            <a:avLst/>
          </a:prstGeom>
          <a:noFill/>
          <a:ln>
            <a:noFill/>
          </a:ln>
        </p:spPr>
        <p:txBody>
          <a:bodyPr spcFirstLastPara="1" wrap="square" lIns="34275" tIns="17150" rIns="34275" bIns="17150" rtlCol="0" anchor="t" anchorCtr="0">
            <a:noAutofit/>
          </a:bodyPr>
          <a:lstStyle>
            <a:lvl1pPr marR="0" lvl="0" algn="l" rtl="0">
              <a:lnSpc>
                <a:spcPct val="100000"/>
              </a:lnSpc>
              <a:spcBef>
                <a:spcPts val="2200"/>
              </a:spcBef>
              <a:spcAft>
                <a:spcPts val="0"/>
              </a:spcAft>
              <a:buClr>
                <a:srgbClr val="000000"/>
              </a:buClr>
              <a:buSzPts val="1500"/>
              <a:buFont typeface="Helvetica Neue Light"/>
              <a:buChar char="•"/>
              <a:defRPr sz="2000" b="0" i="0" u="none" strike="noStrike" cap="none">
                <a:solidFill>
                  <a:srgbClr val="000000"/>
                </a:solidFill>
                <a:latin typeface="Helvetica Neue Light"/>
                <a:ea typeface="Helvetica Neue Light"/>
                <a:cs typeface="Helvetica Neue Light"/>
                <a:sym typeface="Helvetica Neue Light"/>
              </a:defRPr>
            </a:lvl1pPr>
            <a:lvl2pPr marR="0" lvl="1" algn="l" rtl="0">
              <a:lnSpc>
                <a:spcPct val="100000"/>
              </a:lnSpc>
              <a:spcBef>
                <a:spcPts val="2200"/>
              </a:spcBef>
              <a:spcAft>
                <a:spcPts val="0"/>
              </a:spcAft>
              <a:buClr>
                <a:srgbClr val="000000"/>
              </a:buClr>
              <a:buSzPts val="1500"/>
              <a:buFont typeface="Helvetica Neue Light"/>
              <a:buChar char="•"/>
              <a:defRPr sz="2000" b="0" i="0" u="none" strike="noStrike" cap="none">
                <a:solidFill>
                  <a:srgbClr val="000000"/>
                </a:solidFill>
                <a:latin typeface="Helvetica Neue Light"/>
                <a:ea typeface="Helvetica Neue Light"/>
                <a:cs typeface="Helvetica Neue Light"/>
                <a:sym typeface="Helvetica Neue Light"/>
              </a:defRPr>
            </a:lvl2pPr>
            <a:lvl3pPr marR="0" lvl="2" algn="l" rtl="0">
              <a:lnSpc>
                <a:spcPct val="100000"/>
              </a:lnSpc>
              <a:spcBef>
                <a:spcPts val="2200"/>
              </a:spcBef>
              <a:spcAft>
                <a:spcPts val="0"/>
              </a:spcAft>
              <a:buClr>
                <a:srgbClr val="000000"/>
              </a:buClr>
              <a:buSzPts val="1500"/>
              <a:buFont typeface="Helvetica Neue Light"/>
              <a:buChar char="•"/>
              <a:defRPr sz="2000" b="0" i="0" u="none" strike="noStrike" cap="none">
                <a:solidFill>
                  <a:srgbClr val="000000"/>
                </a:solidFill>
                <a:latin typeface="Helvetica Neue Light"/>
                <a:ea typeface="Helvetica Neue Light"/>
                <a:cs typeface="Helvetica Neue Light"/>
                <a:sym typeface="Helvetica Neue Light"/>
              </a:defRPr>
            </a:lvl3pPr>
            <a:lvl4pPr marR="0" lvl="3" algn="l" rtl="0">
              <a:lnSpc>
                <a:spcPct val="100000"/>
              </a:lnSpc>
              <a:spcBef>
                <a:spcPts val="2200"/>
              </a:spcBef>
              <a:spcAft>
                <a:spcPts val="0"/>
              </a:spcAft>
              <a:buClr>
                <a:srgbClr val="000000"/>
              </a:buClr>
              <a:buSzPts val="1500"/>
              <a:buFont typeface="Helvetica Neue Light"/>
              <a:buChar char="•"/>
              <a:defRPr sz="2000" b="0" i="0" u="none" strike="noStrike" cap="none">
                <a:solidFill>
                  <a:srgbClr val="000000"/>
                </a:solidFill>
                <a:latin typeface="Helvetica Neue Light"/>
                <a:ea typeface="Helvetica Neue Light"/>
                <a:cs typeface="Helvetica Neue Light"/>
                <a:sym typeface="Helvetica Neue Light"/>
              </a:defRPr>
            </a:lvl4pPr>
            <a:lvl5pPr marR="0" lvl="4" algn="l" rtl="0">
              <a:lnSpc>
                <a:spcPct val="100000"/>
              </a:lnSpc>
              <a:spcBef>
                <a:spcPts val="2200"/>
              </a:spcBef>
              <a:spcAft>
                <a:spcPts val="0"/>
              </a:spcAft>
              <a:buClr>
                <a:srgbClr val="000000"/>
              </a:buClr>
              <a:buSzPts val="1500"/>
              <a:buFont typeface="Helvetica Neue Light"/>
              <a:buChar char="•"/>
              <a:defRPr sz="2000" b="0" i="0" u="none" strike="noStrike" cap="none">
                <a:solidFill>
                  <a:srgbClr val="000000"/>
                </a:solidFill>
                <a:latin typeface="Helvetica Neue Light"/>
                <a:ea typeface="Helvetica Neue Light"/>
                <a:cs typeface="Helvetica Neue Light"/>
                <a:sym typeface="Helvetica Neue Light"/>
              </a:defRPr>
            </a:lvl5pPr>
            <a:lvl6pPr marR="0" lvl="5" algn="l" rtl="0">
              <a:lnSpc>
                <a:spcPct val="100000"/>
              </a:lnSpc>
              <a:spcBef>
                <a:spcPts val="2200"/>
              </a:spcBef>
              <a:spcAft>
                <a:spcPts val="0"/>
              </a:spcAft>
              <a:buClr>
                <a:srgbClr val="000000"/>
              </a:buClr>
              <a:buSzPts val="1500"/>
              <a:buFont typeface="Helvetica Neue Light"/>
              <a:buChar char="•"/>
              <a:defRPr sz="2000" b="0" i="0" u="none" strike="noStrike" cap="none">
                <a:solidFill>
                  <a:srgbClr val="000000"/>
                </a:solidFill>
                <a:latin typeface="Helvetica Neue Light"/>
                <a:ea typeface="Helvetica Neue Light"/>
                <a:cs typeface="Helvetica Neue Light"/>
                <a:sym typeface="Helvetica Neue Light"/>
              </a:defRPr>
            </a:lvl6pPr>
            <a:lvl7pPr marR="0" lvl="6" algn="l" rtl="0">
              <a:lnSpc>
                <a:spcPct val="100000"/>
              </a:lnSpc>
              <a:spcBef>
                <a:spcPts val="2200"/>
              </a:spcBef>
              <a:spcAft>
                <a:spcPts val="0"/>
              </a:spcAft>
              <a:buClr>
                <a:srgbClr val="000000"/>
              </a:buClr>
              <a:buSzPts val="1500"/>
              <a:buFont typeface="Helvetica Neue Light"/>
              <a:buChar char="•"/>
              <a:defRPr sz="2000" b="0" i="0" u="none" strike="noStrike" cap="none">
                <a:solidFill>
                  <a:srgbClr val="000000"/>
                </a:solidFill>
                <a:latin typeface="Helvetica Neue Light"/>
                <a:ea typeface="Helvetica Neue Light"/>
                <a:cs typeface="Helvetica Neue Light"/>
                <a:sym typeface="Helvetica Neue Light"/>
              </a:defRPr>
            </a:lvl7pPr>
            <a:lvl8pPr marR="0" lvl="7" algn="l" rtl="0">
              <a:lnSpc>
                <a:spcPct val="100000"/>
              </a:lnSpc>
              <a:spcBef>
                <a:spcPts val="2200"/>
              </a:spcBef>
              <a:spcAft>
                <a:spcPts val="0"/>
              </a:spcAft>
              <a:buClr>
                <a:srgbClr val="000000"/>
              </a:buClr>
              <a:buSzPts val="1500"/>
              <a:buFont typeface="Helvetica Neue Light"/>
              <a:buChar char="•"/>
              <a:defRPr sz="2000" b="0" i="0" u="none" strike="noStrike" cap="none">
                <a:solidFill>
                  <a:srgbClr val="000000"/>
                </a:solidFill>
                <a:latin typeface="Helvetica Neue Light"/>
                <a:ea typeface="Helvetica Neue Light"/>
                <a:cs typeface="Helvetica Neue Light"/>
                <a:sym typeface="Helvetica Neue Light"/>
              </a:defRPr>
            </a:lvl8pPr>
            <a:lvl9pPr marR="0" lvl="8" algn="l" rtl="0">
              <a:lnSpc>
                <a:spcPct val="100000"/>
              </a:lnSpc>
              <a:spcBef>
                <a:spcPts val="2200"/>
              </a:spcBef>
              <a:spcAft>
                <a:spcPts val="0"/>
              </a:spcAft>
              <a:buClr>
                <a:srgbClr val="000000"/>
              </a:buClr>
              <a:buSzPts val="1500"/>
              <a:buFont typeface="Helvetica Neue Light"/>
              <a:buChar char="•"/>
              <a:defRPr sz="2000" b="0" i="0" u="none" strike="noStrike" cap="none">
                <a:solidFill>
                  <a:srgbClr val="000000"/>
                </a:solidFill>
                <a:latin typeface="Helvetica Neue Light"/>
                <a:ea typeface="Helvetica Neue Light"/>
                <a:cs typeface="Helvetica Neue Light"/>
                <a:sym typeface="Helvetica Neue Light"/>
              </a:defRPr>
            </a:lvl9pPr>
          </a:lstStyle>
          <a:p>
            <a:pPr rtl="0"/>
            <a:endParaRPr/>
          </a:p>
        </p:txBody>
      </p:sp>
      <p:sp>
        <p:nvSpPr>
          <p:cNvPr id="63" name="Google Shape;63;p17"/>
          <p:cNvSpPr txBox="1">
            <a:spLocks noGrp="1"/>
          </p:cNvSpPr>
          <p:nvPr>
            <p:ph type="sldNum" idx="12"/>
          </p:nvPr>
        </p:nvSpPr>
        <p:spPr>
          <a:xfrm>
            <a:off x="4484637" y="4905375"/>
            <a:ext cx="170100" cy="176100"/>
          </a:xfrm>
          <a:prstGeom prst="rect">
            <a:avLst/>
          </a:prstGeom>
          <a:noFill/>
          <a:ln>
            <a:noFill/>
          </a:ln>
        </p:spPr>
        <p:txBody>
          <a:bodyPr spcFirstLastPara="1" wrap="square" lIns="19050" tIns="19050" rIns="19050" bIns="19050" rtlCol="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sz="1000">
              <a:solidFill>
                <a:schemeClr val="dk2"/>
              </a:solidFill>
              <a:latin typeface="Arial"/>
              <a:ea typeface="Arial"/>
              <a:cs typeface="Arial"/>
              <a:sym typeface="Arial"/>
            </a:endParaRPr>
          </a:p>
        </p:txBody>
      </p:sp>
    </p:spTree>
    <p:extLst>
      <p:ext uri="{BB962C8B-B14F-4D97-AF65-F5344CB8AC3E}">
        <p14:creationId xmlns:p14="http://schemas.microsoft.com/office/powerpoint/2010/main" val="1916223272"/>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matchingName="Picture Blue">
  <p:cSld name="Picture Blue">
    <p:spTree>
      <p:nvGrpSpPr>
        <p:cNvPr id="1" name="Shape 64"/>
        <p:cNvGrpSpPr/>
        <p:nvPr/>
      </p:nvGrpSpPr>
      <p:grpSpPr>
        <a:xfrm>
          <a:off x="0" y="0"/>
          <a:ext cx="0" cy="0"/>
          <a:chOff x="0" y="0"/>
          <a:chExt cx="0" cy="0"/>
        </a:xfrm>
      </p:grpSpPr>
      <p:sp>
        <p:nvSpPr>
          <p:cNvPr id="65" name="Google Shape;65;p18"/>
          <p:cNvSpPr txBox="1">
            <a:spLocks noGrp="1"/>
          </p:cNvSpPr>
          <p:nvPr>
            <p:ph type="sldNum" idx="12"/>
          </p:nvPr>
        </p:nvSpPr>
        <p:spPr>
          <a:xfrm>
            <a:off x="6553200" y="4767263"/>
            <a:ext cx="2133600" cy="273900"/>
          </a:xfrm>
          <a:prstGeom prst="rect">
            <a:avLst/>
          </a:prstGeom>
          <a:noFill/>
          <a:ln>
            <a:noFill/>
          </a:ln>
        </p:spPr>
        <p:txBody>
          <a:bodyPr spcFirstLastPara="1" wrap="square" lIns="91425" tIns="45700" rIns="91425" bIns="45700" rtlCol="0" anchor="t" anchorCtr="0">
            <a:noAutofit/>
          </a:bodyPr>
          <a:lstStyle>
            <a:lvl1pPr marL="0" marR="0" lvl="0" indent="0" algn="r" rtl="0">
              <a:spcBef>
                <a:spcPts val="0"/>
              </a:spcBef>
              <a:buNone/>
              <a:defRPr sz="600" b="0" i="0" u="none" strike="noStrike" cap="none">
                <a:solidFill>
                  <a:schemeClr val="dk1"/>
                </a:solidFill>
                <a:latin typeface="Arial"/>
                <a:ea typeface="Arial"/>
                <a:cs typeface="Arial"/>
                <a:sym typeface="Arial"/>
              </a:defRPr>
            </a:lvl1pPr>
            <a:lvl2pPr marL="0" marR="0" lvl="1" indent="0" algn="r" rtl="0">
              <a:spcBef>
                <a:spcPts val="0"/>
              </a:spcBef>
              <a:buNone/>
              <a:defRPr sz="600" b="0" i="0" u="none" strike="noStrike" cap="none">
                <a:solidFill>
                  <a:schemeClr val="dk1"/>
                </a:solidFill>
                <a:latin typeface="Arial"/>
                <a:ea typeface="Arial"/>
                <a:cs typeface="Arial"/>
                <a:sym typeface="Arial"/>
              </a:defRPr>
            </a:lvl2pPr>
            <a:lvl3pPr marL="0" marR="0" lvl="2" indent="0" algn="r" rtl="0">
              <a:spcBef>
                <a:spcPts val="0"/>
              </a:spcBef>
              <a:buNone/>
              <a:defRPr sz="600" b="0" i="0" u="none" strike="noStrike" cap="none">
                <a:solidFill>
                  <a:schemeClr val="dk1"/>
                </a:solidFill>
                <a:latin typeface="Arial"/>
                <a:ea typeface="Arial"/>
                <a:cs typeface="Arial"/>
                <a:sym typeface="Arial"/>
              </a:defRPr>
            </a:lvl3pPr>
            <a:lvl4pPr marL="0" marR="0" lvl="3" indent="0" algn="r" rtl="0">
              <a:spcBef>
                <a:spcPts val="0"/>
              </a:spcBef>
              <a:buNone/>
              <a:defRPr sz="600" b="0" i="0" u="none" strike="noStrike" cap="none">
                <a:solidFill>
                  <a:schemeClr val="dk1"/>
                </a:solidFill>
                <a:latin typeface="Arial"/>
                <a:ea typeface="Arial"/>
                <a:cs typeface="Arial"/>
                <a:sym typeface="Arial"/>
              </a:defRPr>
            </a:lvl4pPr>
            <a:lvl5pPr marL="0" marR="0" lvl="4" indent="0" algn="r" rtl="0">
              <a:spcBef>
                <a:spcPts val="0"/>
              </a:spcBef>
              <a:buNone/>
              <a:defRPr sz="600" b="0" i="0" u="none" strike="noStrike" cap="none">
                <a:solidFill>
                  <a:schemeClr val="dk1"/>
                </a:solidFill>
                <a:latin typeface="Arial"/>
                <a:ea typeface="Arial"/>
                <a:cs typeface="Arial"/>
                <a:sym typeface="Arial"/>
              </a:defRPr>
            </a:lvl5pPr>
            <a:lvl6pPr marL="0" marR="0" lvl="5" indent="0" algn="r" rtl="0">
              <a:spcBef>
                <a:spcPts val="0"/>
              </a:spcBef>
              <a:buNone/>
              <a:defRPr sz="600" b="0" i="0" u="none" strike="noStrike" cap="none">
                <a:solidFill>
                  <a:schemeClr val="dk1"/>
                </a:solidFill>
                <a:latin typeface="Arial"/>
                <a:ea typeface="Arial"/>
                <a:cs typeface="Arial"/>
                <a:sym typeface="Arial"/>
              </a:defRPr>
            </a:lvl6pPr>
            <a:lvl7pPr marL="0" marR="0" lvl="6" indent="0" algn="r" rtl="0">
              <a:spcBef>
                <a:spcPts val="0"/>
              </a:spcBef>
              <a:buNone/>
              <a:defRPr sz="600" b="0" i="0" u="none" strike="noStrike" cap="none">
                <a:solidFill>
                  <a:schemeClr val="dk1"/>
                </a:solidFill>
                <a:latin typeface="Arial"/>
                <a:ea typeface="Arial"/>
                <a:cs typeface="Arial"/>
                <a:sym typeface="Arial"/>
              </a:defRPr>
            </a:lvl7pPr>
            <a:lvl8pPr marL="0" marR="0" lvl="7" indent="0" algn="r" rtl="0">
              <a:spcBef>
                <a:spcPts val="0"/>
              </a:spcBef>
              <a:buNone/>
              <a:defRPr sz="600" b="0" i="0" u="none" strike="noStrike" cap="none">
                <a:solidFill>
                  <a:schemeClr val="dk1"/>
                </a:solidFill>
                <a:latin typeface="Arial"/>
                <a:ea typeface="Arial"/>
                <a:cs typeface="Arial"/>
                <a:sym typeface="Arial"/>
              </a:defRPr>
            </a:lvl8pPr>
            <a:lvl9pPr marL="0" marR="0" lvl="8" indent="0" algn="r" rtl="0">
              <a:spcBef>
                <a:spcPts val="0"/>
              </a:spcBef>
              <a:buNone/>
              <a:defRPr sz="6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713789779"/>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matchingName="Picture - Green 1 1">
  <p:cSld name="Picture - Green 1 1">
    <p:bg>
      <p:bgPr>
        <a:solidFill>
          <a:srgbClr val="FFFFFF"/>
        </a:solidFill>
        <a:effectLst/>
      </p:bgPr>
    </p:bg>
    <p:spTree>
      <p:nvGrpSpPr>
        <p:cNvPr id="1" name="Shape 66"/>
        <p:cNvGrpSpPr/>
        <p:nvPr/>
      </p:nvGrpSpPr>
      <p:grpSpPr>
        <a:xfrm>
          <a:off x="0" y="0"/>
          <a:ext cx="0" cy="0"/>
          <a:chOff x="0" y="0"/>
          <a:chExt cx="0" cy="0"/>
        </a:xfrm>
      </p:grpSpPr>
      <p:sp>
        <p:nvSpPr>
          <p:cNvPr id="67" name="Google Shape;67;p19"/>
          <p:cNvSpPr txBox="1">
            <a:spLocks noGrp="1"/>
          </p:cNvSpPr>
          <p:nvPr>
            <p:ph type="sldNum" idx="12"/>
          </p:nvPr>
        </p:nvSpPr>
        <p:spPr>
          <a:xfrm>
            <a:off x="6553200" y="4767263"/>
            <a:ext cx="2133600" cy="273900"/>
          </a:xfrm>
          <a:prstGeom prst="rect">
            <a:avLst/>
          </a:prstGeom>
          <a:noFill/>
          <a:ln>
            <a:noFill/>
          </a:ln>
        </p:spPr>
        <p:txBody>
          <a:bodyPr spcFirstLastPara="1" wrap="square" lIns="91425" tIns="45700" rIns="91425" bIns="45700" rtlCol="0" anchor="t" anchorCtr="0">
            <a:noAutofit/>
          </a:bodyPr>
          <a:lstStyle>
            <a:lvl1pPr marL="0" marR="0" lvl="0" indent="0" algn="r" rtl="0">
              <a:spcBef>
                <a:spcPts val="0"/>
              </a:spcBef>
              <a:buNone/>
              <a:defRPr sz="600" b="0" i="0" u="none" strike="noStrike" cap="none">
                <a:solidFill>
                  <a:schemeClr val="dk1"/>
                </a:solidFill>
                <a:latin typeface="Arial"/>
                <a:ea typeface="Arial"/>
                <a:cs typeface="Arial"/>
                <a:sym typeface="Arial"/>
              </a:defRPr>
            </a:lvl1pPr>
            <a:lvl2pPr marL="0" marR="0" lvl="1" indent="0" algn="r" rtl="0">
              <a:spcBef>
                <a:spcPts val="0"/>
              </a:spcBef>
              <a:buNone/>
              <a:defRPr sz="600" b="0" i="0" u="none" strike="noStrike" cap="none">
                <a:solidFill>
                  <a:schemeClr val="dk1"/>
                </a:solidFill>
                <a:latin typeface="Arial"/>
                <a:ea typeface="Arial"/>
                <a:cs typeface="Arial"/>
                <a:sym typeface="Arial"/>
              </a:defRPr>
            </a:lvl2pPr>
            <a:lvl3pPr marL="0" marR="0" lvl="2" indent="0" algn="r" rtl="0">
              <a:spcBef>
                <a:spcPts val="0"/>
              </a:spcBef>
              <a:buNone/>
              <a:defRPr sz="600" b="0" i="0" u="none" strike="noStrike" cap="none">
                <a:solidFill>
                  <a:schemeClr val="dk1"/>
                </a:solidFill>
                <a:latin typeface="Arial"/>
                <a:ea typeface="Arial"/>
                <a:cs typeface="Arial"/>
                <a:sym typeface="Arial"/>
              </a:defRPr>
            </a:lvl3pPr>
            <a:lvl4pPr marL="0" marR="0" lvl="3" indent="0" algn="r" rtl="0">
              <a:spcBef>
                <a:spcPts val="0"/>
              </a:spcBef>
              <a:buNone/>
              <a:defRPr sz="600" b="0" i="0" u="none" strike="noStrike" cap="none">
                <a:solidFill>
                  <a:schemeClr val="dk1"/>
                </a:solidFill>
                <a:latin typeface="Arial"/>
                <a:ea typeface="Arial"/>
                <a:cs typeface="Arial"/>
                <a:sym typeface="Arial"/>
              </a:defRPr>
            </a:lvl4pPr>
            <a:lvl5pPr marL="0" marR="0" lvl="4" indent="0" algn="r" rtl="0">
              <a:spcBef>
                <a:spcPts val="0"/>
              </a:spcBef>
              <a:buNone/>
              <a:defRPr sz="600" b="0" i="0" u="none" strike="noStrike" cap="none">
                <a:solidFill>
                  <a:schemeClr val="dk1"/>
                </a:solidFill>
                <a:latin typeface="Arial"/>
                <a:ea typeface="Arial"/>
                <a:cs typeface="Arial"/>
                <a:sym typeface="Arial"/>
              </a:defRPr>
            </a:lvl5pPr>
            <a:lvl6pPr marL="0" marR="0" lvl="5" indent="0" algn="r" rtl="0">
              <a:spcBef>
                <a:spcPts val="0"/>
              </a:spcBef>
              <a:buNone/>
              <a:defRPr sz="600" b="0" i="0" u="none" strike="noStrike" cap="none">
                <a:solidFill>
                  <a:schemeClr val="dk1"/>
                </a:solidFill>
                <a:latin typeface="Arial"/>
                <a:ea typeface="Arial"/>
                <a:cs typeface="Arial"/>
                <a:sym typeface="Arial"/>
              </a:defRPr>
            </a:lvl6pPr>
            <a:lvl7pPr marL="0" marR="0" lvl="6" indent="0" algn="r" rtl="0">
              <a:spcBef>
                <a:spcPts val="0"/>
              </a:spcBef>
              <a:buNone/>
              <a:defRPr sz="600" b="0" i="0" u="none" strike="noStrike" cap="none">
                <a:solidFill>
                  <a:schemeClr val="dk1"/>
                </a:solidFill>
                <a:latin typeface="Arial"/>
                <a:ea typeface="Arial"/>
                <a:cs typeface="Arial"/>
                <a:sym typeface="Arial"/>
              </a:defRPr>
            </a:lvl7pPr>
            <a:lvl8pPr marL="0" marR="0" lvl="7" indent="0" algn="r" rtl="0">
              <a:spcBef>
                <a:spcPts val="0"/>
              </a:spcBef>
              <a:buNone/>
              <a:defRPr sz="600" b="0" i="0" u="none" strike="noStrike" cap="none">
                <a:solidFill>
                  <a:schemeClr val="dk1"/>
                </a:solidFill>
                <a:latin typeface="Arial"/>
                <a:ea typeface="Arial"/>
                <a:cs typeface="Arial"/>
                <a:sym typeface="Arial"/>
              </a:defRPr>
            </a:lvl8pPr>
            <a:lvl9pPr marL="0" marR="0" lvl="8" indent="0" algn="r" rtl="0">
              <a:spcBef>
                <a:spcPts val="0"/>
              </a:spcBef>
              <a:buNone/>
              <a:defRPr sz="6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802056075"/>
      </p:ext>
    </p:extLst>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matchingName="Blank 3">
  <p:cSld name="Blank 3">
    <p:spTree>
      <p:nvGrpSpPr>
        <p:cNvPr id="1" name="Shape 68"/>
        <p:cNvGrpSpPr/>
        <p:nvPr/>
      </p:nvGrpSpPr>
      <p:grpSpPr>
        <a:xfrm>
          <a:off x="0" y="0"/>
          <a:ext cx="0" cy="0"/>
          <a:chOff x="0" y="0"/>
          <a:chExt cx="0" cy="0"/>
        </a:xfrm>
      </p:grpSpPr>
      <p:sp>
        <p:nvSpPr>
          <p:cNvPr id="69" name="Google Shape;69;p20"/>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rtlCol="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sz="1000">
              <a:latin typeface="Arial"/>
              <a:ea typeface="Arial"/>
              <a:cs typeface="Arial"/>
              <a:sym typeface="Arial"/>
            </a:endParaRPr>
          </a:p>
        </p:txBody>
      </p:sp>
    </p:spTree>
    <p:extLst>
      <p:ext uri="{BB962C8B-B14F-4D97-AF65-F5344CB8AC3E}">
        <p14:creationId xmlns:p14="http://schemas.microsoft.com/office/powerpoint/2010/main" val="168375143"/>
      </p:ext>
    </p:extLst>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matchingName="Blank 4">
  <p:cSld name="Blank 4">
    <p:spTree>
      <p:nvGrpSpPr>
        <p:cNvPr id="1" name="Shape 70"/>
        <p:cNvGrpSpPr/>
        <p:nvPr/>
      </p:nvGrpSpPr>
      <p:grpSpPr>
        <a:xfrm>
          <a:off x="0" y="0"/>
          <a:ext cx="0" cy="0"/>
          <a:chOff x="0" y="0"/>
          <a:chExt cx="0" cy="0"/>
        </a:xfrm>
      </p:grpSpPr>
      <p:sp>
        <p:nvSpPr>
          <p:cNvPr id="71" name="Google Shape;71;p21"/>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rtlCol="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sz="1000">
              <a:latin typeface="Arial"/>
              <a:ea typeface="Arial"/>
              <a:cs typeface="Arial"/>
              <a:sym typeface="Arial"/>
            </a:endParaRPr>
          </a:p>
        </p:txBody>
      </p:sp>
    </p:spTree>
    <p:extLst>
      <p:ext uri="{BB962C8B-B14F-4D97-AF65-F5344CB8AC3E}">
        <p14:creationId xmlns:p14="http://schemas.microsoft.com/office/powerpoint/2010/main" val="3338142492"/>
      </p:ext>
    </p:extLst>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matchingName="Blank 5">
  <p:cSld name="Blank 5">
    <p:spTree>
      <p:nvGrpSpPr>
        <p:cNvPr id="1" name="Shape 72"/>
        <p:cNvGrpSpPr/>
        <p:nvPr/>
      </p:nvGrpSpPr>
      <p:grpSpPr>
        <a:xfrm>
          <a:off x="0" y="0"/>
          <a:ext cx="0" cy="0"/>
          <a:chOff x="0" y="0"/>
          <a:chExt cx="0" cy="0"/>
        </a:xfrm>
      </p:grpSpPr>
      <p:sp>
        <p:nvSpPr>
          <p:cNvPr id="73" name="Google Shape;73;p22"/>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rtlCol="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sz="1000">
              <a:latin typeface="Arial"/>
              <a:ea typeface="Arial"/>
              <a:cs typeface="Arial"/>
              <a:sym typeface="Arial"/>
            </a:endParaRPr>
          </a:p>
        </p:txBody>
      </p:sp>
    </p:spTree>
    <p:extLst>
      <p:ext uri="{BB962C8B-B14F-4D97-AF65-F5344CB8AC3E}">
        <p14:creationId xmlns:p14="http://schemas.microsoft.com/office/powerpoint/2010/main" val="3915273368"/>
      </p:ext>
    </p:extLst>
  </p:cSld>
  <p:clrMapOvr>
    <a:masterClrMapping/>
  </p:clrMapOvr>
</p:sldLayout>
</file>

<file path=ppt/slideLayouts/slideLayout279.xml><?xml version="1.0" encoding="utf-8"?>
<p:sldLayout xmlns:a="http://schemas.openxmlformats.org/drawingml/2006/main" xmlns:r="http://schemas.openxmlformats.org/officeDocument/2006/relationships" xmlns:p="http://schemas.openxmlformats.org/presentationml/2006/main" matchingName="Blank 6">
  <p:cSld name="Blank 6">
    <p:spTree>
      <p:nvGrpSpPr>
        <p:cNvPr id="1" name="Shape 74"/>
        <p:cNvGrpSpPr/>
        <p:nvPr/>
      </p:nvGrpSpPr>
      <p:grpSpPr>
        <a:xfrm>
          <a:off x="0" y="0"/>
          <a:ext cx="0" cy="0"/>
          <a:chOff x="0" y="0"/>
          <a:chExt cx="0" cy="0"/>
        </a:xfrm>
      </p:grpSpPr>
      <p:sp>
        <p:nvSpPr>
          <p:cNvPr id="75" name="Google Shape;75;p23"/>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rtlCol="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sz="1000">
              <a:latin typeface="Arial"/>
              <a:ea typeface="Arial"/>
              <a:cs typeface="Arial"/>
              <a:sym typeface="Arial"/>
            </a:endParaRPr>
          </a:p>
        </p:txBody>
      </p:sp>
    </p:spTree>
    <p:extLst>
      <p:ext uri="{BB962C8B-B14F-4D97-AF65-F5344CB8AC3E}">
        <p14:creationId xmlns:p14="http://schemas.microsoft.com/office/powerpoint/2010/main" val="3232277371"/>
      </p:ext>
    </p:extLst>
  </p:cSld>
  <p:clrMapOvr>
    <a:masterClrMapping/>
  </p:clrMapOvr>
</p:sldLayout>
</file>

<file path=ppt/slideLayouts/slideLayout280.xml><?xml version="1.0" encoding="utf-8"?>
<p:sldLayout xmlns:a="http://schemas.openxmlformats.org/drawingml/2006/main" xmlns:r="http://schemas.openxmlformats.org/officeDocument/2006/relationships" xmlns:p="http://schemas.openxmlformats.org/presentationml/2006/main" matchingName="Blank 7">
  <p:cSld name="Blank 7">
    <p:spTree>
      <p:nvGrpSpPr>
        <p:cNvPr id="1" name="Shape 76"/>
        <p:cNvGrpSpPr/>
        <p:nvPr/>
      </p:nvGrpSpPr>
      <p:grpSpPr>
        <a:xfrm>
          <a:off x="0" y="0"/>
          <a:ext cx="0" cy="0"/>
          <a:chOff x="0" y="0"/>
          <a:chExt cx="0" cy="0"/>
        </a:xfrm>
      </p:grpSpPr>
      <p:sp>
        <p:nvSpPr>
          <p:cNvPr id="77" name="Google Shape;77;p24"/>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rtlCol="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sz="1000">
              <a:latin typeface="Arial"/>
              <a:ea typeface="Arial"/>
              <a:cs typeface="Arial"/>
              <a:sym typeface="Arial"/>
            </a:endParaRPr>
          </a:p>
        </p:txBody>
      </p:sp>
    </p:spTree>
    <p:extLst>
      <p:ext uri="{BB962C8B-B14F-4D97-AF65-F5344CB8AC3E}">
        <p14:creationId xmlns:p14="http://schemas.microsoft.com/office/powerpoint/2010/main" val="333630909"/>
      </p:ext>
    </p:extLst>
  </p:cSld>
  <p:clrMapOvr>
    <a:masterClrMapping/>
  </p:clrMapOvr>
</p:sldLayout>
</file>

<file path=ppt/slideLayouts/slideLayout281.xml><?xml version="1.0" encoding="utf-8"?>
<p:sldLayout xmlns:a="http://schemas.openxmlformats.org/drawingml/2006/main" xmlns:r="http://schemas.openxmlformats.org/officeDocument/2006/relationships" xmlns:p="http://schemas.openxmlformats.org/presentationml/2006/main" matchingName="Blank - Logi Confidential Left">
  <p:cSld name="Blank - Logi Confidential Left">
    <p:spTree>
      <p:nvGrpSpPr>
        <p:cNvPr id="1" name="Shape 78"/>
        <p:cNvGrpSpPr/>
        <p:nvPr/>
      </p:nvGrpSpPr>
      <p:grpSpPr>
        <a:xfrm>
          <a:off x="0" y="0"/>
          <a:ext cx="0" cy="0"/>
          <a:chOff x="0" y="0"/>
          <a:chExt cx="0" cy="0"/>
        </a:xfrm>
      </p:grpSpPr>
      <p:sp>
        <p:nvSpPr>
          <p:cNvPr id="79" name="Google Shape;79;p25"/>
          <p:cNvSpPr/>
          <p:nvPr/>
        </p:nvSpPr>
        <p:spPr>
          <a:xfrm>
            <a:off x="-200" y="4822875"/>
            <a:ext cx="9144300" cy="331200"/>
          </a:xfrm>
          <a:prstGeom prst="rect">
            <a:avLst/>
          </a:prstGeom>
          <a:solidFill>
            <a:srgbClr val="FFFFFF"/>
          </a:solidFill>
          <a:ln>
            <a:noFill/>
          </a:ln>
        </p:spPr>
        <p:txBody>
          <a:bodyPr spcFirstLastPara="1" wrap="square" lIns="91425" tIns="91425" rIns="91425" bIns="91425" rtlCol="0" anchor="ctr" anchorCtr="0">
            <a:noAutofit/>
          </a:bodyPr>
          <a:lstStyle/>
          <a:p>
            <a:pPr marL="0" lvl="0" indent="0" algn="l" rtl="0">
              <a:spcBef>
                <a:spcPts val="0"/>
              </a:spcBef>
              <a:spcAft>
                <a:spcPts val="0"/>
              </a:spcAft>
              <a:buNone/>
            </a:pPr>
            <a:endParaRPr/>
          </a:p>
        </p:txBody>
      </p:sp>
      <p:sp>
        <p:nvSpPr>
          <p:cNvPr id="80" name="Google Shape;80;p25"/>
          <p:cNvSpPr txBox="1">
            <a:spLocks noGrp="1"/>
          </p:cNvSpPr>
          <p:nvPr>
            <p:ph type="sldNum" idx="12"/>
          </p:nvPr>
        </p:nvSpPr>
        <p:spPr>
          <a:xfrm>
            <a:off x="8486525" y="4822874"/>
            <a:ext cx="548700" cy="331200"/>
          </a:xfrm>
          <a:prstGeom prst="rect">
            <a:avLst/>
          </a:prstGeom>
        </p:spPr>
        <p:txBody>
          <a:bodyPr spcFirstLastPara="1" wrap="square" lIns="91425" tIns="91425" rIns="91425" bIns="91425" rtlCol="0" anchor="ctr" anchorCtr="0">
            <a:noAutofit/>
          </a:bodyPr>
          <a:lstStyle>
            <a:lvl1pPr lvl="0" algn="r" rtl="0">
              <a:buNone/>
              <a:defRPr sz="1000">
                <a:solidFill>
                  <a:srgbClr val="2F3132"/>
                </a:solidFill>
              </a:defRPr>
            </a:lvl1pPr>
            <a:lvl2pPr lvl="1" algn="r" rtl="0">
              <a:buNone/>
              <a:defRPr sz="1000">
                <a:solidFill>
                  <a:srgbClr val="2F3132"/>
                </a:solidFill>
              </a:defRPr>
            </a:lvl2pPr>
            <a:lvl3pPr lvl="2" algn="r" rtl="0">
              <a:buNone/>
              <a:defRPr sz="1000">
                <a:solidFill>
                  <a:srgbClr val="2F3132"/>
                </a:solidFill>
              </a:defRPr>
            </a:lvl3pPr>
            <a:lvl4pPr lvl="3" algn="r" rtl="0">
              <a:buNone/>
              <a:defRPr sz="1000">
                <a:solidFill>
                  <a:srgbClr val="2F3132"/>
                </a:solidFill>
              </a:defRPr>
            </a:lvl4pPr>
            <a:lvl5pPr lvl="4" algn="r" rtl="0">
              <a:buNone/>
              <a:defRPr sz="1000">
                <a:solidFill>
                  <a:srgbClr val="2F3132"/>
                </a:solidFill>
              </a:defRPr>
            </a:lvl5pPr>
            <a:lvl6pPr lvl="5" algn="r" rtl="0">
              <a:buNone/>
              <a:defRPr sz="1000">
                <a:solidFill>
                  <a:srgbClr val="2F3132"/>
                </a:solidFill>
              </a:defRPr>
            </a:lvl6pPr>
            <a:lvl7pPr lvl="6" algn="r" rtl="0">
              <a:buNone/>
              <a:defRPr sz="1000">
                <a:solidFill>
                  <a:srgbClr val="2F3132"/>
                </a:solidFill>
              </a:defRPr>
            </a:lvl7pPr>
            <a:lvl8pPr lvl="7" algn="r" rtl="0">
              <a:buNone/>
              <a:defRPr sz="1000">
                <a:solidFill>
                  <a:srgbClr val="2F3132"/>
                </a:solidFill>
              </a:defRPr>
            </a:lvl8pPr>
            <a:lvl9pPr lvl="8" algn="r" rtl="0">
              <a:buNone/>
              <a:defRPr sz="1000">
                <a:solidFill>
                  <a:srgbClr val="2F3132"/>
                </a:solidFill>
              </a:defRPr>
            </a:lvl9pPr>
          </a:lstStyle>
          <a:p>
            <a:pPr marL="0" lvl="0" indent="0" algn="r" rtl="0">
              <a:spcBef>
                <a:spcPts val="0"/>
              </a:spcBef>
              <a:spcAft>
                <a:spcPts val="0"/>
              </a:spcAft>
              <a:buNone/>
            </a:pPr>
            <a:fld id="{00000000-1234-1234-1234-123412341234}" type="slidenum">
              <a:rPr lang="en"/>
              <a:t>‹#›</a:t>
            </a:fld>
            <a:endParaRPr/>
          </a:p>
        </p:txBody>
      </p:sp>
      <p:sp>
        <p:nvSpPr>
          <p:cNvPr id="81" name="Google Shape;81;p25"/>
          <p:cNvSpPr txBox="1"/>
          <p:nvPr/>
        </p:nvSpPr>
        <p:spPr>
          <a:xfrm>
            <a:off x="344700" y="4822863"/>
            <a:ext cx="2741400" cy="331200"/>
          </a:xfrm>
          <a:prstGeom prst="rect">
            <a:avLst/>
          </a:prstGeom>
          <a:noFill/>
          <a:ln>
            <a:noFill/>
          </a:ln>
        </p:spPr>
        <p:txBody>
          <a:bodyPr spcFirstLastPara="1" wrap="square" lIns="91425" tIns="91425" rIns="91425" bIns="91425" rtlCol="0" anchor="t" anchorCtr="0">
            <a:noAutofit/>
          </a:bodyPr>
          <a:lstStyle/>
          <a:p>
            <a:pPr marL="0" lvl="0" indent="0" algn="l" rtl="0">
              <a:spcBef>
                <a:spcPts val="0"/>
              </a:spcBef>
              <a:spcAft>
                <a:spcPts val="0"/>
              </a:spcAft>
              <a:buNone/>
            </a:pPr>
            <a:r>
              <a:rPr lang="es-mx" sz="800">
                <a:solidFill>
                  <a:srgbClr val="9E9E9E"/>
                </a:solidFill>
              </a:rPr>
              <a:t>LOGITECH CONFIDENTIAL</a:t>
            </a:r>
            <a:endParaRPr sz="800">
              <a:solidFill>
                <a:srgbClr val="9E9E9E"/>
              </a:solidFill>
            </a:endParaRPr>
          </a:p>
        </p:txBody>
      </p:sp>
    </p:spTree>
    <p:extLst>
      <p:ext uri="{BB962C8B-B14F-4D97-AF65-F5344CB8AC3E}">
        <p14:creationId xmlns:p14="http://schemas.microsoft.com/office/powerpoint/2010/main" val="2401310957"/>
      </p:ext>
    </p:extLst>
  </p:cSld>
  <p:clrMapOvr>
    <a:masterClrMapping/>
  </p:clrMapOvr>
</p:sldLayout>
</file>

<file path=ppt/slideLayouts/slideLayout282.xml><?xml version="1.0" encoding="utf-8"?>
<p:sldLayout xmlns:a="http://schemas.openxmlformats.org/drawingml/2006/main" xmlns:r="http://schemas.openxmlformats.org/officeDocument/2006/relationships" xmlns:p="http://schemas.openxmlformats.org/presentationml/2006/main" matchingName="Blank 8">
  <p:cSld name="Blank 8">
    <p:spTree>
      <p:nvGrpSpPr>
        <p:cNvPr id="1" name="Shape 82"/>
        <p:cNvGrpSpPr/>
        <p:nvPr/>
      </p:nvGrpSpPr>
      <p:grpSpPr>
        <a:xfrm>
          <a:off x="0" y="0"/>
          <a:ext cx="0" cy="0"/>
          <a:chOff x="0" y="0"/>
          <a:chExt cx="0" cy="0"/>
        </a:xfrm>
      </p:grpSpPr>
      <p:sp>
        <p:nvSpPr>
          <p:cNvPr id="83" name="Google Shape;83;p26"/>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rtlCol="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555780661"/>
      </p:ext>
    </p:extLst>
  </p:cSld>
  <p:clrMapOvr>
    <a:masterClrMapping/>
  </p:clrMapOvr>
</p:sldLayout>
</file>

<file path=ppt/slideLayouts/slideLayout283.xml><?xml version="1.0" encoding="utf-8"?>
<p:sldLayout xmlns:a="http://schemas.openxmlformats.org/drawingml/2006/main" xmlns:r="http://schemas.openxmlformats.org/officeDocument/2006/relationships" xmlns:p="http://schemas.openxmlformats.org/presentationml/2006/main" matchingName="Title and body 1">
  <p:cSld name="Title and body 1">
    <p:spTree>
      <p:nvGrpSpPr>
        <p:cNvPr id="1" name="Shape 84"/>
        <p:cNvGrpSpPr/>
        <p:nvPr/>
      </p:nvGrpSpPr>
      <p:grpSpPr>
        <a:xfrm>
          <a:off x="0" y="0"/>
          <a:ext cx="0" cy="0"/>
          <a:chOff x="0" y="0"/>
          <a:chExt cx="0" cy="0"/>
        </a:xfrm>
      </p:grpSpPr>
      <p:sp>
        <p:nvSpPr>
          <p:cNvPr id="85" name="Google Shape;85;p27"/>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rtlCol="0" anchor="ctr" anchorCtr="0">
            <a:noAutofit/>
          </a:bodyPr>
          <a:lstStyle>
            <a:lvl1pPr lvl="0" algn="l" rtl="0">
              <a:lnSpc>
                <a:spcPct val="100000"/>
              </a:lnSpc>
              <a:spcBef>
                <a:spcPts val="0"/>
              </a:spcBef>
              <a:spcAft>
                <a:spcPts val="0"/>
              </a:spcAft>
              <a:buSzPts val="30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pPr rtl="0"/>
            <a:endParaRPr/>
          </a:p>
        </p:txBody>
      </p:sp>
      <p:sp>
        <p:nvSpPr>
          <p:cNvPr id="86" name="Google Shape;86;p27"/>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rtlCol="0" anchor="t" anchorCtr="0">
            <a:noAutofit/>
          </a:bodyPr>
          <a:lstStyle>
            <a:lvl1pPr marL="457200" lvl="0" indent="-406400" algn="l" rtl="0">
              <a:lnSpc>
                <a:spcPct val="100000"/>
              </a:lnSpc>
              <a:spcBef>
                <a:spcPts val="0"/>
              </a:spcBef>
              <a:spcAft>
                <a:spcPts val="0"/>
              </a:spcAft>
              <a:buSzPts val="2800"/>
              <a:buChar char="•"/>
              <a:defRPr/>
            </a:lvl1pPr>
            <a:lvl2pPr marL="914400" lvl="1" indent="-406400" algn="l" rtl="0">
              <a:lnSpc>
                <a:spcPct val="100000"/>
              </a:lnSpc>
              <a:spcBef>
                <a:spcPts val="0"/>
              </a:spcBef>
              <a:spcAft>
                <a:spcPts val="0"/>
              </a:spcAft>
              <a:buSzPts val="2800"/>
              <a:buChar char="–"/>
              <a:defRPr/>
            </a:lvl2pPr>
            <a:lvl3pPr marL="1371600" lvl="2" indent="-381000" algn="l" rtl="0">
              <a:lnSpc>
                <a:spcPct val="100000"/>
              </a:lnSpc>
              <a:spcBef>
                <a:spcPts val="0"/>
              </a:spcBef>
              <a:spcAft>
                <a:spcPts val="0"/>
              </a:spcAft>
              <a:buSzPts val="2400"/>
              <a:buChar char="•"/>
              <a:defRPr/>
            </a:lvl3pPr>
            <a:lvl4pPr marL="1828800" lvl="3" indent="-355600" algn="l" rtl="0">
              <a:lnSpc>
                <a:spcPct val="100000"/>
              </a:lnSpc>
              <a:spcBef>
                <a:spcPts val="0"/>
              </a:spcBef>
              <a:spcAft>
                <a:spcPts val="0"/>
              </a:spcAft>
              <a:buSzPts val="2000"/>
              <a:buChar char="–"/>
              <a:defRPr/>
            </a:lvl4pPr>
            <a:lvl5pPr marL="2286000" lvl="4" indent="-355600" algn="l" rtl="0">
              <a:lnSpc>
                <a:spcPct val="100000"/>
              </a:lnSpc>
              <a:spcBef>
                <a:spcPts val="0"/>
              </a:spcBef>
              <a:spcAft>
                <a:spcPts val="0"/>
              </a:spcAft>
              <a:buSzPts val="2000"/>
              <a:buChar char="»"/>
              <a:defRPr/>
            </a:lvl5pPr>
            <a:lvl6pPr marL="2743200" lvl="5" indent="-355600" algn="l" rtl="0">
              <a:lnSpc>
                <a:spcPct val="100000"/>
              </a:lnSpc>
              <a:spcBef>
                <a:spcPts val="0"/>
              </a:spcBef>
              <a:spcAft>
                <a:spcPts val="0"/>
              </a:spcAft>
              <a:buSzPts val="2000"/>
              <a:buChar char="•"/>
              <a:defRPr/>
            </a:lvl6pPr>
            <a:lvl7pPr marL="3200400" lvl="6" indent="-355600" algn="l" rtl="0">
              <a:lnSpc>
                <a:spcPct val="100000"/>
              </a:lnSpc>
              <a:spcBef>
                <a:spcPts val="0"/>
              </a:spcBef>
              <a:spcAft>
                <a:spcPts val="0"/>
              </a:spcAft>
              <a:buSzPts val="2000"/>
              <a:buChar char="•"/>
              <a:defRPr/>
            </a:lvl7pPr>
            <a:lvl8pPr marL="3657600" lvl="7" indent="-355600" algn="l" rtl="0">
              <a:lnSpc>
                <a:spcPct val="100000"/>
              </a:lnSpc>
              <a:spcBef>
                <a:spcPts val="0"/>
              </a:spcBef>
              <a:spcAft>
                <a:spcPts val="0"/>
              </a:spcAft>
              <a:buSzPts val="2000"/>
              <a:buChar char="•"/>
              <a:defRPr/>
            </a:lvl8pPr>
            <a:lvl9pPr marL="4114800" lvl="8" indent="-355600" algn="l" rtl="0">
              <a:lnSpc>
                <a:spcPct val="100000"/>
              </a:lnSpc>
              <a:spcBef>
                <a:spcPts val="0"/>
              </a:spcBef>
              <a:spcAft>
                <a:spcPts val="0"/>
              </a:spcAft>
              <a:buSzPts val="2000"/>
              <a:buChar char="•"/>
              <a:defRPr/>
            </a:lvl9pPr>
          </a:lstStyle>
          <a:p>
            <a:pPr rtl="0"/>
            <a:endParaRPr/>
          </a:p>
        </p:txBody>
      </p:sp>
      <p:sp>
        <p:nvSpPr>
          <p:cNvPr id="87" name="Google Shape;87;p27"/>
          <p:cNvSpPr txBox="1">
            <a:spLocks noGrp="1"/>
          </p:cNvSpPr>
          <p:nvPr>
            <p:ph type="sldNum" idx="12"/>
          </p:nvPr>
        </p:nvSpPr>
        <p:spPr>
          <a:xfrm>
            <a:off x="8472458" y="4663217"/>
            <a:ext cx="548700" cy="393600"/>
          </a:xfrm>
          <a:prstGeom prst="rect">
            <a:avLst/>
          </a:prstGeom>
          <a:noFill/>
          <a:ln>
            <a:noFill/>
          </a:ln>
        </p:spPr>
        <p:txBody>
          <a:bodyPr spcFirstLastPara="1" wrap="square" lIns="91425" tIns="45700" rIns="91425" bIns="45700" rtlCol="0" anchor="ctr" anchorCtr="0">
            <a:noAutofit/>
          </a:bodyPr>
          <a:lstStyle>
            <a:lvl1pPr marL="0" marR="0" lvl="0" indent="0" algn="l" rtl="0">
              <a:lnSpc>
                <a:spcPct val="100000"/>
              </a:lnSpc>
              <a:spcBef>
                <a:spcPts val="0"/>
              </a:spcBef>
              <a:spcAft>
                <a:spcPts val="0"/>
              </a:spcAft>
              <a:buClr>
                <a:srgbClr val="000000"/>
              </a:buClr>
              <a:buSzPts val="1400"/>
              <a:buFont typeface="Arial"/>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l" rtl="0">
              <a:lnSpc>
                <a:spcPct val="100000"/>
              </a:lnSpc>
              <a:spcBef>
                <a:spcPts val="0"/>
              </a:spcBef>
              <a:spcAft>
                <a:spcPts val="0"/>
              </a:spcAft>
              <a:buClr>
                <a:srgbClr val="000000"/>
              </a:buClr>
              <a:buSzPts val="1400"/>
              <a:buFont typeface="Arial"/>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l" rtl="0">
              <a:lnSpc>
                <a:spcPct val="100000"/>
              </a:lnSpc>
              <a:spcBef>
                <a:spcPts val="0"/>
              </a:spcBef>
              <a:spcAft>
                <a:spcPts val="0"/>
              </a:spcAft>
              <a:buClr>
                <a:srgbClr val="000000"/>
              </a:buClr>
              <a:buSzPts val="1400"/>
              <a:buFont typeface="Arial"/>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l" rtl="0">
              <a:lnSpc>
                <a:spcPct val="100000"/>
              </a:lnSpc>
              <a:spcBef>
                <a:spcPts val="0"/>
              </a:spcBef>
              <a:spcAft>
                <a:spcPts val="0"/>
              </a:spcAft>
              <a:buClr>
                <a:srgbClr val="000000"/>
              </a:buClr>
              <a:buSzPts val="1400"/>
              <a:buFont typeface="Arial"/>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l" rtl="0">
              <a:lnSpc>
                <a:spcPct val="100000"/>
              </a:lnSpc>
              <a:spcBef>
                <a:spcPts val="0"/>
              </a:spcBef>
              <a:spcAft>
                <a:spcPts val="0"/>
              </a:spcAft>
              <a:buClr>
                <a:srgbClr val="000000"/>
              </a:buClr>
              <a:buSzPts val="1400"/>
              <a:buFont typeface="Arial"/>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l" rtl="0">
              <a:lnSpc>
                <a:spcPct val="100000"/>
              </a:lnSpc>
              <a:spcBef>
                <a:spcPts val="0"/>
              </a:spcBef>
              <a:spcAft>
                <a:spcPts val="0"/>
              </a:spcAft>
              <a:buClr>
                <a:srgbClr val="000000"/>
              </a:buClr>
              <a:buSzPts val="1400"/>
              <a:buFont typeface="Arial"/>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l" rtl="0">
              <a:lnSpc>
                <a:spcPct val="100000"/>
              </a:lnSpc>
              <a:spcBef>
                <a:spcPts val="0"/>
              </a:spcBef>
              <a:spcAft>
                <a:spcPts val="0"/>
              </a:spcAft>
              <a:buClr>
                <a:srgbClr val="000000"/>
              </a:buClr>
              <a:buSzPts val="1400"/>
              <a:buFont typeface="Arial"/>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l" rtl="0">
              <a:lnSpc>
                <a:spcPct val="100000"/>
              </a:lnSpc>
              <a:spcBef>
                <a:spcPts val="0"/>
              </a:spcBef>
              <a:spcAft>
                <a:spcPts val="0"/>
              </a:spcAft>
              <a:buClr>
                <a:srgbClr val="000000"/>
              </a:buClr>
              <a:buSzPts val="1400"/>
              <a:buFont typeface="Arial"/>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l" rtl="0">
              <a:lnSpc>
                <a:spcPct val="100000"/>
              </a:lnSpc>
              <a:spcBef>
                <a:spcPts val="0"/>
              </a:spcBef>
              <a:spcAft>
                <a:spcPts val="0"/>
              </a:spcAft>
              <a:buClr>
                <a:srgbClr val="000000"/>
              </a:buClr>
              <a:buSzPts val="1400"/>
              <a:buFont typeface="Arial"/>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l"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556891960"/>
      </p:ext>
    </p:extLst>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matchingName="Blank 9">
  <p:cSld name="Blank 9">
    <p:spTree>
      <p:nvGrpSpPr>
        <p:cNvPr id="1" name="Shape 88"/>
        <p:cNvGrpSpPr/>
        <p:nvPr/>
      </p:nvGrpSpPr>
      <p:grpSpPr>
        <a:xfrm>
          <a:off x="0" y="0"/>
          <a:ext cx="0" cy="0"/>
          <a:chOff x="0" y="0"/>
          <a:chExt cx="0" cy="0"/>
        </a:xfrm>
      </p:grpSpPr>
      <p:sp>
        <p:nvSpPr>
          <p:cNvPr id="89" name="Google Shape;89;p28"/>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rtlCol="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583292512"/>
      </p:ext>
    </p:extLst>
  </p:cSld>
  <p:clrMapOvr>
    <a:masterClrMapping/>
  </p:clrMapOvr>
</p:sldLayout>
</file>

<file path=ppt/slideLayouts/slideLayout285.xml><?xml version="1.0" encoding="utf-8"?>
<p:sldLayout xmlns:a="http://schemas.openxmlformats.org/drawingml/2006/main" xmlns:r="http://schemas.openxmlformats.org/officeDocument/2006/relationships" xmlns:p="http://schemas.openxmlformats.org/presentationml/2006/main" matchingName="Blank 10">
  <p:cSld name="Blank 10">
    <p:spTree>
      <p:nvGrpSpPr>
        <p:cNvPr id="1" name="Shape 90"/>
        <p:cNvGrpSpPr/>
        <p:nvPr/>
      </p:nvGrpSpPr>
      <p:grpSpPr>
        <a:xfrm>
          <a:off x="0" y="0"/>
          <a:ext cx="0" cy="0"/>
          <a:chOff x="0" y="0"/>
          <a:chExt cx="0" cy="0"/>
        </a:xfrm>
      </p:grpSpPr>
      <p:sp>
        <p:nvSpPr>
          <p:cNvPr id="91" name="Google Shape;91;p29"/>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rtlCol="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sz="1000">
              <a:latin typeface="Arial"/>
              <a:ea typeface="Arial"/>
              <a:cs typeface="Arial"/>
              <a:sym typeface="Arial"/>
            </a:endParaRPr>
          </a:p>
        </p:txBody>
      </p:sp>
    </p:spTree>
    <p:extLst>
      <p:ext uri="{BB962C8B-B14F-4D97-AF65-F5344CB8AC3E}">
        <p14:creationId xmlns:p14="http://schemas.microsoft.com/office/powerpoint/2010/main" val="1169774977"/>
      </p:ext>
    </p:extLst>
  </p:cSld>
  <p:clrMapOvr>
    <a:masterClrMapping/>
  </p:clrMapOvr>
</p:sldLayout>
</file>

<file path=ppt/slideLayouts/slideLayout286.xml><?xml version="1.0" encoding="utf-8"?>
<p:sldLayout xmlns:a="http://schemas.openxmlformats.org/drawingml/2006/main" xmlns:r="http://schemas.openxmlformats.org/officeDocument/2006/relationships" xmlns:p="http://schemas.openxmlformats.org/presentationml/2006/main" matchingName="Blank 11">
  <p:cSld name="Blank 11">
    <p:spTree>
      <p:nvGrpSpPr>
        <p:cNvPr id="1" name="Shape 92"/>
        <p:cNvGrpSpPr/>
        <p:nvPr/>
      </p:nvGrpSpPr>
      <p:grpSpPr>
        <a:xfrm>
          <a:off x="0" y="0"/>
          <a:ext cx="0" cy="0"/>
          <a:chOff x="0" y="0"/>
          <a:chExt cx="0" cy="0"/>
        </a:xfrm>
      </p:grpSpPr>
      <p:sp>
        <p:nvSpPr>
          <p:cNvPr id="93" name="Google Shape;93;p30"/>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rtlCol="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sz="1000">
              <a:latin typeface="Arial"/>
              <a:ea typeface="Arial"/>
              <a:cs typeface="Arial"/>
              <a:sym typeface="Arial"/>
            </a:endParaRPr>
          </a:p>
        </p:txBody>
      </p:sp>
    </p:spTree>
    <p:extLst>
      <p:ext uri="{BB962C8B-B14F-4D97-AF65-F5344CB8AC3E}">
        <p14:creationId xmlns:p14="http://schemas.microsoft.com/office/powerpoint/2010/main" val="3982305749"/>
      </p:ext>
    </p:extLst>
  </p:cSld>
  <p:clrMapOvr>
    <a:masterClrMapping/>
  </p:clrMapOvr>
</p:sldLayout>
</file>

<file path=ppt/slideLayouts/slideLayout287.xml><?xml version="1.0" encoding="utf-8"?>
<p:sldLayout xmlns:a="http://schemas.openxmlformats.org/drawingml/2006/main" xmlns:r="http://schemas.openxmlformats.org/officeDocument/2006/relationships" xmlns:p="http://schemas.openxmlformats.org/presentationml/2006/main" matchingName="Blank 12">
  <p:cSld name="Blank 12">
    <p:spTree>
      <p:nvGrpSpPr>
        <p:cNvPr id="1" name="Shape 94"/>
        <p:cNvGrpSpPr/>
        <p:nvPr/>
      </p:nvGrpSpPr>
      <p:grpSpPr>
        <a:xfrm>
          <a:off x="0" y="0"/>
          <a:ext cx="0" cy="0"/>
          <a:chOff x="0" y="0"/>
          <a:chExt cx="0" cy="0"/>
        </a:xfrm>
      </p:grpSpPr>
      <p:sp>
        <p:nvSpPr>
          <p:cNvPr id="95" name="Google Shape;95;p31"/>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rtlCol="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sz="1000">
              <a:latin typeface="Arial"/>
              <a:ea typeface="Arial"/>
              <a:cs typeface="Arial"/>
              <a:sym typeface="Arial"/>
            </a:endParaRPr>
          </a:p>
        </p:txBody>
      </p:sp>
    </p:spTree>
    <p:extLst>
      <p:ext uri="{BB962C8B-B14F-4D97-AF65-F5344CB8AC3E}">
        <p14:creationId xmlns:p14="http://schemas.microsoft.com/office/powerpoint/2010/main" val="574517031"/>
      </p:ext>
    </p:extLst>
  </p:cSld>
  <p:clrMapOvr>
    <a:masterClrMapping/>
  </p:clrMapOvr>
</p:sldLayout>
</file>

<file path=ppt/slideLayouts/slideLayout288.xml><?xml version="1.0" encoding="utf-8"?>
<p:sldLayout xmlns:a="http://schemas.openxmlformats.org/drawingml/2006/main" xmlns:r="http://schemas.openxmlformats.org/officeDocument/2006/relationships" xmlns:p="http://schemas.openxmlformats.org/presentationml/2006/main" type="tx">
  <p:cSld name="TITLE_AND_BODY_2">
    <p:spTree>
      <p:nvGrpSpPr>
        <p:cNvPr id="1" name=""/>
        <p:cNvGrpSpPr/>
        <p:nvPr/>
      </p:nvGrpSpPr>
      <p:grpSpPr>
        <a:xfrm>
          <a:off x="0" y="0"/>
          <a:ext cx="0" cy="0"/>
          <a:chOff x="0" y="0"/>
          <a:chExt cx="0" cy="0"/>
        </a:xfrm>
      </p:grpSpPr>
      <p:sp>
        <p:nvSpPr>
          <p:cNvPr id="2" name="Slide Number">
            <a:extLst>
              <a:ext uri="{FF2B5EF4-FFF2-40B4-BE49-F238E27FC236}">
                <a16:creationId xmlns:a16="http://schemas.microsoft.com/office/drawing/2014/main" id="{FD85CAF3-67D0-4818-A328-C29CC01D8F48}"/>
              </a:ext>
            </a:extLst>
          </p:cNvPr>
          <p:cNvSpPr txBox="1">
            <a:spLocks noGrp="1"/>
          </p:cNvSpPr>
          <p:nvPr>
            <p:ph type="sldNum" sz="quarter" idx="8"/>
          </p:nvPr>
        </p:nvSpPr>
        <p:spPr>
          <a:xfrm>
            <a:off x="4448958" y="4905371"/>
            <a:ext cx="241401" cy="237981"/>
          </a:xfrm>
        </p:spPr>
        <p:txBody>
          <a:bodyPr lIns="50804" tIns="50804" rIns="50804" bIns="50804" anchor="t" anchorCtr="1"/>
          <a:lstStyle>
            <a:lvl1pPr algn="ctr">
              <a:defRPr sz="900">
                <a:latin typeface="Helvetica Neue Light"/>
                <a:ea typeface="Helvetica Neue Light"/>
                <a:cs typeface="Helvetica Neue Light"/>
              </a:defRPr>
            </a:lvl1pPr>
          </a:lstStyle>
          <a:p>
            <a:pPr lvl="0"/>
            <a:fld id="{253B1434-D947-48AA-BBDE-DDE769DFA33D}" type="slidenum">
              <a:t>‹#›</a:t>
            </a:fld>
            <a:endParaRPr lang="en-US"/>
          </a:p>
        </p:txBody>
      </p:sp>
    </p:spTree>
    <p:extLst>
      <p:ext uri="{BB962C8B-B14F-4D97-AF65-F5344CB8AC3E}">
        <p14:creationId xmlns:p14="http://schemas.microsoft.com/office/powerpoint/2010/main" val="1955574384"/>
      </p:ext>
    </p:extLst>
  </p:cSld>
  <p:clrMapOvr>
    <a:masterClrMapping/>
  </p:clrMapOvr>
  <p:hf sldNum="0" hdr="0" ftr="0" dt="0"/>
</p:sldLayout>
</file>

<file path=ppt/slideLayouts/slideLayout289.xml><?xml version="1.0" encoding="utf-8"?>
<p:sldLayout xmlns:a="http://schemas.openxmlformats.org/drawingml/2006/main" xmlns:r="http://schemas.openxmlformats.org/officeDocument/2006/relationships" xmlns:p="http://schemas.openxmlformats.org/presentationml/2006/main" matchingName="Blank" type="tx">
  <p:cSld name="Blank">
    <p:spTree>
      <p:nvGrpSpPr>
        <p:cNvPr id="1" name="Shape 54"/>
        <p:cNvGrpSpPr/>
        <p:nvPr/>
      </p:nvGrpSpPr>
      <p:grpSpPr>
        <a:xfrm>
          <a:off x="0" y="0"/>
          <a:ext cx="0" cy="0"/>
          <a:chOff x="0" y="0"/>
          <a:chExt cx="0" cy="0"/>
        </a:xfrm>
      </p:grpSpPr>
      <p:sp>
        <p:nvSpPr>
          <p:cNvPr id="55" name="Google Shape;55;p14"/>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022522946"/>
      </p:ext>
    </p:extLst>
  </p:cSld>
  <p:clrMapOvr>
    <a:masterClrMapping/>
  </p:clrMapOvr>
</p:sldLayout>
</file>

<file path=ppt/slideLayouts/slideLayout290.xml><?xml version="1.0" encoding="utf-8"?>
<p:sldLayout xmlns:a="http://schemas.openxmlformats.org/drawingml/2006/main" xmlns:r="http://schemas.openxmlformats.org/officeDocument/2006/relationships" xmlns:p="http://schemas.openxmlformats.org/presentationml/2006/main" matchingName="Title &amp; Subtitle" type="title">
  <p:cSld name="Title &amp; Subtitle">
    <p:spTree>
      <p:nvGrpSpPr>
        <p:cNvPr id="1" name="Shape 56"/>
        <p:cNvGrpSpPr/>
        <p:nvPr/>
      </p:nvGrpSpPr>
      <p:grpSpPr>
        <a:xfrm>
          <a:off x="0" y="0"/>
          <a:ext cx="0" cy="0"/>
          <a:chOff x="0" y="0"/>
          <a:chExt cx="0" cy="0"/>
        </a:xfrm>
      </p:grpSpPr>
      <p:sp>
        <p:nvSpPr>
          <p:cNvPr id="57" name="Google Shape;57;p15"/>
          <p:cNvSpPr txBox="1">
            <a:spLocks noGrp="1"/>
          </p:cNvSpPr>
          <p:nvPr>
            <p:ph type="title"/>
          </p:nvPr>
        </p:nvSpPr>
        <p:spPr>
          <a:xfrm>
            <a:off x="666750" y="862013"/>
            <a:ext cx="7810500" cy="1743000"/>
          </a:xfrm>
          <a:prstGeom prst="rect">
            <a:avLst/>
          </a:prstGeom>
          <a:noFill/>
          <a:ln>
            <a:noFill/>
          </a:ln>
        </p:spPr>
        <p:txBody>
          <a:bodyPr spcFirstLastPara="1" wrap="square" lIns="50800" tIns="50800" rIns="50800" bIns="50800" anchor="b" anchorCtr="0">
            <a:noAutofit/>
          </a:bodyPr>
          <a:lstStyle>
            <a:lvl1pPr lvl="0" algn="ctr" rtl="0">
              <a:lnSpc>
                <a:spcPct val="100000"/>
              </a:lnSpc>
              <a:spcBef>
                <a:spcPts val="0"/>
              </a:spcBef>
              <a:spcAft>
                <a:spcPts val="0"/>
              </a:spcAft>
              <a:buClr>
                <a:srgbClr val="000000"/>
              </a:buClr>
              <a:buSzPts val="1800"/>
              <a:buNone/>
              <a:defRPr/>
            </a:lvl1pPr>
            <a:lvl2pPr lvl="1" algn="ctr" rtl="0">
              <a:lnSpc>
                <a:spcPct val="100000"/>
              </a:lnSpc>
              <a:spcBef>
                <a:spcPts val="0"/>
              </a:spcBef>
              <a:spcAft>
                <a:spcPts val="0"/>
              </a:spcAft>
              <a:buClr>
                <a:srgbClr val="000000"/>
              </a:buClr>
              <a:buSzPts val="1800"/>
              <a:buNone/>
              <a:defRPr/>
            </a:lvl2pPr>
            <a:lvl3pPr lvl="2" algn="ctr" rtl="0">
              <a:lnSpc>
                <a:spcPct val="100000"/>
              </a:lnSpc>
              <a:spcBef>
                <a:spcPts val="0"/>
              </a:spcBef>
              <a:spcAft>
                <a:spcPts val="0"/>
              </a:spcAft>
              <a:buClr>
                <a:srgbClr val="000000"/>
              </a:buClr>
              <a:buSzPts val="1800"/>
              <a:buNone/>
              <a:defRPr/>
            </a:lvl3pPr>
            <a:lvl4pPr lvl="3" algn="ctr" rtl="0">
              <a:lnSpc>
                <a:spcPct val="100000"/>
              </a:lnSpc>
              <a:spcBef>
                <a:spcPts val="0"/>
              </a:spcBef>
              <a:spcAft>
                <a:spcPts val="0"/>
              </a:spcAft>
              <a:buClr>
                <a:srgbClr val="000000"/>
              </a:buClr>
              <a:buSzPts val="1800"/>
              <a:buNone/>
              <a:defRPr/>
            </a:lvl4pPr>
            <a:lvl5pPr lvl="4" algn="ctr" rtl="0">
              <a:lnSpc>
                <a:spcPct val="100000"/>
              </a:lnSpc>
              <a:spcBef>
                <a:spcPts val="0"/>
              </a:spcBef>
              <a:spcAft>
                <a:spcPts val="0"/>
              </a:spcAft>
              <a:buClr>
                <a:srgbClr val="000000"/>
              </a:buClr>
              <a:buSzPts val="1800"/>
              <a:buNone/>
              <a:defRPr/>
            </a:lvl5pPr>
            <a:lvl6pPr lvl="5" algn="ctr" rtl="0">
              <a:lnSpc>
                <a:spcPct val="100000"/>
              </a:lnSpc>
              <a:spcBef>
                <a:spcPts val="0"/>
              </a:spcBef>
              <a:spcAft>
                <a:spcPts val="0"/>
              </a:spcAft>
              <a:buClr>
                <a:srgbClr val="000000"/>
              </a:buClr>
              <a:buSzPts val="1800"/>
              <a:buNone/>
              <a:defRPr/>
            </a:lvl6pPr>
            <a:lvl7pPr lvl="6" algn="ctr" rtl="0">
              <a:lnSpc>
                <a:spcPct val="100000"/>
              </a:lnSpc>
              <a:spcBef>
                <a:spcPts val="0"/>
              </a:spcBef>
              <a:spcAft>
                <a:spcPts val="0"/>
              </a:spcAft>
              <a:buClr>
                <a:srgbClr val="000000"/>
              </a:buClr>
              <a:buSzPts val="1800"/>
              <a:buNone/>
              <a:defRPr/>
            </a:lvl7pPr>
            <a:lvl8pPr lvl="7" algn="ctr" rtl="0">
              <a:lnSpc>
                <a:spcPct val="100000"/>
              </a:lnSpc>
              <a:spcBef>
                <a:spcPts val="0"/>
              </a:spcBef>
              <a:spcAft>
                <a:spcPts val="0"/>
              </a:spcAft>
              <a:buClr>
                <a:srgbClr val="000000"/>
              </a:buClr>
              <a:buSzPts val="1800"/>
              <a:buNone/>
              <a:defRPr/>
            </a:lvl8pPr>
            <a:lvl9pPr lvl="8" algn="ctr" rtl="0">
              <a:lnSpc>
                <a:spcPct val="100000"/>
              </a:lnSpc>
              <a:spcBef>
                <a:spcPts val="0"/>
              </a:spcBef>
              <a:spcAft>
                <a:spcPts val="0"/>
              </a:spcAft>
              <a:buClr>
                <a:srgbClr val="000000"/>
              </a:buClr>
              <a:buSzPts val="1800"/>
              <a:buNone/>
              <a:defRPr/>
            </a:lvl9pPr>
          </a:lstStyle>
          <a:p>
            <a:endParaRPr/>
          </a:p>
        </p:txBody>
      </p:sp>
      <p:sp>
        <p:nvSpPr>
          <p:cNvPr id="58" name="Google Shape;58;p15"/>
          <p:cNvSpPr txBox="1">
            <a:spLocks noGrp="1"/>
          </p:cNvSpPr>
          <p:nvPr>
            <p:ph type="body" idx="1"/>
          </p:nvPr>
        </p:nvSpPr>
        <p:spPr>
          <a:xfrm>
            <a:off x="666750" y="2652712"/>
            <a:ext cx="7810500" cy="595200"/>
          </a:xfrm>
          <a:prstGeom prst="rect">
            <a:avLst/>
          </a:prstGeom>
          <a:noFill/>
          <a:ln>
            <a:noFill/>
          </a:ln>
        </p:spPr>
        <p:txBody>
          <a:bodyPr spcFirstLastPara="1" wrap="square" lIns="50800" tIns="50800" rIns="50800" bIns="50800" anchor="t" anchorCtr="0">
            <a:noAutofit/>
          </a:bodyPr>
          <a:lstStyle>
            <a:lvl1pPr marL="457200" lvl="0" indent="-228600" algn="ctr" rtl="0">
              <a:lnSpc>
                <a:spcPct val="100000"/>
              </a:lnSpc>
              <a:spcBef>
                <a:spcPts val="0"/>
              </a:spcBef>
              <a:spcAft>
                <a:spcPts val="0"/>
              </a:spcAft>
              <a:buClr>
                <a:srgbClr val="000000"/>
              </a:buClr>
              <a:buSzPts val="2025"/>
              <a:buFont typeface="Helvetica Neue"/>
              <a:buNone/>
              <a:defRPr sz="2025"/>
            </a:lvl1pPr>
            <a:lvl2pPr marL="914400" lvl="1" indent="-228600" algn="ctr" rtl="0">
              <a:lnSpc>
                <a:spcPct val="100000"/>
              </a:lnSpc>
              <a:spcBef>
                <a:spcPts val="0"/>
              </a:spcBef>
              <a:spcAft>
                <a:spcPts val="0"/>
              </a:spcAft>
              <a:buClr>
                <a:srgbClr val="000000"/>
              </a:buClr>
              <a:buSzPts val="2025"/>
              <a:buFont typeface="Helvetica Neue"/>
              <a:buNone/>
              <a:defRPr sz="2025"/>
            </a:lvl2pPr>
            <a:lvl3pPr marL="1371600" lvl="2" indent="-228600" algn="ctr" rtl="0">
              <a:lnSpc>
                <a:spcPct val="100000"/>
              </a:lnSpc>
              <a:spcBef>
                <a:spcPts val="0"/>
              </a:spcBef>
              <a:spcAft>
                <a:spcPts val="0"/>
              </a:spcAft>
              <a:buClr>
                <a:srgbClr val="000000"/>
              </a:buClr>
              <a:buSzPts val="2025"/>
              <a:buFont typeface="Helvetica Neue"/>
              <a:buNone/>
              <a:defRPr sz="2025"/>
            </a:lvl3pPr>
            <a:lvl4pPr marL="1828800" lvl="3" indent="-228600" algn="ctr" rtl="0">
              <a:lnSpc>
                <a:spcPct val="100000"/>
              </a:lnSpc>
              <a:spcBef>
                <a:spcPts val="0"/>
              </a:spcBef>
              <a:spcAft>
                <a:spcPts val="0"/>
              </a:spcAft>
              <a:buClr>
                <a:srgbClr val="000000"/>
              </a:buClr>
              <a:buSzPts val="2025"/>
              <a:buFont typeface="Helvetica Neue"/>
              <a:buNone/>
              <a:defRPr sz="2025"/>
            </a:lvl4pPr>
            <a:lvl5pPr marL="2286000" lvl="4" indent="-228600" algn="ctr" rtl="0">
              <a:lnSpc>
                <a:spcPct val="100000"/>
              </a:lnSpc>
              <a:spcBef>
                <a:spcPts val="0"/>
              </a:spcBef>
              <a:spcAft>
                <a:spcPts val="0"/>
              </a:spcAft>
              <a:buClr>
                <a:srgbClr val="000000"/>
              </a:buClr>
              <a:buSzPts val="2025"/>
              <a:buFont typeface="Helvetica Neue"/>
              <a:buNone/>
              <a:defRPr sz="2025"/>
            </a:lvl5pPr>
            <a:lvl6pPr marL="2743200" lvl="5" indent="-371475" algn="l" rtl="0">
              <a:lnSpc>
                <a:spcPct val="100000"/>
              </a:lnSpc>
              <a:spcBef>
                <a:spcPts val="2213"/>
              </a:spcBef>
              <a:spcAft>
                <a:spcPts val="0"/>
              </a:spcAft>
              <a:buClr>
                <a:srgbClr val="000000"/>
              </a:buClr>
              <a:buSzPts val="2250"/>
              <a:buChar char="•"/>
              <a:defRPr/>
            </a:lvl6pPr>
            <a:lvl7pPr marL="3200400" lvl="6" indent="-371475" algn="l" rtl="0">
              <a:lnSpc>
                <a:spcPct val="100000"/>
              </a:lnSpc>
              <a:spcBef>
                <a:spcPts val="2213"/>
              </a:spcBef>
              <a:spcAft>
                <a:spcPts val="0"/>
              </a:spcAft>
              <a:buClr>
                <a:srgbClr val="000000"/>
              </a:buClr>
              <a:buSzPts val="2250"/>
              <a:buChar char="•"/>
              <a:defRPr/>
            </a:lvl7pPr>
            <a:lvl8pPr marL="3657600" lvl="7" indent="-371475" algn="l" rtl="0">
              <a:lnSpc>
                <a:spcPct val="100000"/>
              </a:lnSpc>
              <a:spcBef>
                <a:spcPts val="2213"/>
              </a:spcBef>
              <a:spcAft>
                <a:spcPts val="0"/>
              </a:spcAft>
              <a:buClr>
                <a:srgbClr val="000000"/>
              </a:buClr>
              <a:buSzPts val="2250"/>
              <a:buChar char="•"/>
              <a:defRPr/>
            </a:lvl8pPr>
            <a:lvl9pPr marL="4114800" lvl="8" indent="-371475" algn="l" rtl="0">
              <a:lnSpc>
                <a:spcPct val="100000"/>
              </a:lnSpc>
              <a:spcBef>
                <a:spcPts val="2213"/>
              </a:spcBef>
              <a:spcAft>
                <a:spcPts val="0"/>
              </a:spcAft>
              <a:buClr>
                <a:srgbClr val="000000"/>
              </a:buClr>
              <a:buSzPts val="2250"/>
              <a:buChar char="•"/>
              <a:defRPr/>
            </a:lvl9pPr>
          </a:lstStyle>
          <a:p>
            <a:endParaRPr/>
          </a:p>
        </p:txBody>
      </p:sp>
      <p:sp>
        <p:nvSpPr>
          <p:cNvPr id="59" name="Google Shape;59;p15"/>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348619348"/>
      </p:ext>
    </p:extLst>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matchingName="Photo - Horizontal">
  <p:cSld name="Photo - Horizontal">
    <p:spTree>
      <p:nvGrpSpPr>
        <p:cNvPr id="1" name="Shape 60"/>
        <p:cNvGrpSpPr/>
        <p:nvPr/>
      </p:nvGrpSpPr>
      <p:grpSpPr>
        <a:xfrm>
          <a:off x="0" y="0"/>
          <a:ext cx="0" cy="0"/>
          <a:chOff x="0" y="0"/>
          <a:chExt cx="0" cy="0"/>
        </a:xfrm>
      </p:grpSpPr>
      <p:sp>
        <p:nvSpPr>
          <p:cNvPr id="61" name="Google Shape;61;p16"/>
          <p:cNvSpPr>
            <a:spLocks noGrp="1"/>
          </p:cNvSpPr>
          <p:nvPr>
            <p:ph type="pic" idx="2"/>
          </p:nvPr>
        </p:nvSpPr>
        <p:spPr>
          <a:xfrm>
            <a:off x="1172238" y="252413"/>
            <a:ext cx="6800700" cy="32766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9pPr>
          </a:lstStyle>
          <a:p>
            <a:endParaRPr/>
          </a:p>
        </p:txBody>
      </p:sp>
      <p:sp>
        <p:nvSpPr>
          <p:cNvPr id="62" name="Google Shape;62;p16"/>
          <p:cNvSpPr txBox="1">
            <a:spLocks noGrp="1"/>
          </p:cNvSpPr>
          <p:nvPr>
            <p:ph type="title"/>
          </p:nvPr>
        </p:nvSpPr>
        <p:spPr>
          <a:xfrm>
            <a:off x="238125" y="3567113"/>
            <a:ext cx="8667900" cy="752400"/>
          </a:xfrm>
          <a:prstGeom prst="rect">
            <a:avLst/>
          </a:prstGeom>
          <a:noFill/>
          <a:ln>
            <a:noFill/>
          </a:ln>
        </p:spPr>
        <p:txBody>
          <a:bodyPr spcFirstLastPara="1" wrap="square" lIns="50800" tIns="50800" rIns="50800" bIns="50800" anchor="b" anchorCtr="0">
            <a:noAutofit/>
          </a:bodyPr>
          <a:lstStyle>
            <a:lvl1pPr lvl="0" algn="ctr" rtl="0">
              <a:lnSpc>
                <a:spcPct val="100000"/>
              </a:lnSpc>
              <a:spcBef>
                <a:spcPts val="0"/>
              </a:spcBef>
              <a:spcAft>
                <a:spcPts val="0"/>
              </a:spcAft>
              <a:buClr>
                <a:srgbClr val="000000"/>
              </a:buClr>
              <a:buSzPts val="1800"/>
              <a:buNone/>
              <a:defRPr/>
            </a:lvl1pPr>
            <a:lvl2pPr lvl="1" algn="ctr" rtl="0">
              <a:lnSpc>
                <a:spcPct val="100000"/>
              </a:lnSpc>
              <a:spcBef>
                <a:spcPts val="0"/>
              </a:spcBef>
              <a:spcAft>
                <a:spcPts val="0"/>
              </a:spcAft>
              <a:buClr>
                <a:srgbClr val="000000"/>
              </a:buClr>
              <a:buSzPts val="1800"/>
              <a:buNone/>
              <a:defRPr/>
            </a:lvl2pPr>
            <a:lvl3pPr lvl="2" algn="ctr" rtl="0">
              <a:lnSpc>
                <a:spcPct val="100000"/>
              </a:lnSpc>
              <a:spcBef>
                <a:spcPts val="0"/>
              </a:spcBef>
              <a:spcAft>
                <a:spcPts val="0"/>
              </a:spcAft>
              <a:buClr>
                <a:srgbClr val="000000"/>
              </a:buClr>
              <a:buSzPts val="1800"/>
              <a:buNone/>
              <a:defRPr/>
            </a:lvl3pPr>
            <a:lvl4pPr lvl="3" algn="ctr" rtl="0">
              <a:lnSpc>
                <a:spcPct val="100000"/>
              </a:lnSpc>
              <a:spcBef>
                <a:spcPts val="0"/>
              </a:spcBef>
              <a:spcAft>
                <a:spcPts val="0"/>
              </a:spcAft>
              <a:buClr>
                <a:srgbClr val="000000"/>
              </a:buClr>
              <a:buSzPts val="1800"/>
              <a:buNone/>
              <a:defRPr/>
            </a:lvl4pPr>
            <a:lvl5pPr lvl="4" algn="ctr" rtl="0">
              <a:lnSpc>
                <a:spcPct val="100000"/>
              </a:lnSpc>
              <a:spcBef>
                <a:spcPts val="0"/>
              </a:spcBef>
              <a:spcAft>
                <a:spcPts val="0"/>
              </a:spcAft>
              <a:buClr>
                <a:srgbClr val="000000"/>
              </a:buClr>
              <a:buSzPts val="1800"/>
              <a:buNone/>
              <a:defRPr/>
            </a:lvl5pPr>
            <a:lvl6pPr lvl="5" algn="ctr" rtl="0">
              <a:lnSpc>
                <a:spcPct val="100000"/>
              </a:lnSpc>
              <a:spcBef>
                <a:spcPts val="0"/>
              </a:spcBef>
              <a:spcAft>
                <a:spcPts val="0"/>
              </a:spcAft>
              <a:buClr>
                <a:srgbClr val="000000"/>
              </a:buClr>
              <a:buSzPts val="1800"/>
              <a:buNone/>
              <a:defRPr/>
            </a:lvl6pPr>
            <a:lvl7pPr lvl="6" algn="ctr" rtl="0">
              <a:lnSpc>
                <a:spcPct val="100000"/>
              </a:lnSpc>
              <a:spcBef>
                <a:spcPts val="0"/>
              </a:spcBef>
              <a:spcAft>
                <a:spcPts val="0"/>
              </a:spcAft>
              <a:buClr>
                <a:srgbClr val="000000"/>
              </a:buClr>
              <a:buSzPts val="1800"/>
              <a:buNone/>
              <a:defRPr/>
            </a:lvl7pPr>
            <a:lvl8pPr lvl="7" algn="ctr" rtl="0">
              <a:lnSpc>
                <a:spcPct val="100000"/>
              </a:lnSpc>
              <a:spcBef>
                <a:spcPts val="0"/>
              </a:spcBef>
              <a:spcAft>
                <a:spcPts val="0"/>
              </a:spcAft>
              <a:buClr>
                <a:srgbClr val="000000"/>
              </a:buClr>
              <a:buSzPts val="1800"/>
              <a:buNone/>
              <a:defRPr/>
            </a:lvl8pPr>
            <a:lvl9pPr lvl="8" algn="ctr" rtl="0">
              <a:lnSpc>
                <a:spcPct val="100000"/>
              </a:lnSpc>
              <a:spcBef>
                <a:spcPts val="0"/>
              </a:spcBef>
              <a:spcAft>
                <a:spcPts val="0"/>
              </a:spcAft>
              <a:buClr>
                <a:srgbClr val="000000"/>
              </a:buClr>
              <a:buSzPts val="1800"/>
              <a:buNone/>
              <a:defRPr/>
            </a:lvl9pPr>
          </a:lstStyle>
          <a:p>
            <a:endParaRPr/>
          </a:p>
        </p:txBody>
      </p:sp>
      <p:sp>
        <p:nvSpPr>
          <p:cNvPr id="63" name="Google Shape;63;p16"/>
          <p:cNvSpPr txBox="1">
            <a:spLocks noGrp="1"/>
          </p:cNvSpPr>
          <p:nvPr>
            <p:ph type="body" idx="1"/>
          </p:nvPr>
        </p:nvSpPr>
        <p:spPr>
          <a:xfrm>
            <a:off x="238125" y="4291012"/>
            <a:ext cx="8667900" cy="595200"/>
          </a:xfrm>
          <a:prstGeom prst="rect">
            <a:avLst/>
          </a:prstGeom>
          <a:noFill/>
          <a:ln>
            <a:noFill/>
          </a:ln>
        </p:spPr>
        <p:txBody>
          <a:bodyPr spcFirstLastPara="1" wrap="square" lIns="50800" tIns="50800" rIns="50800" bIns="50800" anchor="t" anchorCtr="0">
            <a:noAutofit/>
          </a:bodyPr>
          <a:lstStyle>
            <a:lvl1pPr marL="457200" lvl="0" indent="-228600" algn="ctr" rtl="0">
              <a:lnSpc>
                <a:spcPct val="100000"/>
              </a:lnSpc>
              <a:spcBef>
                <a:spcPts val="0"/>
              </a:spcBef>
              <a:spcAft>
                <a:spcPts val="0"/>
              </a:spcAft>
              <a:buClr>
                <a:srgbClr val="000000"/>
              </a:buClr>
              <a:buSzPts val="2025"/>
              <a:buFont typeface="Helvetica Neue"/>
              <a:buNone/>
              <a:defRPr sz="2025"/>
            </a:lvl1pPr>
            <a:lvl2pPr marL="914400" lvl="1" indent="-228600" algn="ctr" rtl="0">
              <a:lnSpc>
                <a:spcPct val="100000"/>
              </a:lnSpc>
              <a:spcBef>
                <a:spcPts val="0"/>
              </a:spcBef>
              <a:spcAft>
                <a:spcPts val="0"/>
              </a:spcAft>
              <a:buClr>
                <a:srgbClr val="000000"/>
              </a:buClr>
              <a:buSzPts val="2025"/>
              <a:buFont typeface="Helvetica Neue"/>
              <a:buNone/>
              <a:defRPr sz="2025"/>
            </a:lvl2pPr>
            <a:lvl3pPr marL="1371600" lvl="2" indent="-228600" algn="ctr" rtl="0">
              <a:lnSpc>
                <a:spcPct val="100000"/>
              </a:lnSpc>
              <a:spcBef>
                <a:spcPts val="0"/>
              </a:spcBef>
              <a:spcAft>
                <a:spcPts val="0"/>
              </a:spcAft>
              <a:buClr>
                <a:srgbClr val="000000"/>
              </a:buClr>
              <a:buSzPts val="2025"/>
              <a:buFont typeface="Helvetica Neue"/>
              <a:buNone/>
              <a:defRPr sz="2025"/>
            </a:lvl3pPr>
            <a:lvl4pPr marL="1828800" lvl="3" indent="-228600" algn="ctr" rtl="0">
              <a:lnSpc>
                <a:spcPct val="100000"/>
              </a:lnSpc>
              <a:spcBef>
                <a:spcPts val="0"/>
              </a:spcBef>
              <a:spcAft>
                <a:spcPts val="0"/>
              </a:spcAft>
              <a:buClr>
                <a:srgbClr val="000000"/>
              </a:buClr>
              <a:buSzPts val="2025"/>
              <a:buFont typeface="Helvetica Neue"/>
              <a:buNone/>
              <a:defRPr sz="2025"/>
            </a:lvl4pPr>
            <a:lvl5pPr marL="2286000" lvl="4" indent="-228600" algn="ctr" rtl="0">
              <a:lnSpc>
                <a:spcPct val="100000"/>
              </a:lnSpc>
              <a:spcBef>
                <a:spcPts val="0"/>
              </a:spcBef>
              <a:spcAft>
                <a:spcPts val="0"/>
              </a:spcAft>
              <a:buClr>
                <a:srgbClr val="000000"/>
              </a:buClr>
              <a:buSzPts val="2025"/>
              <a:buFont typeface="Helvetica Neue"/>
              <a:buNone/>
              <a:defRPr sz="2025"/>
            </a:lvl5pPr>
            <a:lvl6pPr marL="2743200" lvl="5" indent="-371475" algn="l" rtl="0">
              <a:lnSpc>
                <a:spcPct val="100000"/>
              </a:lnSpc>
              <a:spcBef>
                <a:spcPts val="2213"/>
              </a:spcBef>
              <a:spcAft>
                <a:spcPts val="0"/>
              </a:spcAft>
              <a:buClr>
                <a:srgbClr val="000000"/>
              </a:buClr>
              <a:buSzPts val="2250"/>
              <a:buChar char="•"/>
              <a:defRPr/>
            </a:lvl6pPr>
            <a:lvl7pPr marL="3200400" lvl="6" indent="-371475" algn="l" rtl="0">
              <a:lnSpc>
                <a:spcPct val="100000"/>
              </a:lnSpc>
              <a:spcBef>
                <a:spcPts val="2213"/>
              </a:spcBef>
              <a:spcAft>
                <a:spcPts val="0"/>
              </a:spcAft>
              <a:buClr>
                <a:srgbClr val="000000"/>
              </a:buClr>
              <a:buSzPts val="2250"/>
              <a:buChar char="•"/>
              <a:defRPr/>
            </a:lvl7pPr>
            <a:lvl8pPr marL="3657600" lvl="7" indent="-371475" algn="l" rtl="0">
              <a:lnSpc>
                <a:spcPct val="100000"/>
              </a:lnSpc>
              <a:spcBef>
                <a:spcPts val="2213"/>
              </a:spcBef>
              <a:spcAft>
                <a:spcPts val="0"/>
              </a:spcAft>
              <a:buClr>
                <a:srgbClr val="000000"/>
              </a:buClr>
              <a:buSzPts val="2250"/>
              <a:buChar char="•"/>
              <a:defRPr/>
            </a:lvl8pPr>
            <a:lvl9pPr marL="4114800" lvl="8" indent="-371475" algn="l" rtl="0">
              <a:lnSpc>
                <a:spcPct val="100000"/>
              </a:lnSpc>
              <a:spcBef>
                <a:spcPts val="2213"/>
              </a:spcBef>
              <a:spcAft>
                <a:spcPts val="0"/>
              </a:spcAft>
              <a:buClr>
                <a:srgbClr val="000000"/>
              </a:buClr>
              <a:buSzPts val="2250"/>
              <a:buChar char="•"/>
              <a:defRPr/>
            </a:lvl9pPr>
          </a:lstStyle>
          <a:p>
            <a:endParaRPr/>
          </a:p>
        </p:txBody>
      </p:sp>
      <p:sp>
        <p:nvSpPr>
          <p:cNvPr id="64" name="Google Shape;64;p16"/>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709279280"/>
      </p:ext>
    </p:extLst>
  </p:cSld>
  <p:clrMapOvr>
    <a:masterClrMapping/>
  </p:clrMapOvr>
</p:sldLayout>
</file>

<file path=ppt/slideLayouts/slideLayout292.xml><?xml version="1.0" encoding="utf-8"?>
<p:sldLayout xmlns:a="http://schemas.openxmlformats.org/drawingml/2006/main" xmlns:r="http://schemas.openxmlformats.org/officeDocument/2006/relationships" xmlns:p="http://schemas.openxmlformats.org/presentationml/2006/main" matchingName="Title - Center">
  <p:cSld name="Title - Center">
    <p:spTree>
      <p:nvGrpSpPr>
        <p:cNvPr id="1" name="Shape 65"/>
        <p:cNvGrpSpPr/>
        <p:nvPr/>
      </p:nvGrpSpPr>
      <p:grpSpPr>
        <a:xfrm>
          <a:off x="0" y="0"/>
          <a:ext cx="0" cy="0"/>
          <a:chOff x="0" y="0"/>
          <a:chExt cx="0" cy="0"/>
        </a:xfrm>
      </p:grpSpPr>
      <p:sp>
        <p:nvSpPr>
          <p:cNvPr id="66" name="Google Shape;66;p17"/>
          <p:cNvSpPr txBox="1">
            <a:spLocks noGrp="1"/>
          </p:cNvSpPr>
          <p:nvPr>
            <p:ph type="title"/>
          </p:nvPr>
        </p:nvSpPr>
        <p:spPr>
          <a:xfrm>
            <a:off x="666750" y="1700213"/>
            <a:ext cx="7810500" cy="1743000"/>
          </a:xfrm>
          <a:prstGeom prst="rect">
            <a:avLst/>
          </a:prstGeom>
          <a:noFill/>
          <a:ln>
            <a:noFill/>
          </a:ln>
        </p:spPr>
        <p:txBody>
          <a:bodyPr spcFirstLastPara="1" wrap="square" lIns="50800" tIns="50800" rIns="50800" bIns="50800" anchor="ctr" anchorCtr="0">
            <a:noAutofit/>
          </a:bodyPr>
          <a:lstStyle>
            <a:lvl1pPr lvl="0" algn="ctr" rtl="0">
              <a:lnSpc>
                <a:spcPct val="100000"/>
              </a:lnSpc>
              <a:spcBef>
                <a:spcPts val="0"/>
              </a:spcBef>
              <a:spcAft>
                <a:spcPts val="0"/>
              </a:spcAft>
              <a:buClr>
                <a:srgbClr val="000000"/>
              </a:buClr>
              <a:buSzPts val="1800"/>
              <a:buNone/>
              <a:defRPr/>
            </a:lvl1pPr>
            <a:lvl2pPr lvl="1" algn="ctr" rtl="0">
              <a:lnSpc>
                <a:spcPct val="100000"/>
              </a:lnSpc>
              <a:spcBef>
                <a:spcPts val="0"/>
              </a:spcBef>
              <a:spcAft>
                <a:spcPts val="0"/>
              </a:spcAft>
              <a:buClr>
                <a:srgbClr val="000000"/>
              </a:buClr>
              <a:buSzPts val="1800"/>
              <a:buNone/>
              <a:defRPr/>
            </a:lvl2pPr>
            <a:lvl3pPr lvl="2" algn="ctr" rtl="0">
              <a:lnSpc>
                <a:spcPct val="100000"/>
              </a:lnSpc>
              <a:spcBef>
                <a:spcPts val="0"/>
              </a:spcBef>
              <a:spcAft>
                <a:spcPts val="0"/>
              </a:spcAft>
              <a:buClr>
                <a:srgbClr val="000000"/>
              </a:buClr>
              <a:buSzPts val="1800"/>
              <a:buNone/>
              <a:defRPr/>
            </a:lvl3pPr>
            <a:lvl4pPr lvl="3" algn="ctr" rtl="0">
              <a:lnSpc>
                <a:spcPct val="100000"/>
              </a:lnSpc>
              <a:spcBef>
                <a:spcPts val="0"/>
              </a:spcBef>
              <a:spcAft>
                <a:spcPts val="0"/>
              </a:spcAft>
              <a:buClr>
                <a:srgbClr val="000000"/>
              </a:buClr>
              <a:buSzPts val="1800"/>
              <a:buNone/>
              <a:defRPr/>
            </a:lvl4pPr>
            <a:lvl5pPr lvl="4" algn="ctr" rtl="0">
              <a:lnSpc>
                <a:spcPct val="100000"/>
              </a:lnSpc>
              <a:spcBef>
                <a:spcPts val="0"/>
              </a:spcBef>
              <a:spcAft>
                <a:spcPts val="0"/>
              </a:spcAft>
              <a:buClr>
                <a:srgbClr val="000000"/>
              </a:buClr>
              <a:buSzPts val="1800"/>
              <a:buNone/>
              <a:defRPr/>
            </a:lvl5pPr>
            <a:lvl6pPr lvl="5" algn="ctr" rtl="0">
              <a:lnSpc>
                <a:spcPct val="100000"/>
              </a:lnSpc>
              <a:spcBef>
                <a:spcPts val="0"/>
              </a:spcBef>
              <a:spcAft>
                <a:spcPts val="0"/>
              </a:spcAft>
              <a:buClr>
                <a:srgbClr val="000000"/>
              </a:buClr>
              <a:buSzPts val="1800"/>
              <a:buNone/>
              <a:defRPr/>
            </a:lvl6pPr>
            <a:lvl7pPr lvl="6" algn="ctr" rtl="0">
              <a:lnSpc>
                <a:spcPct val="100000"/>
              </a:lnSpc>
              <a:spcBef>
                <a:spcPts val="0"/>
              </a:spcBef>
              <a:spcAft>
                <a:spcPts val="0"/>
              </a:spcAft>
              <a:buClr>
                <a:srgbClr val="000000"/>
              </a:buClr>
              <a:buSzPts val="1800"/>
              <a:buNone/>
              <a:defRPr/>
            </a:lvl7pPr>
            <a:lvl8pPr lvl="7" algn="ctr" rtl="0">
              <a:lnSpc>
                <a:spcPct val="100000"/>
              </a:lnSpc>
              <a:spcBef>
                <a:spcPts val="0"/>
              </a:spcBef>
              <a:spcAft>
                <a:spcPts val="0"/>
              </a:spcAft>
              <a:buClr>
                <a:srgbClr val="000000"/>
              </a:buClr>
              <a:buSzPts val="1800"/>
              <a:buNone/>
              <a:defRPr/>
            </a:lvl8pPr>
            <a:lvl9pPr lvl="8" algn="ctr" rtl="0">
              <a:lnSpc>
                <a:spcPct val="100000"/>
              </a:lnSpc>
              <a:spcBef>
                <a:spcPts val="0"/>
              </a:spcBef>
              <a:spcAft>
                <a:spcPts val="0"/>
              </a:spcAft>
              <a:buClr>
                <a:srgbClr val="000000"/>
              </a:buClr>
              <a:buSzPts val="1800"/>
              <a:buNone/>
              <a:defRPr/>
            </a:lvl9pPr>
          </a:lstStyle>
          <a:p>
            <a:endParaRPr/>
          </a:p>
        </p:txBody>
      </p:sp>
      <p:sp>
        <p:nvSpPr>
          <p:cNvPr id="67" name="Google Shape;67;p17"/>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812696681"/>
      </p:ext>
    </p:extLst>
  </p:cSld>
  <p:clrMapOvr>
    <a:masterClrMapping/>
  </p:clrMapOvr>
</p:sldLayout>
</file>

<file path=ppt/slideLayouts/slideLayout293.xml><?xml version="1.0" encoding="utf-8"?>
<p:sldLayout xmlns:a="http://schemas.openxmlformats.org/drawingml/2006/main" xmlns:r="http://schemas.openxmlformats.org/officeDocument/2006/relationships" xmlns:p="http://schemas.openxmlformats.org/presentationml/2006/main" matchingName="Photo - Vertical">
  <p:cSld name="Photo - Vertical">
    <p:spTree>
      <p:nvGrpSpPr>
        <p:cNvPr id="1" name="Shape 68"/>
        <p:cNvGrpSpPr/>
        <p:nvPr/>
      </p:nvGrpSpPr>
      <p:grpSpPr>
        <a:xfrm>
          <a:off x="0" y="0"/>
          <a:ext cx="0" cy="0"/>
          <a:chOff x="0" y="0"/>
          <a:chExt cx="0" cy="0"/>
        </a:xfrm>
      </p:grpSpPr>
      <p:sp>
        <p:nvSpPr>
          <p:cNvPr id="69" name="Google Shape;69;p18"/>
          <p:cNvSpPr>
            <a:spLocks noGrp="1"/>
          </p:cNvSpPr>
          <p:nvPr>
            <p:ph type="pic" idx="2"/>
          </p:nvPr>
        </p:nvSpPr>
        <p:spPr>
          <a:xfrm>
            <a:off x="4937243" y="357187"/>
            <a:ext cx="3571800" cy="43005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9pPr>
          </a:lstStyle>
          <a:p>
            <a:endParaRPr/>
          </a:p>
        </p:txBody>
      </p:sp>
      <p:sp>
        <p:nvSpPr>
          <p:cNvPr id="70" name="Google Shape;70;p18"/>
          <p:cNvSpPr txBox="1">
            <a:spLocks noGrp="1"/>
          </p:cNvSpPr>
          <p:nvPr>
            <p:ph type="title"/>
          </p:nvPr>
        </p:nvSpPr>
        <p:spPr>
          <a:xfrm>
            <a:off x="619125" y="357187"/>
            <a:ext cx="3833700" cy="2081100"/>
          </a:xfrm>
          <a:prstGeom prst="rect">
            <a:avLst/>
          </a:prstGeom>
          <a:noFill/>
          <a:ln>
            <a:noFill/>
          </a:ln>
        </p:spPr>
        <p:txBody>
          <a:bodyPr spcFirstLastPara="1" wrap="square" lIns="50800" tIns="50800" rIns="50800" bIns="50800" anchor="b" anchorCtr="0">
            <a:noAutofit/>
          </a:bodyPr>
          <a:lstStyle>
            <a:lvl1pPr lvl="0" algn="ctr" rtl="0">
              <a:lnSpc>
                <a:spcPct val="100000"/>
              </a:lnSpc>
              <a:spcBef>
                <a:spcPts val="0"/>
              </a:spcBef>
              <a:spcAft>
                <a:spcPts val="0"/>
              </a:spcAft>
              <a:buClr>
                <a:srgbClr val="000000"/>
              </a:buClr>
              <a:buSzPts val="3150"/>
              <a:buFont typeface="Helvetica Neue"/>
              <a:buNone/>
              <a:defRPr sz="3150"/>
            </a:lvl1pPr>
            <a:lvl2pPr lvl="1" algn="ctr" rtl="0">
              <a:lnSpc>
                <a:spcPct val="100000"/>
              </a:lnSpc>
              <a:spcBef>
                <a:spcPts val="0"/>
              </a:spcBef>
              <a:spcAft>
                <a:spcPts val="0"/>
              </a:spcAft>
              <a:buClr>
                <a:srgbClr val="000000"/>
              </a:buClr>
              <a:buSzPts val="1800"/>
              <a:buNone/>
              <a:defRPr/>
            </a:lvl2pPr>
            <a:lvl3pPr lvl="2" algn="ctr" rtl="0">
              <a:lnSpc>
                <a:spcPct val="100000"/>
              </a:lnSpc>
              <a:spcBef>
                <a:spcPts val="0"/>
              </a:spcBef>
              <a:spcAft>
                <a:spcPts val="0"/>
              </a:spcAft>
              <a:buClr>
                <a:srgbClr val="000000"/>
              </a:buClr>
              <a:buSzPts val="1800"/>
              <a:buNone/>
              <a:defRPr/>
            </a:lvl3pPr>
            <a:lvl4pPr lvl="3" algn="ctr" rtl="0">
              <a:lnSpc>
                <a:spcPct val="100000"/>
              </a:lnSpc>
              <a:spcBef>
                <a:spcPts val="0"/>
              </a:spcBef>
              <a:spcAft>
                <a:spcPts val="0"/>
              </a:spcAft>
              <a:buClr>
                <a:srgbClr val="000000"/>
              </a:buClr>
              <a:buSzPts val="1800"/>
              <a:buNone/>
              <a:defRPr/>
            </a:lvl4pPr>
            <a:lvl5pPr lvl="4" algn="ctr" rtl="0">
              <a:lnSpc>
                <a:spcPct val="100000"/>
              </a:lnSpc>
              <a:spcBef>
                <a:spcPts val="0"/>
              </a:spcBef>
              <a:spcAft>
                <a:spcPts val="0"/>
              </a:spcAft>
              <a:buClr>
                <a:srgbClr val="000000"/>
              </a:buClr>
              <a:buSzPts val="1800"/>
              <a:buNone/>
              <a:defRPr/>
            </a:lvl5pPr>
            <a:lvl6pPr lvl="5" algn="ctr" rtl="0">
              <a:lnSpc>
                <a:spcPct val="100000"/>
              </a:lnSpc>
              <a:spcBef>
                <a:spcPts val="0"/>
              </a:spcBef>
              <a:spcAft>
                <a:spcPts val="0"/>
              </a:spcAft>
              <a:buClr>
                <a:srgbClr val="000000"/>
              </a:buClr>
              <a:buSzPts val="1800"/>
              <a:buNone/>
              <a:defRPr/>
            </a:lvl6pPr>
            <a:lvl7pPr lvl="6" algn="ctr" rtl="0">
              <a:lnSpc>
                <a:spcPct val="100000"/>
              </a:lnSpc>
              <a:spcBef>
                <a:spcPts val="0"/>
              </a:spcBef>
              <a:spcAft>
                <a:spcPts val="0"/>
              </a:spcAft>
              <a:buClr>
                <a:srgbClr val="000000"/>
              </a:buClr>
              <a:buSzPts val="1800"/>
              <a:buNone/>
              <a:defRPr/>
            </a:lvl7pPr>
            <a:lvl8pPr lvl="7" algn="ctr" rtl="0">
              <a:lnSpc>
                <a:spcPct val="100000"/>
              </a:lnSpc>
              <a:spcBef>
                <a:spcPts val="0"/>
              </a:spcBef>
              <a:spcAft>
                <a:spcPts val="0"/>
              </a:spcAft>
              <a:buClr>
                <a:srgbClr val="000000"/>
              </a:buClr>
              <a:buSzPts val="1800"/>
              <a:buNone/>
              <a:defRPr/>
            </a:lvl8pPr>
            <a:lvl9pPr lvl="8" algn="ctr" rtl="0">
              <a:lnSpc>
                <a:spcPct val="100000"/>
              </a:lnSpc>
              <a:spcBef>
                <a:spcPts val="0"/>
              </a:spcBef>
              <a:spcAft>
                <a:spcPts val="0"/>
              </a:spcAft>
              <a:buClr>
                <a:srgbClr val="000000"/>
              </a:buClr>
              <a:buSzPts val="1800"/>
              <a:buNone/>
              <a:defRPr/>
            </a:lvl9pPr>
          </a:lstStyle>
          <a:p>
            <a:endParaRPr/>
          </a:p>
        </p:txBody>
      </p:sp>
      <p:sp>
        <p:nvSpPr>
          <p:cNvPr id="71" name="Google Shape;71;p18"/>
          <p:cNvSpPr txBox="1">
            <a:spLocks noGrp="1"/>
          </p:cNvSpPr>
          <p:nvPr>
            <p:ph type="body" idx="1"/>
          </p:nvPr>
        </p:nvSpPr>
        <p:spPr>
          <a:xfrm>
            <a:off x="619125" y="2447925"/>
            <a:ext cx="3833700" cy="2148000"/>
          </a:xfrm>
          <a:prstGeom prst="rect">
            <a:avLst/>
          </a:prstGeom>
          <a:noFill/>
          <a:ln>
            <a:noFill/>
          </a:ln>
        </p:spPr>
        <p:txBody>
          <a:bodyPr spcFirstLastPara="1" wrap="square" lIns="50800" tIns="50800" rIns="50800" bIns="50800" anchor="t" anchorCtr="0">
            <a:noAutofit/>
          </a:bodyPr>
          <a:lstStyle>
            <a:lvl1pPr marL="457200" lvl="0" indent="-228600" algn="ctr" rtl="0">
              <a:lnSpc>
                <a:spcPct val="100000"/>
              </a:lnSpc>
              <a:spcBef>
                <a:spcPts val="0"/>
              </a:spcBef>
              <a:spcAft>
                <a:spcPts val="0"/>
              </a:spcAft>
              <a:buClr>
                <a:srgbClr val="000000"/>
              </a:buClr>
              <a:buSzPts val="2025"/>
              <a:buFont typeface="Helvetica Neue"/>
              <a:buNone/>
              <a:defRPr sz="2025"/>
            </a:lvl1pPr>
            <a:lvl2pPr marL="914400" lvl="1" indent="-228600" algn="ctr" rtl="0">
              <a:lnSpc>
                <a:spcPct val="100000"/>
              </a:lnSpc>
              <a:spcBef>
                <a:spcPts val="0"/>
              </a:spcBef>
              <a:spcAft>
                <a:spcPts val="0"/>
              </a:spcAft>
              <a:buClr>
                <a:srgbClr val="000000"/>
              </a:buClr>
              <a:buSzPts val="2025"/>
              <a:buFont typeface="Helvetica Neue"/>
              <a:buNone/>
              <a:defRPr sz="2025"/>
            </a:lvl2pPr>
            <a:lvl3pPr marL="1371600" lvl="2" indent="-228600" algn="ctr" rtl="0">
              <a:lnSpc>
                <a:spcPct val="100000"/>
              </a:lnSpc>
              <a:spcBef>
                <a:spcPts val="0"/>
              </a:spcBef>
              <a:spcAft>
                <a:spcPts val="0"/>
              </a:spcAft>
              <a:buClr>
                <a:srgbClr val="000000"/>
              </a:buClr>
              <a:buSzPts val="2025"/>
              <a:buFont typeface="Helvetica Neue"/>
              <a:buNone/>
              <a:defRPr sz="2025"/>
            </a:lvl3pPr>
            <a:lvl4pPr marL="1828800" lvl="3" indent="-228600" algn="ctr" rtl="0">
              <a:lnSpc>
                <a:spcPct val="100000"/>
              </a:lnSpc>
              <a:spcBef>
                <a:spcPts val="0"/>
              </a:spcBef>
              <a:spcAft>
                <a:spcPts val="0"/>
              </a:spcAft>
              <a:buClr>
                <a:srgbClr val="000000"/>
              </a:buClr>
              <a:buSzPts val="2025"/>
              <a:buFont typeface="Helvetica Neue"/>
              <a:buNone/>
              <a:defRPr sz="2025"/>
            </a:lvl4pPr>
            <a:lvl5pPr marL="2286000" lvl="4" indent="-228600" algn="ctr" rtl="0">
              <a:lnSpc>
                <a:spcPct val="100000"/>
              </a:lnSpc>
              <a:spcBef>
                <a:spcPts val="0"/>
              </a:spcBef>
              <a:spcAft>
                <a:spcPts val="0"/>
              </a:spcAft>
              <a:buClr>
                <a:srgbClr val="000000"/>
              </a:buClr>
              <a:buSzPts val="2025"/>
              <a:buFont typeface="Helvetica Neue"/>
              <a:buNone/>
              <a:defRPr sz="2025"/>
            </a:lvl5pPr>
            <a:lvl6pPr marL="2743200" lvl="5" indent="-371475" algn="l" rtl="0">
              <a:lnSpc>
                <a:spcPct val="100000"/>
              </a:lnSpc>
              <a:spcBef>
                <a:spcPts val="2213"/>
              </a:spcBef>
              <a:spcAft>
                <a:spcPts val="0"/>
              </a:spcAft>
              <a:buClr>
                <a:srgbClr val="000000"/>
              </a:buClr>
              <a:buSzPts val="2250"/>
              <a:buChar char="•"/>
              <a:defRPr/>
            </a:lvl6pPr>
            <a:lvl7pPr marL="3200400" lvl="6" indent="-371475" algn="l" rtl="0">
              <a:lnSpc>
                <a:spcPct val="100000"/>
              </a:lnSpc>
              <a:spcBef>
                <a:spcPts val="2213"/>
              </a:spcBef>
              <a:spcAft>
                <a:spcPts val="0"/>
              </a:spcAft>
              <a:buClr>
                <a:srgbClr val="000000"/>
              </a:buClr>
              <a:buSzPts val="2250"/>
              <a:buChar char="•"/>
              <a:defRPr/>
            </a:lvl7pPr>
            <a:lvl8pPr marL="3657600" lvl="7" indent="-371475" algn="l" rtl="0">
              <a:lnSpc>
                <a:spcPct val="100000"/>
              </a:lnSpc>
              <a:spcBef>
                <a:spcPts val="2213"/>
              </a:spcBef>
              <a:spcAft>
                <a:spcPts val="0"/>
              </a:spcAft>
              <a:buClr>
                <a:srgbClr val="000000"/>
              </a:buClr>
              <a:buSzPts val="2250"/>
              <a:buChar char="•"/>
              <a:defRPr/>
            </a:lvl8pPr>
            <a:lvl9pPr marL="4114800" lvl="8" indent="-371475" algn="l" rtl="0">
              <a:lnSpc>
                <a:spcPct val="100000"/>
              </a:lnSpc>
              <a:spcBef>
                <a:spcPts val="2213"/>
              </a:spcBef>
              <a:spcAft>
                <a:spcPts val="0"/>
              </a:spcAft>
              <a:buClr>
                <a:srgbClr val="000000"/>
              </a:buClr>
              <a:buSzPts val="2250"/>
              <a:buChar char="•"/>
              <a:defRPr/>
            </a:lvl9pPr>
          </a:lstStyle>
          <a:p>
            <a:endParaRPr/>
          </a:p>
        </p:txBody>
      </p:sp>
      <p:sp>
        <p:nvSpPr>
          <p:cNvPr id="72" name="Google Shape;72;p18"/>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455398988"/>
      </p:ext>
    </p:extLst>
  </p:cSld>
  <p:clrMapOvr>
    <a:masterClrMapping/>
  </p:clrMapOvr>
</p:sldLayout>
</file>

<file path=ppt/slideLayouts/slideLayout294.xml><?xml version="1.0" encoding="utf-8"?>
<p:sldLayout xmlns:a="http://schemas.openxmlformats.org/drawingml/2006/main" xmlns:r="http://schemas.openxmlformats.org/officeDocument/2006/relationships" xmlns:p="http://schemas.openxmlformats.org/presentationml/2006/main" matchingName="Title - Top">
  <p:cSld name="Title - Top">
    <p:spTree>
      <p:nvGrpSpPr>
        <p:cNvPr id="1" name="Shape 73"/>
        <p:cNvGrpSpPr/>
        <p:nvPr/>
      </p:nvGrpSpPr>
      <p:grpSpPr>
        <a:xfrm>
          <a:off x="0" y="0"/>
          <a:ext cx="0" cy="0"/>
          <a:chOff x="0" y="0"/>
          <a:chExt cx="0" cy="0"/>
        </a:xfrm>
      </p:grpSpPr>
      <p:sp>
        <p:nvSpPr>
          <p:cNvPr id="74" name="Google Shape;74;p19"/>
          <p:cNvSpPr txBox="1">
            <a:spLocks noGrp="1"/>
          </p:cNvSpPr>
          <p:nvPr>
            <p:ph type="title"/>
          </p:nvPr>
        </p:nvSpPr>
        <p:spPr>
          <a:xfrm>
            <a:off x="633413" y="133350"/>
            <a:ext cx="7877100" cy="857400"/>
          </a:xfrm>
          <a:prstGeom prst="rect">
            <a:avLst/>
          </a:prstGeom>
          <a:noFill/>
          <a:ln>
            <a:noFill/>
          </a:ln>
        </p:spPr>
        <p:txBody>
          <a:bodyPr spcFirstLastPara="1" wrap="square" lIns="50800" tIns="50800" rIns="50800" bIns="50800" anchor="ctr" anchorCtr="0">
            <a:noAutofit/>
          </a:bodyPr>
          <a:lstStyle>
            <a:lvl1pPr lvl="0" algn="ctr" rtl="0">
              <a:lnSpc>
                <a:spcPct val="100000"/>
              </a:lnSpc>
              <a:spcBef>
                <a:spcPts val="0"/>
              </a:spcBef>
              <a:spcAft>
                <a:spcPts val="0"/>
              </a:spcAft>
              <a:buClr>
                <a:srgbClr val="000000"/>
              </a:buClr>
              <a:buSzPts val="1800"/>
              <a:buNone/>
              <a:defRPr/>
            </a:lvl1pPr>
            <a:lvl2pPr lvl="1" algn="ctr" rtl="0">
              <a:lnSpc>
                <a:spcPct val="100000"/>
              </a:lnSpc>
              <a:spcBef>
                <a:spcPts val="0"/>
              </a:spcBef>
              <a:spcAft>
                <a:spcPts val="0"/>
              </a:spcAft>
              <a:buClr>
                <a:srgbClr val="000000"/>
              </a:buClr>
              <a:buSzPts val="1800"/>
              <a:buNone/>
              <a:defRPr/>
            </a:lvl2pPr>
            <a:lvl3pPr lvl="2" algn="ctr" rtl="0">
              <a:lnSpc>
                <a:spcPct val="100000"/>
              </a:lnSpc>
              <a:spcBef>
                <a:spcPts val="0"/>
              </a:spcBef>
              <a:spcAft>
                <a:spcPts val="0"/>
              </a:spcAft>
              <a:buClr>
                <a:srgbClr val="000000"/>
              </a:buClr>
              <a:buSzPts val="1800"/>
              <a:buNone/>
              <a:defRPr/>
            </a:lvl3pPr>
            <a:lvl4pPr lvl="3" algn="ctr" rtl="0">
              <a:lnSpc>
                <a:spcPct val="100000"/>
              </a:lnSpc>
              <a:spcBef>
                <a:spcPts val="0"/>
              </a:spcBef>
              <a:spcAft>
                <a:spcPts val="0"/>
              </a:spcAft>
              <a:buClr>
                <a:srgbClr val="000000"/>
              </a:buClr>
              <a:buSzPts val="1800"/>
              <a:buNone/>
              <a:defRPr/>
            </a:lvl4pPr>
            <a:lvl5pPr lvl="4" algn="ctr" rtl="0">
              <a:lnSpc>
                <a:spcPct val="100000"/>
              </a:lnSpc>
              <a:spcBef>
                <a:spcPts val="0"/>
              </a:spcBef>
              <a:spcAft>
                <a:spcPts val="0"/>
              </a:spcAft>
              <a:buClr>
                <a:srgbClr val="000000"/>
              </a:buClr>
              <a:buSzPts val="1800"/>
              <a:buNone/>
              <a:defRPr/>
            </a:lvl5pPr>
            <a:lvl6pPr lvl="5" algn="ctr" rtl="0">
              <a:lnSpc>
                <a:spcPct val="100000"/>
              </a:lnSpc>
              <a:spcBef>
                <a:spcPts val="0"/>
              </a:spcBef>
              <a:spcAft>
                <a:spcPts val="0"/>
              </a:spcAft>
              <a:buClr>
                <a:srgbClr val="000000"/>
              </a:buClr>
              <a:buSzPts val="1800"/>
              <a:buNone/>
              <a:defRPr/>
            </a:lvl6pPr>
            <a:lvl7pPr lvl="6" algn="ctr" rtl="0">
              <a:lnSpc>
                <a:spcPct val="100000"/>
              </a:lnSpc>
              <a:spcBef>
                <a:spcPts val="0"/>
              </a:spcBef>
              <a:spcAft>
                <a:spcPts val="0"/>
              </a:spcAft>
              <a:buClr>
                <a:srgbClr val="000000"/>
              </a:buClr>
              <a:buSzPts val="1800"/>
              <a:buNone/>
              <a:defRPr/>
            </a:lvl7pPr>
            <a:lvl8pPr lvl="7" algn="ctr" rtl="0">
              <a:lnSpc>
                <a:spcPct val="100000"/>
              </a:lnSpc>
              <a:spcBef>
                <a:spcPts val="0"/>
              </a:spcBef>
              <a:spcAft>
                <a:spcPts val="0"/>
              </a:spcAft>
              <a:buClr>
                <a:srgbClr val="000000"/>
              </a:buClr>
              <a:buSzPts val="1800"/>
              <a:buNone/>
              <a:defRPr/>
            </a:lvl8pPr>
            <a:lvl9pPr lvl="8" algn="ctr" rtl="0">
              <a:lnSpc>
                <a:spcPct val="100000"/>
              </a:lnSpc>
              <a:spcBef>
                <a:spcPts val="0"/>
              </a:spcBef>
              <a:spcAft>
                <a:spcPts val="0"/>
              </a:spcAft>
              <a:buClr>
                <a:srgbClr val="000000"/>
              </a:buClr>
              <a:buSzPts val="1800"/>
              <a:buNone/>
              <a:defRPr/>
            </a:lvl9pPr>
          </a:lstStyle>
          <a:p>
            <a:endParaRPr/>
          </a:p>
        </p:txBody>
      </p:sp>
      <p:sp>
        <p:nvSpPr>
          <p:cNvPr id="75" name="Google Shape;75;p19"/>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856311350"/>
      </p:ext>
    </p:extLst>
  </p:cSld>
  <p:clrMapOvr>
    <a:masterClrMapping/>
  </p:clrMapOvr>
</p:sldLayout>
</file>

<file path=ppt/slideLayouts/slideLayout295.xml><?xml version="1.0" encoding="utf-8"?>
<p:sldLayout xmlns:a="http://schemas.openxmlformats.org/drawingml/2006/main" xmlns:r="http://schemas.openxmlformats.org/officeDocument/2006/relationships" xmlns:p="http://schemas.openxmlformats.org/presentationml/2006/main" matchingName="Title &amp; Bullets">
  <p:cSld name="Title &amp; Bullets">
    <p:spTree>
      <p:nvGrpSpPr>
        <p:cNvPr id="1" name="Shape 76"/>
        <p:cNvGrpSpPr/>
        <p:nvPr/>
      </p:nvGrpSpPr>
      <p:grpSpPr>
        <a:xfrm>
          <a:off x="0" y="0"/>
          <a:ext cx="0" cy="0"/>
          <a:chOff x="0" y="0"/>
          <a:chExt cx="0" cy="0"/>
        </a:xfrm>
      </p:grpSpPr>
      <p:sp>
        <p:nvSpPr>
          <p:cNvPr id="77" name="Google Shape;77;p20"/>
          <p:cNvSpPr txBox="1">
            <a:spLocks noGrp="1"/>
          </p:cNvSpPr>
          <p:nvPr>
            <p:ph type="title"/>
          </p:nvPr>
        </p:nvSpPr>
        <p:spPr>
          <a:xfrm>
            <a:off x="633413" y="133350"/>
            <a:ext cx="7877100" cy="857400"/>
          </a:xfrm>
          <a:prstGeom prst="rect">
            <a:avLst/>
          </a:prstGeom>
          <a:noFill/>
          <a:ln>
            <a:noFill/>
          </a:ln>
        </p:spPr>
        <p:txBody>
          <a:bodyPr spcFirstLastPara="1" wrap="square" lIns="50800" tIns="50800" rIns="50800" bIns="50800" anchor="ctr" anchorCtr="0">
            <a:noAutofit/>
          </a:bodyPr>
          <a:lstStyle>
            <a:lvl1pPr lvl="0" algn="ctr" rtl="0">
              <a:lnSpc>
                <a:spcPct val="100000"/>
              </a:lnSpc>
              <a:spcBef>
                <a:spcPts val="0"/>
              </a:spcBef>
              <a:spcAft>
                <a:spcPts val="0"/>
              </a:spcAft>
              <a:buClr>
                <a:srgbClr val="000000"/>
              </a:buClr>
              <a:buSzPts val="1800"/>
              <a:buNone/>
              <a:defRPr/>
            </a:lvl1pPr>
            <a:lvl2pPr lvl="1" algn="ctr" rtl="0">
              <a:lnSpc>
                <a:spcPct val="100000"/>
              </a:lnSpc>
              <a:spcBef>
                <a:spcPts val="0"/>
              </a:spcBef>
              <a:spcAft>
                <a:spcPts val="0"/>
              </a:spcAft>
              <a:buClr>
                <a:srgbClr val="000000"/>
              </a:buClr>
              <a:buSzPts val="1800"/>
              <a:buNone/>
              <a:defRPr/>
            </a:lvl2pPr>
            <a:lvl3pPr lvl="2" algn="ctr" rtl="0">
              <a:lnSpc>
                <a:spcPct val="100000"/>
              </a:lnSpc>
              <a:spcBef>
                <a:spcPts val="0"/>
              </a:spcBef>
              <a:spcAft>
                <a:spcPts val="0"/>
              </a:spcAft>
              <a:buClr>
                <a:srgbClr val="000000"/>
              </a:buClr>
              <a:buSzPts val="1800"/>
              <a:buNone/>
              <a:defRPr/>
            </a:lvl3pPr>
            <a:lvl4pPr lvl="3" algn="ctr" rtl="0">
              <a:lnSpc>
                <a:spcPct val="100000"/>
              </a:lnSpc>
              <a:spcBef>
                <a:spcPts val="0"/>
              </a:spcBef>
              <a:spcAft>
                <a:spcPts val="0"/>
              </a:spcAft>
              <a:buClr>
                <a:srgbClr val="000000"/>
              </a:buClr>
              <a:buSzPts val="1800"/>
              <a:buNone/>
              <a:defRPr/>
            </a:lvl4pPr>
            <a:lvl5pPr lvl="4" algn="ctr" rtl="0">
              <a:lnSpc>
                <a:spcPct val="100000"/>
              </a:lnSpc>
              <a:spcBef>
                <a:spcPts val="0"/>
              </a:spcBef>
              <a:spcAft>
                <a:spcPts val="0"/>
              </a:spcAft>
              <a:buClr>
                <a:srgbClr val="000000"/>
              </a:buClr>
              <a:buSzPts val="1800"/>
              <a:buNone/>
              <a:defRPr/>
            </a:lvl5pPr>
            <a:lvl6pPr lvl="5" algn="ctr" rtl="0">
              <a:lnSpc>
                <a:spcPct val="100000"/>
              </a:lnSpc>
              <a:spcBef>
                <a:spcPts val="0"/>
              </a:spcBef>
              <a:spcAft>
                <a:spcPts val="0"/>
              </a:spcAft>
              <a:buClr>
                <a:srgbClr val="000000"/>
              </a:buClr>
              <a:buSzPts val="1800"/>
              <a:buNone/>
              <a:defRPr/>
            </a:lvl6pPr>
            <a:lvl7pPr lvl="6" algn="ctr" rtl="0">
              <a:lnSpc>
                <a:spcPct val="100000"/>
              </a:lnSpc>
              <a:spcBef>
                <a:spcPts val="0"/>
              </a:spcBef>
              <a:spcAft>
                <a:spcPts val="0"/>
              </a:spcAft>
              <a:buClr>
                <a:srgbClr val="000000"/>
              </a:buClr>
              <a:buSzPts val="1800"/>
              <a:buNone/>
              <a:defRPr/>
            </a:lvl7pPr>
            <a:lvl8pPr lvl="7" algn="ctr" rtl="0">
              <a:lnSpc>
                <a:spcPct val="100000"/>
              </a:lnSpc>
              <a:spcBef>
                <a:spcPts val="0"/>
              </a:spcBef>
              <a:spcAft>
                <a:spcPts val="0"/>
              </a:spcAft>
              <a:buClr>
                <a:srgbClr val="000000"/>
              </a:buClr>
              <a:buSzPts val="1800"/>
              <a:buNone/>
              <a:defRPr/>
            </a:lvl8pPr>
            <a:lvl9pPr lvl="8" algn="ctr" rtl="0">
              <a:lnSpc>
                <a:spcPct val="100000"/>
              </a:lnSpc>
              <a:spcBef>
                <a:spcPts val="0"/>
              </a:spcBef>
              <a:spcAft>
                <a:spcPts val="0"/>
              </a:spcAft>
              <a:buClr>
                <a:srgbClr val="000000"/>
              </a:buClr>
              <a:buSzPts val="1800"/>
              <a:buNone/>
              <a:defRPr/>
            </a:lvl9pPr>
          </a:lstStyle>
          <a:p>
            <a:endParaRPr/>
          </a:p>
        </p:txBody>
      </p:sp>
      <p:sp>
        <p:nvSpPr>
          <p:cNvPr id="78" name="Google Shape;78;p20"/>
          <p:cNvSpPr txBox="1">
            <a:spLocks noGrp="1"/>
          </p:cNvSpPr>
          <p:nvPr>
            <p:ph type="body" idx="1"/>
          </p:nvPr>
        </p:nvSpPr>
        <p:spPr>
          <a:xfrm>
            <a:off x="633413" y="1181100"/>
            <a:ext cx="7877100" cy="3486300"/>
          </a:xfrm>
          <a:prstGeom prst="rect">
            <a:avLst/>
          </a:prstGeom>
          <a:noFill/>
          <a:ln>
            <a:noFill/>
          </a:ln>
        </p:spPr>
        <p:txBody>
          <a:bodyPr spcFirstLastPara="1" wrap="square" lIns="50800" tIns="50800" rIns="50800" bIns="50800" anchor="ctr" anchorCtr="0">
            <a:noAutofit/>
          </a:bodyPr>
          <a:lstStyle>
            <a:lvl1pPr marL="457200" lvl="0" indent="-371475" algn="l" rtl="0">
              <a:lnSpc>
                <a:spcPct val="100000"/>
              </a:lnSpc>
              <a:spcBef>
                <a:spcPts val="2213"/>
              </a:spcBef>
              <a:spcAft>
                <a:spcPts val="0"/>
              </a:spcAft>
              <a:buClr>
                <a:srgbClr val="000000"/>
              </a:buClr>
              <a:buSzPts val="2250"/>
              <a:buFont typeface="Helvetica Neue"/>
              <a:buChar char="•"/>
              <a:defRPr sz="1800"/>
            </a:lvl1pPr>
            <a:lvl2pPr marL="914400" lvl="1" indent="-371475" algn="l" rtl="0">
              <a:lnSpc>
                <a:spcPct val="100000"/>
              </a:lnSpc>
              <a:spcBef>
                <a:spcPts val="2213"/>
              </a:spcBef>
              <a:spcAft>
                <a:spcPts val="0"/>
              </a:spcAft>
              <a:buClr>
                <a:srgbClr val="000000"/>
              </a:buClr>
              <a:buSzPts val="2250"/>
              <a:buFont typeface="Helvetica Neue"/>
              <a:buChar char="•"/>
              <a:defRPr sz="1800"/>
            </a:lvl2pPr>
            <a:lvl3pPr marL="1371600" lvl="2" indent="-371475" algn="l" rtl="0">
              <a:lnSpc>
                <a:spcPct val="100000"/>
              </a:lnSpc>
              <a:spcBef>
                <a:spcPts val="2213"/>
              </a:spcBef>
              <a:spcAft>
                <a:spcPts val="0"/>
              </a:spcAft>
              <a:buClr>
                <a:srgbClr val="000000"/>
              </a:buClr>
              <a:buSzPts val="2250"/>
              <a:buFont typeface="Helvetica Neue"/>
              <a:buChar char="•"/>
              <a:defRPr sz="1800"/>
            </a:lvl3pPr>
            <a:lvl4pPr marL="1828800" lvl="3" indent="-371475" algn="l" rtl="0">
              <a:lnSpc>
                <a:spcPct val="100000"/>
              </a:lnSpc>
              <a:spcBef>
                <a:spcPts val="2213"/>
              </a:spcBef>
              <a:spcAft>
                <a:spcPts val="0"/>
              </a:spcAft>
              <a:buClr>
                <a:srgbClr val="000000"/>
              </a:buClr>
              <a:buSzPts val="2250"/>
              <a:buFont typeface="Helvetica Neue"/>
              <a:buChar char="•"/>
              <a:defRPr sz="1800"/>
            </a:lvl4pPr>
            <a:lvl5pPr marL="2286000" lvl="4" indent="-371475" algn="l" rtl="0">
              <a:lnSpc>
                <a:spcPct val="100000"/>
              </a:lnSpc>
              <a:spcBef>
                <a:spcPts val="2213"/>
              </a:spcBef>
              <a:spcAft>
                <a:spcPts val="0"/>
              </a:spcAft>
              <a:buClr>
                <a:srgbClr val="000000"/>
              </a:buClr>
              <a:buSzPts val="2250"/>
              <a:buFont typeface="Helvetica Neue"/>
              <a:buChar char="•"/>
              <a:defRPr sz="1800"/>
            </a:lvl5pPr>
            <a:lvl6pPr marL="2743200" lvl="5" indent="-371475" algn="l" rtl="0">
              <a:lnSpc>
                <a:spcPct val="100000"/>
              </a:lnSpc>
              <a:spcBef>
                <a:spcPts val="2213"/>
              </a:spcBef>
              <a:spcAft>
                <a:spcPts val="0"/>
              </a:spcAft>
              <a:buClr>
                <a:srgbClr val="000000"/>
              </a:buClr>
              <a:buSzPts val="2250"/>
              <a:buChar char="•"/>
              <a:defRPr/>
            </a:lvl6pPr>
            <a:lvl7pPr marL="3200400" lvl="6" indent="-371475" algn="l" rtl="0">
              <a:lnSpc>
                <a:spcPct val="100000"/>
              </a:lnSpc>
              <a:spcBef>
                <a:spcPts val="2213"/>
              </a:spcBef>
              <a:spcAft>
                <a:spcPts val="0"/>
              </a:spcAft>
              <a:buClr>
                <a:srgbClr val="000000"/>
              </a:buClr>
              <a:buSzPts val="2250"/>
              <a:buChar char="•"/>
              <a:defRPr/>
            </a:lvl7pPr>
            <a:lvl8pPr marL="3657600" lvl="7" indent="-371475" algn="l" rtl="0">
              <a:lnSpc>
                <a:spcPct val="100000"/>
              </a:lnSpc>
              <a:spcBef>
                <a:spcPts val="2213"/>
              </a:spcBef>
              <a:spcAft>
                <a:spcPts val="0"/>
              </a:spcAft>
              <a:buClr>
                <a:srgbClr val="000000"/>
              </a:buClr>
              <a:buSzPts val="2250"/>
              <a:buChar char="•"/>
              <a:defRPr/>
            </a:lvl8pPr>
            <a:lvl9pPr marL="4114800" lvl="8" indent="-371475" algn="l" rtl="0">
              <a:lnSpc>
                <a:spcPct val="100000"/>
              </a:lnSpc>
              <a:spcBef>
                <a:spcPts val="2213"/>
              </a:spcBef>
              <a:spcAft>
                <a:spcPts val="0"/>
              </a:spcAft>
              <a:buClr>
                <a:srgbClr val="000000"/>
              </a:buClr>
              <a:buSzPts val="2250"/>
              <a:buChar char="•"/>
              <a:defRPr/>
            </a:lvl9pPr>
          </a:lstStyle>
          <a:p>
            <a:endParaRPr/>
          </a:p>
        </p:txBody>
      </p:sp>
      <p:sp>
        <p:nvSpPr>
          <p:cNvPr id="79" name="Google Shape;79;p20"/>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615088773"/>
      </p:ext>
    </p:extLst>
  </p:cSld>
  <p:clrMapOvr>
    <a:masterClrMapping/>
  </p:clrMapOvr>
</p:sldLayout>
</file>

<file path=ppt/slideLayouts/slideLayout296.xml><?xml version="1.0" encoding="utf-8"?>
<p:sldLayout xmlns:a="http://schemas.openxmlformats.org/drawingml/2006/main" xmlns:r="http://schemas.openxmlformats.org/officeDocument/2006/relationships" xmlns:p="http://schemas.openxmlformats.org/presentationml/2006/main" matchingName="Title, Bullets &amp; Photo">
  <p:cSld name="Title, Bullets &amp; Photo">
    <p:spTree>
      <p:nvGrpSpPr>
        <p:cNvPr id="1" name="Shape 80"/>
        <p:cNvGrpSpPr/>
        <p:nvPr/>
      </p:nvGrpSpPr>
      <p:grpSpPr>
        <a:xfrm>
          <a:off x="0" y="0"/>
          <a:ext cx="0" cy="0"/>
          <a:chOff x="0" y="0"/>
          <a:chExt cx="0" cy="0"/>
        </a:xfrm>
      </p:grpSpPr>
      <p:sp>
        <p:nvSpPr>
          <p:cNvPr id="81" name="Google Shape;81;p21"/>
          <p:cNvSpPr>
            <a:spLocks noGrp="1"/>
          </p:cNvSpPr>
          <p:nvPr>
            <p:ph type="pic" idx="2"/>
          </p:nvPr>
        </p:nvSpPr>
        <p:spPr>
          <a:xfrm>
            <a:off x="4938713" y="1181100"/>
            <a:ext cx="3571800" cy="34863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9pPr>
          </a:lstStyle>
          <a:p>
            <a:endParaRPr/>
          </a:p>
        </p:txBody>
      </p:sp>
      <p:sp>
        <p:nvSpPr>
          <p:cNvPr id="82" name="Google Shape;82;p21"/>
          <p:cNvSpPr txBox="1">
            <a:spLocks noGrp="1"/>
          </p:cNvSpPr>
          <p:nvPr>
            <p:ph type="title"/>
          </p:nvPr>
        </p:nvSpPr>
        <p:spPr>
          <a:xfrm>
            <a:off x="633413" y="133350"/>
            <a:ext cx="7877100" cy="857400"/>
          </a:xfrm>
          <a:prstGeom prst="rect">
            <a:avLst/>
          </a:prstGeom>
          <a:noFill/>
          <a:ln>
            <a:noFill/>
          </a:ln>
        </p:spPr>
        <p:txBody>
          <a:bodyPr spcFirstLastPara="1" wrap="square" lIns="50800" tIns="50800" rIns="50800" bIns="50800" anchor="ctr" anchorCtr="0">
            <a:noAutofit/>
          </a:bodyPr>
          <a:lstStyle>
            <a:lvl1pPr lvl="0" algn="ctr" rtl="0">
              <a:lnSpc>
                <a:spcPct val="100000"/>
              </a:lnSpc>
              <a:spcBef>
                <a:spcPts val="0"/>
              </a:spcBef>
              <a:spcAft>
                <a:spcPts val="0"/>
              </a:spcAft>
              <a:buClr>
                <a:srgbClr val="000000"/>
              </a:buClr>
              <a:buSzPts val="1800"/>
              <a:buNone/>
              <a:defRPr/>
            </a:lvl1pPr>
            <a:lvl2pPr lvl="1" algn="ctr" rtl="0">
              <a:lnSpc>
                <a:spcPct val="100000"/>
              </a:lnSpc>
              <a:spcBef>
                <a:spcPts val="0"/>
              </a:spcBef>
              <a:spcAft>
                <a:spcPts val="0"/>
              </a:spcAft>
              <a:buClr>
                <a:srgbClr val="000000"/>
              </a:buClr>
              <a:buSzPts val="1800"/>
              <a:buNone/>
              <a:defRPr/>
            </a:lvl2pPr>
            <a:lvl3pPr lvl="2" algn="ctr" rtl="0">
              <a:lnSpc>
                <a:spcPct val="100000"/>
              </a:lnSpc>
              <a:spcBef>
                <a:spcPts val="0"/>
              </a:spcBef>
              <a:spcAft>
                <a:spcPts val="0"/>
              </a:spcAft>
              <a:buClr>
                <a:srgbClr val="000000"/>
              </a:buClr>
              <a:buSzPts val="1800"/>
              <a:buNone/>
              <a:defRPr/>
            </a:lvl3pPr>
            <a:lvl4pPr lvl="3" algn="ctr" rtl="0">
              <a:lnSpc>
                <a:spcPct val="100000"/>
              </a:lnSpc>
              <a:spcBef>
                <a:spcPts val="0"/>
              </a:spcBef>
              <a:spcAft>
                <a:spcPts val="0"/>
              </a:spcAft>
              <a:buClr>
                <a:srgbClr val="000000"/>
              </a:buClr>
              <a:buSzPts val="1800"/>
              <a:buNone/>
              <a:defRPr/>
            </a:lvl4pPr>
            <a:lvl5pPr lvl="4" algn="ctr" rtl="0">
              <a:lnSpc>
                <a:spcPct val="100000"/>
              </a:lnSpc>
              <a:spcBef>
                <a:spcPts val="0"/>
              </a:spcBef>
              <a:spcAft>
                <a:spcPts val="0"/>
              </a:spcAft>
              <a:buClr>
                <a:srgbClr val="000000"/>
              </a:buClr>
              <a:buSzPts val="1800"/>
              <a:buNone/>
              <a:defRPr/>
            </a:lvl5pPr>
            <a:lvl6pPr lvl="5" algn="ctr" rtl="0">
              <a:lnSpc>
                <a:spcPct val="100000"/>
              </a:lnSpc>
              <a:spcBef>
                <a:spcPts val="0"/>
              </a:spcBef>
              <a:spcAft>
                <a:spcPts val="0"/>
              </a:spcAft>
              <a:buClr>
                <a:srgbClr val="000000"/>
              </a:buClr>
              <a:buSzPts val="1800"/>
              <a:buNone/>
              <a:defRPr/>
            </a:lvl6pPr>
            <a:lvl7pPr lvl="6" algn="ctr" rtl="0">
              <a:lnSpc>
                <a:spcPct val="100000"/>
              </a:lnSpc>
              <a:spcBef>
                <a:spcPts val="0"/>
              </a:spcBef>
              <a:spcAft>
                <a:spcPts val="0"/>
              </a:spcAft>
              <a:buClr>
                <a:srgbClr val="000000"/>
              </a:buClr>
              <a:buSzPts val="1800"/>
              <a:buNone/>
              <a:defRPr/>
            </a:lvl7pPr>
            <a:lvl8pPr lvl="7" algn="ctr" rtl="0">
              <a:lnSpc>
                <a:spcPct val="100000"/>
              </a:lnSpc>
              <a:spcBef>
                <a:spcPts val="0"/>
              </a:spcBef>
              <a:spcAft>
                <a:spcPts val="0"/>
              </a:spcAft>
              <a:buClr>
                <a:srgbClr val="000000"/>
              </a:buClr>
              <a:buSzPts val="1800"/>
              <a:buNone/>
              <a:defRPr/>
            </a:lvl8pPr>
            <a:lvl9pPr lvl="8" algn="ctr" rtl="0">
              <a:lnSpc>
                <a:spcPct val="100000"/>
              </a:lnSpc>
              <a:spcBef>
                <a:spcPts val="0"/>
              </a:spcBef>
              <a:spcAft>
                <a:spcPts val="0"/>
              </a:spcAft>
              <a:buClr>
                <a:srgbClr val="000000"/>
              </a:buClr>
              <a:buSzPts val="1800"/>
              <a:buNone/>
              <a:defRPr/>
            </a:lvl9pPr>
          </a:lstStyle>
          <a:p>
            <a:endParaRPr/>
          </a:p>
        </p:txBody>
      </p:sp>
      <p:sp>
        <p:nvSpPr>
          <p:cNvPr id="83" name="Google Shape;83;p21"/>
          <p:cNvSpPr txBox="1">
            <a:spLocks noGrp="1"/>
          </p:cNvSpPr>
          <p:nvPr>
            <p:ph type="body" idx="1"/>
          </p:nvPr>
        </p:nvSpPr>
        <p:spPr>
          <a:xfrm>
            <a:off x="633412" y="1181100"/>
            <a:ext cx="3833700" cy="3486300"/>
          </a:xfrm>
          <a:prstGeom prst="rect">
            <a:avLst/>
          </a:prstGeom>
          <a:noFill/>
          <a:ln>
            <a:noFill/>
          </a:ln>
        </p:spPr>
        <p:txBody>
          <a:bodyPr spcFirstLastPara="1" wrap="square" lIns="50800" tIns="50800" rIns="50800" bIns="50800" anchor="ctr" anchorCtr="0">
            <a:noAutofit/>
          </a:bodyPr>
          <a:lstStyle>
            <a:lvl1pPr marL="457200" lvl="0" indent="-341709" algn="l" rtl="0">
              <a:lnSpc>
                <a:spcPct val="100000"/>
              </a:lnSpc>
              <a:spcBef>
                <a:spcPts val="1688"/>
              </a:spcBef>
              <a:spcAft>
                <a:spcPts val="0"/>
              </a:spcAft>
              <a:buClr>
                <a:srgbClr val="000000"/>
              </a:buClr>
              <a:buSzPts val="1781"/>
              <a:buFont typeface="Helvetica Neue"/>
              <a:buChar char="•"/>
              <a:defRPr sz="1425"/>
            </a:lvl1pPr>
            <a:lvl2pPr marL="914400" lvl="1" indent="-341709" algn="l" rtl="0">
              <a:lnSpc>
                <a:spcPct val="100000"/>
              </a:lnSpc>
              <a:spcBef>
                <a:spcPts val="1688"/>
              </a:spcBef>
              <a:spcAft>
                <a:spcPts val="0"/>
              </a:spcAft>
              <a:buClr>
                <a:srgbClr val="000000"/>
              </a:buClr>
              <a:buSzPts val="1781"/>
              <a:buFont typeface="Helvetica Neue"/>
              <a:buChar char="•"/>
              <a:defRPr sz="1425"/>
            </a:lvl2pPr>
            <a:lvl3pPr marL="1371600" lvl="2" indent="-341709" algn="l" rtl="0">
              <a:lnSpc>
                <a:spcPct val="100000"/>
              </a:lnSpc>
              <a:spcBef>
                <a:spcPts val="1688"/>
              </a:spcBef>
              <a:spcAft>
                <a:spcPts val="0"/>
              </a:spcAft>
              <a:buClr>
                <a:srgbClr val="000000"/>
              </a:buClr>
              <a:buSzPts val="1781"/>
              <a:buFont typeface="Helvetica Neue"/>
              <a:buChar char="•"/>
              <a:defRPr sz="1425"/>
            </a:lvl3pPr>
            <a:lvl4pPr marL="1828800" lvl="3" indent="-341709" algn="l" rtl="0">
              <a:lnSpc>
                <a:spcPct val="100000"/>
              </a:lnSpc>
              <a:spcBef>
                <a:spcPts val="1688"/>
              </a:spcBef>
              <a:spcAft>
                <a:spcPts val="0"/>
              </a:spcAft>
              <a:buClr>
                <a:srgbClr val="000000"/>
              </a:buClr>
              <a:buSzPts val="1781"/>
              <a:buFont typeface="Helvetica Neue"/>
              <a:buChar char="•"/>
              <a:defRPr sz="1425"/>
            </a:lvl4pPr>
            <a:lvl5pPr marL="2286000" lvl="4" indent="-341709" algn="l" rtl="0">
              <a:lnSpc>
                <a:spcPct val="100000"/>
              </a:lnSpc>
              <a:spcBef>
                <a:spcPts val="1688"/>
              </a:spcBef>
              <a:spcAft>
                <a:spcPts val="0"/>
              </a:spcAft>
              <a:buClr>
                <a:srgbClr val="000000"/>
              </a:buClr>
              <a:buSzPts val="1781"/>
              <a:buFont typeface="Helvetica Neue"/>
              <a:buChar char="•"/>
              <a:defRPr sz="1425"/>
            </a:lvl5pPr>
            <a:lvl6pPr marL="2743200" lvl="5" indent="-371475" algn="l" rtl="0">
              <a:lnSpc>
                <a:spcPct val="100000"/>
              </a:lnSpc>
              <a:spcBef>
                <a:spcPts val="2213"/>
              </a:spcBef>
              <a:spcAft>
                <a:spcPts val="0"/>
              </a:spcAft>
              <a:buClr>
                <a:srgbClr val="000000"/>
              </a:buClr>
              <a:buSzPts val="2250"/>
              <a:buChar char="•"/>
              <a:defRPr/>
            </a:lvl6pPr>
            <a:lvl7pPr marL="3200400" lvl="6" indent="-371475" algn="l" rtl="0">
              <a:lnSpc>
                <a:spcPct val="100000"/>
              </a:lnSpc>
              <a:spcBef>
                <a:spcPts val="2213"/>
              </a:spcBef>
              <a:spcAft>
                <a:spcPts val="0"/>
              </a:spcAft>
              <a:buClr>
                <a:srgbClr val="000000"/>
              </a:buClr>
              <a:buSzPts val="2250"/>
              <a:buChar char="•"/>
              <a:defRPr/>
            </a:lvl7pPr>
            <a:lvl8pPr marL="3657600" lvl="7" indent="-371475" algn="l" rtl="0">
              <a:lnSpc>
                <a:spcPct val="100000"/>
              </a:lnSpc>
              <a:spcBef>
                <a:spcPts val="2213"/>
              </a:spcBef>
              <a:spcAft>
                <a:spcPts val="0"/>
              </a:spcAft>
              <a:buClr>
                <a:srgbClr val="000000"/>
              </a:buClr>
              <a:buSzPts val="2250"/>
              <a:buChar char="•"/>
              <a:defRPr/>
            </a:lvl8pPr>
            <a:lvl9pPr marL="4114800" lvl="8" indent="-371475" algn="l" rtl="0">
              <a:lnSpc>
                <a:spcPct val="100000"/>
              </a:lnSpc>
              <a:spcBef>
                <a:spcPts val="2213"/>
              </a:spcBef>
              <a:spcAft>
                <a:spcPts val="0"/>
              </a:spcAft>
              <a:buClr>
                <a:srgbClr val="000000"/>
              </a:buClr>
              <a:buSzPts val="2250"/>
              <a:buChar char="•"/>
              <a:defRPr/>
            </a:lvl9pPr>
          </a:lstStyle>
          <a:p>
            <a:endParaRPr/>
          </a:p>
        </p:txBody>
      </p:sp>
      <p:sp>
        <p:nvSpPr>
          <p:cNvPr id="84" name="Google Shape;84;p21"/>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923175315"/>
      </p:ext>
    </p:extLst>
  </p:cSld>
  <p:clrMapOvr>
    <a:masterClrMapping/>
  </p:clrMapOvr>
</p:sldLayout>
</file>

<file path=ppt/slideLayouts/slideLayout297.xml><?xml version="1.0" encoding="utf-8"?>
<p:sldLayout xmlns:a="http://schemas.openxmlformats.org/drawingml/2006/main" xmlns:r="http://schemas.openxmlformats.org/officeDocument/2006/relationships" xmlns:p="http://schemas.openxmlformats.org/presentationml/2006/main" matchingName="Bullets">
  <p:cSld name="Bullets">
    <p:spTree>
      <p:nvGrpSpPr>
        <p:cNvPr id="1" name="Shape 85"/>
        <p:cNvGrpSpPr/>
        <p:nvPr/>
      </p:nvGrpSpPr>
      <p:grpSpPr>
        <a:xfrm>
          <a:off x="0" y="0"/>
          <a:ext cx="0" cy="0"/>
          <a:chOff x="0" y="0"/>
          <a:chExt cx="0" cy="0"/>
        </a:xfrm>
      </p:grpSpPr>
      <p:sp>
        <p:nvSpPr>
          <p:cNvPr id="86" name="Google Shape;86;p22"/>
          <p:cNvSpPr txBox="1">
            <a:spLocks noGrp="1"/>
          </p:cNvSpPr>
          <p:nvPr>
            <p:ph type="body" idx="1"/>
          </p:nvPr>
        </p:nvSpPr>
        <p:spPr>
          <a:xfrm>
            <a:off x="633413" y="666750"/>
            <a:ext cx="7877100" cy="3810000"/>
          </a:xfrm>
          <a:prstGeom prst="rect">
            <a:avLst/>
          </a:prstGeom>
          <a:noFill/>
          <a:ln>
            <a:noFill/>
          </a:ln>
        </p:spPr>
        <p:txBody>
          <a:bodyPr spcFirstLastPara="1" wrap="square" lIns="50800" tIns="50800" rIns="50800" bIns="50800" anchor="ctr" anchorCtr="0">
            <a:noAutofit/>
          </a:bodyPr>
          <a:lstStyle>
            <a:lvl1pPr marL="457200" lvl="0" indent="-371475" algn="l" rtl="0">
              <a:lnSpc>
                <a:spcPct val="100000"/>
              </a:lnSpc>
              <a:spcBef>
                <a:spcPts val="2213"/>
              </a:spcBef>
              <a:spcAft>
                <a:spcPts val="0"/>
              </a:spcAft>
              <a:buClr>
                <a:srgbClr val="000000"/>
              </a:buClr>
              <a:buSzPts val="2250"/>
              <a:buFont typeface="Helvetica Neue"/>
              <a:buChar char="•"/>
              <a:defRPr sz="1800"/>
            </a:lvl1pPr>
            <a:lvl2pPr marL="914400" lvl="1" indent="-371475" algn="l" rtl="0">
              <a:lnSpc>
                <a:spcPct val="100000"/>
              </a:lnSpc>
              <a:spcBef>
                <a:spcPts val="2213"/>
              </a:spcBef>
              <a:spcAft>
                <a:spcPts val="0"/>
              </a:spcAft>
              <a:buClr>
                <a:srgbClr val="000000"/>
              </a:buClr>
              <a:buSzPts val="2250"/>
              <a:buFont typeface="Helvetica Neue"/>
              <a:buChar char="•"/>
              <a:defRPr sz="1800"/>
            </a:lvl2pPr>
            <a:lvl3pPr marL="1371600" lvl="2" indent="-371475" algn="l" rtl="0">
              <a:lnSpc>
                <a:spcPct val="100000"/>
              </a:lnSpc>
              <a:spcBef>
                <a:spcPts val="2213"/>
              </a:spcBef>
              <a:spcAft>
                <a:spcPts val="0"/>
              </a:spcAft>
              <a:buClr>
                <a:srgbClr val="000000"/>
              </a:buClr>
              <a:buSzPts val="2250"/>
              <a:buFont typeface="Helvetica Neue"/>
              <a:buChar char="•"/>
              <a:defRPr sz="1800"/>
            </a:lvl3pPr>
            <a:lvl4pPr marL="1828800" lvl="3" indent="-371475" algn="l" rtl="0">
              <a:lnSpc>
                <a:spcPct val="100000"/>
              </a:lnSpc>
              <a:spcBef>
                <a:spcPts val="2213"/>
              </a:spcBef>
              <a:spcAft>
                <a:spcPts val="0"/>
              </a:spcAft>
              <a:buClr>
                <a:srgbClr val="000000"/>
              </a:buClr>
              <a:buSzPts val="2250"/>
              <a:buFont typeface="Helvetica Neue"/>
              <a:buChar char="•"/>
              <a:defRPr sz="1800"/>
            </a:lvl4pPr>
            <a:lvl5pPr marL="2286000" lvl="4" indent="-371475" algn="l" rtl="0">
              <a:lnSpc>
                <a:spcPct val="100000"/>
              </a:lnSpc>
              <a:spcBef>
                <a:spcPts val="2213"/>
              </a:spcBef>
              <a:spcAft>
                <a:spcPts val="0"/>
              </a:spcAft>
              <a:buClr>
                <a:srgbClr val="000000"/>
              </a:buClr>
              <a:buSzPts val="2250"/>
              <a:buFont typeface="Helvetica Neue"/>
              <a:buChar char="•"/>
              <a:defRPr sz="1800"/>
            </a:lvl5pPr>
            <a:lvl6pPr marL="2743200" lvl="5" indent="-371475" algn="l" rtl="0">
              <a:lnSpc>
                <a:spcPct val="100000"/>
              </a:lnSpc>
              <a:spcBef>
                <a:spcPts val="2213"/>
              </a:spcBef>
              <a:spcAft>
                <a:spcPts val="0"/>
              </a:spcAft>
              <a:buClr>
                <a:srgbClr val="000000"/>
              </a:buClr>
              <a:buSzPts val="2250"/>
              <a:buChar char="•"/>
              <a:defRPr/>
            </a:lvl6pPr>
            <a:lvl7pPr marL="3200400" lvl="6" indent="-371475" algn="l" rtl="0">
              <a:lnSpc>
                <a:spcPct val="100000"/>
              </a:lnSpc>
              <a:spcBef>
                <a:spcPts val="2213"/>
              </a:spcBef>
              <a:spcAft>
                <a:spcPts val="0"/>
              </a:spcAft>
              <a:buClr>
                <a:srgbClr val="000000"/>
              </a:buClr>
              <a:buSzPts val="2250"/>
              <a:buChar char="•"/>
              <a:defRPr/>
            </a:lvl7pPr>
            <a:lvl8pPr marL="3657600" lvl="7" indent="-371475" algn="l" rtl="0">
              <a:lnSpc>
                <a:spcPct val="100000"/>
              </a:lnSpc>
              <a:spcBef>
                <a:spcPts val="2213"/>
              </a:spcBef>
              <a:spcAft>
                <a:spcPts val="0"/>
              </a:spcAft>
              <a:buClr>
                <a:srgbClr val="000000"/>
              </a:buClr>
              <a:buSzPts val="2250"/>
              <a:buChar char="•"/>
              <a:defRPr/>
            </a:lvl8pPr>
            <a:lvl9pPr marL="4114800" lvl="8" indent="-371475" algn="l" rtl="0">
              <a:lnSpc>
                <a:spcPct val="100000"/>
              </a:lnSpc>
              <a:spcBef>
                <a:spcPts val="2213"/>
              </a:spcBef>
              <a:spcAft>
                <a:spcPts val="0"/>
              </a:spcAft>
              <a:buClr>
                <a:srgbClr val="000000"/>
              </a:buClr>
              <a:buSzPts val="2250"/>
              <a:buChar char="•"/>
              <a:defRPr/>
            </a:lvl9pPr>
          </a:lstStyle>
          <a:p>
            <a:endParaRPr/>
          </a:p>
        </p:txBody>
      </p:sp>
      <p:sp>
        <p:nvSpPr>
          <p:cNvPr id="87" name="Google Shape;87;p22"/>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694386134"/>
      </p:ext>
    </p:extLst>
  </p:cSld>
  <p:clrMapOvr>
    <a:masterClrMapping/>
  </p:clrMapOvr>
</p:sldLayout>
</file>

<file path=ppt/slideLayouts/slideLayout298.xml><?xml version="1.0" encoding="utf-8"?>
<p:sldLayout xmlns:a="http://schemas.openxmlformats.org/drawingml/2006/main" xmlns:r="http://schemas.openxmlformats.org/officeDocument/2006/relationships" xmlns:p="http://schemas.openxmlformats.org/presentationml/2006/main" matchingName="Photo - 3 Up">
  <p:cSld name="Photo - 3 Up">
    <p:spTree>
      <p:nvGrpSpPr>
        <p:cNvPr id="1" name="Shape 88"/>
        <p:cNvGrpSpPr/>
        <p:nvPr/>
      </p:nvGrpSpPr>
      <p:grpSpPr>
        <a:xfrm>
          <a:off x="0" y="0"/>
          <a:ext cx="0" cy="0"/>
          <a:chOff x="0" y="0"/>
          <a:chExt cx="0" cy="0"/>
        </a:xfrm>
      </p:grpSpPr>
      <p:sp>
        <p:nvSpPr>
          <p:cNvPr id="89" name="Google Shape;89;p23"/>
          <p:cNvSpPr>
            <a:spLocks noGrp="1"/>
          </p:cNvSpPr>
          <p:nvPr>
            <p:ph type="pic" idx="2"/>
          </p:nvPr>
        </p:nvSpPr>
        <p:spPr>
          <a:xfrm>
            <a:off x="5910262" y="2643187"/>
            <a:ext cx="2776500" cy="20811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9pPr>
          </a:lstStyle>
          <a:p>
            <a:endParaRPr/>
          </a:p>
        </p:txBody>
      </p:sp>
      <p:sp>
        <p:nvSpPr>
          <p:cNvPr id="90" name="Google Shape;90;p23"/>
          <p:cNvSpPr>
            <a:spLocks noGrp="1"/>
          </p:cNvSpPr>
          <p:nvPr>
            <p:ph type="pic" idx="3"/>
          </p:nvPr>
        </p:nvSpPr>
        <p:spPr>
          <a:xfrm>
            <a:off x="5910262" y="423862"/>
            <a:ext cx="2776500" cy="20811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9pPr>
          </a:lstStyle>
          <a:p>
            <a:endParaRPr/>
          </a:p>
        </p:txBody>
      </p:sp>
      <p:sp>
        <p:nvSpPr>
          <p:cNvPr id="91" name="Google Shape;91;p23"/>
          <p:cNvSpPr>
            <a:spLocks noGrp="1"/>
          </p:cNvSpPr>
          <p:nvPr>
            <p:ph type="pic" idx="4"/>
          </p:nvPr>
        </p:nvSpPr>
        <p:spPr>
          <a:xfrm>
            <a:off x="452438" y="423862"/>
            <a:ext cx="5314800" cy="43005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9pPr>
          </a:lstStyle>
          <a:p>
            <a:endParaRPr/>
          </a:p>
        </p:txBody>
      </p:sp>
      <p:sp>
        <p:nvSpPr>
          <p:cNvPr id="92" name="Google Shape;92;p23"/>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177370527"/>
      </p:ext>
    </p:extLst>
  </p:cSld>
  <p:clrMapOvr>
    <a:masterClrMapping/>
  </p:clrMapOvr>
</p:sldLayout>
</file>

<file path=ppt/slideLayouts/slideLayout299.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93"/>
        <p:cNvGrpSpPr/>
        <p:nvPr/>
      </p:nvGrpSpPr>
      <p:grpSpPr>
        <a:xfrm>
          <a:off x="0" y="0"/>
          <a:ext cx="0" cy="0"/>
          <a:chOff x="0" y="0"/>
          <a:chExt cx="0" cy="0"/>
        </a:xfrm>
      </p:grpSpPr>
      <p:sp>
        <p:nvSpPr>
          <p:cNvPr id="94" name="Google Shape;94;p24"/>
          <p:cNvSpPr txBox="1">
            <a:spLocks noGrp="1"/>
          </p:cNvSpPr>
          <p:nvPr>
            <p:ph type="body" idx="1"/>
          </p:nvPr>
        </p:nvSpPr>
        <p:spPr>
          <a:xfrm>
            <a:off x="895350" y="3357563"/>
            <a:ext cx="7358100" cy="287400"/>
          </a:xfrm>
          <a:prstGeom prst="rect">
            <a:avLst/>
          </a:prstGeom>
          <a:noFill/>
          <a:ln>
            <a:noFill/>
          </a:ln>
        </p:spPr>
        <p:txBody>
          <a:bodyPr spcFirstLastPara="1" wrap="square" lIns="50800" tIns="50800" rIns="50800" bIns="50800" anchor="t" anchorCtr="0">
            <a:noAutofit/>
          </a:bodyPr>
          <a:lstStyle>
            <a:lvl1pPr marL="457200" lvl="0" indent="-228600" algn="ctr" rtl="0">
              <a:lnSpc>
                <a:spcPct val="100000"/>
              </a:lnSpc>
              <a:spcBef>
                <a:spcPts val="0"/>
              </a:spcBef>
              <a:spcAft>
                <a:spcPts val="0"/>
              </a:spcAft>
              <a:buClr>
                <a:srgbClr val="000000"/>
              </a:buClr>
              <a:buSzPts val="1200"/>
              <a:buFont typeface="Helvetica Neue"/>
              <a:buNone/>
              <a:defRPr sz="1200" i="1"/>
            </a:lvl1pPr>
            <a:lvl2pPr marL="914400" lvl="1" indent="-371475" algn="l" rtl="0">
              <a:lnSpc>
                <a:spcPct val="100000"/>
              </a:lnSpc>
              <a:spcBef>
                <a:spcPts val="2213"/>
              </a:spcBef>
              <a:spcAft>
                <a:spcPts val="0"/>
              </a:spcAft>
              <a:buClr>
                <a:srgbClr val="000000"/>
              </a:buClr>
              <a:buSzPts val="2250"/>
              <a:buChar char="•"/>
              <a:defRPr/>
            </a:lvl2pPr>
            <a:lvl3pPr marL="1371600" lvl="2" indent="-371475" algn="l" rtl="0">
              <a:lnSpc>
                <a:spcPct val="100000"/>
              </a:lnSpc>
              <a:spcBef>
                <a:spcPts val="2213"/>
              </a:spcBef>
              <a:spcAft>
                <a:spcPts val="0"/>
              </a:spcAft>
              <a:buClr>
                <a:srgbClr val="000000"/>
              </a:buClr>
              <a:buSzPts val="2250"/>
              <a:buChar char="•"/>
              <a:defRPr/>
            </a:lvl3pPr>
            <a:lvl4pPr marL="1828800" lvl="3" indent="-371475" algn="l" rtl="0">
              <a:lnSpc>
                <a:spcPct val="100000"/>
              </a:lnSpc>
              <a:spcBef>
                <a:spcPts val="2213"/>
              </a:spcBef>
              <a:spcAft>
                <a:spcPts val="0"/>
              </a:spcAft>
              <a:buClr>
                <a:srgbClr val="000000"/>
              </a:buClr>
              <a:buSzPts val="2250"/>
              <a:buChar char="•"/>
              <a:defRPr/>
            </a:lvl4pPr>
            <a:lvl5pPr marL="2286000" lvl="4" indent="-371475" algn="l" rtl="0">
              <a:lnSpc>
                <a:spcPct val="100000"/>
              </a:lnSpc>
              <a:spcBef>
                <a:spcPts val="2213"/>
              </a:spcBef>
              <a:spcAft>
                <a:spcPts val="0"/>
              </a:spcAft>
              <a:buClr>
                <a:srgbClr val="000000"/>
              </a:buClr>
              <a:buSzPts val="2250"/>
              <a:buChar char="•"/>
              <a:defRPr/>
            </a:lvl5pPr>
            <a:lvl6pPr marL="2743200" lvl="5" indent="-371475" algn="l" rtl="0">
              <a:lnSpc>
                <a:spcPct val="100000"/>
              </a:lnSpc>
              <a:spcBef>
                <a:spcPts val="2213"/>
              </a:spcBef>
              <a:spcAft>
                <a:spcPts val="0"/>
              </a:spcAft>
              <a:buClr>
                <a:srgbClr val="000000"/>
              </a:buClr>
              <a:buSzPts val="2250"/>
              <a:buChar char="•"/>
              <a:defRPr/>
            </a:lvl6pPr>
            <a:lvl7pPr marL="3200400" lvl="6" indent="-371475" algn="l" rtl="0">
              <a:lnSpc>
                <a:spcPct val="100000"/>
              </a:lnSpc>
              <a:spcBef>
                <a:spcPts val="2213"/>
              </a:spcBef>
              <a:spcAft>
                <a:spcPts val="0"/>
              </a:spcAft>
              <a:buClr>
                <a:srgbClr val="000000"/>
              </a:buClr>
              <a:buSzPts val="2250"/>
              <a:buChar char="•"/>
              <a:defRPr/>
            </a:lvl7pPr>
            <a:lvl8pPr marL="3657600" lvl="7" indent="-371475" algn="l" rtl="0">
              <a:lnSpc>
                <a:spcPct val="100000"/>
              </a:lnSpc>
              <a:spcBef>
                <a:spcPts val="2213"/>
              </a:spcBef>
              <a:spcAft>
                <a:spcPts val="0"/>
              </a:spcAft>
              <a:buClr>
                <a:srgbClr val="000000"/>
              </a:buClr>
              <a:buSzPts val="2250"/>
              <a:buChar char="•"/>
              <a:defRPr/>
            </a:lvl8pPr>
            <a:lvl9pPr marL="4114800" lvl="8" indent="-371475" algn="l" rtl="0">
              <a:lnSpc>
                <a:spcPct val="100000"/>
              </a:lnSpc>
              <a:spcBef>
                <a:spcPts val="2213"/>
              </a:spcBef>
              <a:spcAft>
                <a:spcPts val="0"/>
              </a:spcAft>
              <a:buClr>
                <a:srgbClr val="000000"/>
              </a:buClr>
              <a:buSzPts val="2250"/>
              <a:buChar char="•"/>
              <a:defRPr/>
            </a:lvl9pPr>
          </a:lstStyle>
          <a:p>
            <a:endParaRPr/>
          </a:p>
        </p:txBody>
      </p:sp>
      <p:sp>
        <p:nvSpPr>
          <p:cNvPr id="95" name="Google Shape;95;p24"/>
          <p:cNvSpPr txBox="1">
            <a:spLocks noGrp="1"/>
          </p:cNvSpPr>
          <p:nvPr>
            <p:ph type="body" idx="2"/>
          </p:nvPr>
        </p:nvSpPr>
        <p:spPr>
          <a:xfrm>
            <a:off x="895350" y="2243842"/>
            <a:ext cx="7358100" cy="379500"/>
          </a:xfrm>
          <a:prstGeom prst="rect">
            <a:avLst/>
          </a:prstGeom>
          <a:noFill/>
          <a:ln>
            <a:noFill/>
          </a:ln>
        </p:spPr>
        <p:txBody>
          <a:bodyPr spcFirstLastPara="1" wrap="square" lIns="50800" tIns="50800" rIns="50800" bIns="50800" anchor="ctr" anchorCtr="0">
            <a:noAutofit/>
          </a:bodyPr>
          <a:lstStyle>
            <a:lvl1pPr marL="457200" lvl="0" indent="-228600" algn="ctr" rtl="0">
              <a:lnSpc>
                <a:spcPct val="100000"/>
              </a:lnSpc>
              <a:spcBef>
                <a:spcPts val="0"/>
              </a:spcBef>
              <a:spcAft>
                <a:spcPts val="0"/>
              </a:spcAft>
              <a:buClr>
                <a:srgbClr val="000000"/>
              </a:buClr>
              <a:buSzPts val="1800"/>
              <a:buFont typeface="Helvetica Neue"/>
              <a:buNone/>
              <a:defRPr sz="1800">
                <a:latin typeface="Helvetica Neue"/>
                <a:ea typeface="Helvetica Neue"/>
                <a:cs typeface="Helvetica Neue"/>
                <a:sym typeface="Helvetica Neue"/>
              </a:defRPr>
            </a:lvl1pPr>
            <a:lvl2pPr marL="914400" lvl="1" indent="-371475" algn="l" rtl="0">
              <a:lnSpc>
                <a:spcPct val="100000"/>
              </a:lnSpc>
              <a:spcBef>
                <a:spcPts val="2213"/>
              </a:spcBef>
              <a:spcAft>
                <a:spcPts val="0"/>
              </a:spcAft>
              <a:buClr>
                <a:srgbClr val="000000"/>
              </a:buClr>
              <a:buSzPts val="2250"/>
              <a:buChar char="•"/>
              <a:defRPr/>
            </a:lvl2pPr>
            <a:lvl3pPr marL="1371600" lvl="2" indent="-371475" algn="l" rtl="0">
              <a:lnSpc>
                <a:spcPct val="100000"/>
              </a:lnSpc>
              <a:spcBef>
                <a:spcPts val="2213"/>
              </a:spcBef>
              <a:spcAft>
                <a:spcPts val="0"/>
              </a:spcAft>
              <a:buClr>
                <a:srgbClr val="000000"/>
              </a:buClr>
              <a:buSzPts val="2250"/>
              <a:buChar char="•"/>
              <a:defRPr/>
            </a:lvl3pPr>
            <a:lvl4pPr marL="1828800" lvl="3" indent="-371475" algn="l" rtl="0">
              <a:lnSpc>
                <a:spcPct val="100000"/>
              </a:lnSpc>
              <a:spcBef>
                <a:spcPts val="2213"/>
              </a:spcBef>
              <a:spcAft>
                <a:spcPts val="0"/>
              </a:spcAft>
              <a:buClr>
                <a:srgbClr val="000000"/>
              </a:buClr>
              <a:buSzPts val="2250"/>
              <a:buChar char="•"/>
              <a:defRPr/>
            </a:lvl4pPr>
            <a:lvl5pPr marL="2286000" lvl="4" indent="-371475" algn="l" rtl="0">
              <a:lnSpc>
                <a:spcPct val="100000"/>
              </a:lnSpc>
              <a:spcBef>
                <a:spcPts val="2213"/>
              </a:spcBef>
              <a:spcAft>
                <a:spcPts val="0"/>
              </a:spcAft>
              <a:buClr>
                <a:srgbClr val="000000"/>
              </a:buClr>
              <a:buSzPts val="2250"/>
              <a:buChar char="•"/>
              <a:defRPr/>
            </a:lvl5pPr>
            <a:lvl6pPr marL="2743200" lvl="5" indent="-371475" algn="l" rtl="0">
              <a:lnSpc>
                <a:spcPct val="100000"/>
              </a:lnSpc>
              <a:spcBef>
                <a:spcPts val="2213"/>
              </a:spcBef>
              <a:spcAft>
                <a:spcPts val="0"/>
              </a:spcAft>
              <a:buClr>
                <a:srgbClr val="000000"/>
              </a:buClr>
              <a:buSzPts val="2250"/>
              <a:buChar char="•"/>
              <a:defRPr/>
            </a:lvl6pPr>
            <a:lvl7pPr marL="3200400" lvl="6" indent="-371475" algn="l" rtl="0">
              <a:lnSpc>
                <a:spcPct val="100000"/>
              </a:lnSpc>
              <a:spcBef>
                <a:spcPts val="2213"/>
              </a:spcBef>
              <a:spcAft>
                <a:spcPts val="0"/>
              </a:spcAft>
              <a:buClr>
                <a:srgbClr val="000000"/>
              </a:buClr>
              <a:buSzPts val="2250"/>
              <a:buChar char="•"/>
              <a:defRPr/>
            </a:lvl7pPr>
            <a:lvl8pPr marL="3657600" lvl="7" indent="-371475" algn="l" rtl="0">
              <a:lnSpc>
                <a:spcPct val="100000"/>
              </a:lnSpc>
              <a:spcBef>
                <a:spcPts val="2213"/>
              </a:spcBef>
              <a:spcAft>
                <a:spcPts val="0"/>
              </a:spcAft>
              <a:buClr>
                <a:srgbClr val="000000"/>
              </a:buClr>
              <a:buSzPts val="2250"/>
              <a:buChar char="•"/>
              <a:defRPr/>
            </a:lvl8pPr>
            <a:lvl9pPr marL="4114800" lvl="8" indent="-371475" algn="l" rtl="0">
              <a:lnSpc>
                <a:spcPct val="100000"/>
              </a:lnSpc>
              <a:spcBef>
                <a:spcPts val="2213"/>
              </a:spcBef>
              <a:spcAft>
                <a:spcPts val="0"/>
              </a:spcAft>
              <a:buClr>
                <a:srgbClr val="000000"/>
              </a:buClr>
              <a:buSzPts val="2250"/>
              <a:buChar char="•"/>
              <a:defRPr/>
            </a:lvl9pPr>
          </a:lstStyle>
          <a:p>
            <a:endParaRPr/>
          </a:p>
        </p:txBody>
      </p:sp>
      <p:sp>
        <p:nvSpPr>
          <p:cNvPr id="96" name="Google Shape;96;p24"/>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477531795"/>
      </p:ext>
    </p:extLst>
  </p:cSld>
  <p:clrMapOvr>
    <a:masterClrMapping/>
  </p:clrMapOvr>
</p:sldLayout>
</file>

<file path=ppt/slideLayouts/slideLayout300.xml><?xml version="1.0" encoding="utf-8"?>
<p:sldLayout xmlns:a="http://schemas.openxmlformats.org/drawingml/2006/main" xmlns:r="http://schemas.openxmlformats.org/officeDocument/2006/relationships" xmlns:p="http://schemas.openxmlformats.org/presentationml/2006/main" matchingName="Photo">
  <p:cSld name="Photo">
    <p:spTree>
      <p:nvGrpSpPr>
        <p:cNvPr id="1" name="Shape 97"/>
        <p:cNvGrpSpPr/>
        <p:nvPr/>
      </p:nvGrpSpPr>
      <p:grpSpPr>
        <a:xfrm>
          <a:off x="0" y="0"/>
          <a:ext cx="0" cy="0"/>
          <a:chOff x="0" y="0"/>
          <a:chExt cx="0" cy="0"/>
        </a:xfrm>
      </p:grpSpPr>
      <p:sp>
        <p:nvSpPr>
          <p:cNvPr id="98" name="Google Shape;98;p25"/>
          <p:cNvSpPr>
            <a:spLocks noGrp="1"/>
          </p:cNvSpPr>
          <p:nvPr>
            <p:ph type="pic" idx="2"/>
          </p:nvPr>
        </p:nvSpPr>
        <p:spPr>
          <a:xfrm>
            <a:off x="0" y="0"/>
            <a:ext cx="9144000" cy="51435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9pPr>
          </a:lstStyle>
          <a:p>
            <a:endParaRPr/>
          </a:p>
        </p:txBody>
      </p:sp>
      <p:sp>
        <p:nvSpPr>
          <p:cNvPr id="99" name="Google Shape;99;p25"/>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b="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863085066"/>
      </p:ext>
    </p:extLst>
  </p:cSld>
  <p:clrMapOvr>
    <a:masterClrMapping/>
  </p:clrMapOvr>
</p:sldLayout>
</file>

<file path=ppt/slideLayouts/slideLayout301.xml><?xml version="1.0" encoding="utf-8"?>
<p:sldLayout xmlns:a="http://schemas.openxmlformats.org/drawingml/2006/main" xmlns:r="http://schemas.openxmlformats.org/officeDocument/2006/relationships" xmlns:p="http://schemas.openxmlformats.org/presentationml/2006/main" matchingName="Picture Blue">
  <p:cSld name="Picture Blue">
    <p:bg>
      <p:bgPr>
        <a:solidFill>
          <a:schemeClr val="accent2"/>
        </a:solidFill>
        <a:effectLst/>
      </p:bgPr>
    </p:bg>
    <p:spTree>
      <p:nvGrpSpPr>
        <p:cNvPr id="1" name="Shape 100"/>
        <p:cNvGrpSpPr/>
        <p:nvPr/>
      </p:nvGrpSpPr>
      <p:grpSpPr>
        <a:xfrm>
          <a:off x="0" y="0"/>
          <a:ext cx="0" cy="0"/>
          <a:chOff x="0" y="0"/>
          <a:chExt cx="0" cy="0"/>
        </a:xfrm>
      </p:grpSpPr>
      <p:sp>
        <p:nvSpPr>
          <p:cNvPr id="101" name="Google Shape;101;p26"/>
          <p:cNvSpPr txBox="1">
            <a:spLocks noGrp="1"/>
          </p:cNvSpPr>
          <p:nvPr>
            <p:ph type="sldNum" idx="12"/>
          </p:nvPr>
        </p:nvSpPr>
        <p:spPr>
          <a:xfrm>
            <a:off x="6553200" y="4767263"/>
            <a:ext cx="2133600" cy="273900"/>
          </a:xfrm>
          <a:prstGeom prst="rect">
            <a:avLst/>
          </a:prstGeom>
          <a:noFill/>
          <a:ln>
            <a:noFill/>
          </a:ln>
        </p:spPr>
        <p:txBody>
          <a:bodyPr spcFirstLastPara="1" wrap="square" lIns="91425" tIns="45700" rIns="91425" bIns="45700" anchor="t" anchorCtr="0">
            <a:noAutofit/>
          </a:bodyPr>
          <a:lstStyle>
            <a:lvl1pPr marL="0" marR="0" lvl="0" indent="0" algn="r" rtl="0">
              <a:spcBef>
                <a:spcPts val="0"/>
              </a:spcBef>
              <a:buNone/>
              <a:defRPr sz="600" b="0" i="0" u="none" strike="noStrike" cap="none">
                <a:solidFill>
                  <a:schemeClr val="dk1"/>
                </a:solidFill>
                <a:latin typeface="Arial"/>
                <a:ea typeface="Arial"/>
                <a:cs typeface="Arial"/>
                <a:sym typeface="Arial"/>
              </a:defRPr>
            </a:lvl1pPr>
            <a:lvl2pPr marL="0" marR="0" lvl="1" indent="0" algn="r" rtl="0">
              <a:spcBef>
                <a:spcPts val="0"/>
              </a:spcBef>
              <a:buNone/>
              <a:defRPr sz="600" b="0" i="0" u="none" strike="noStrike" cap="none">
                <a:solidFill>
                  <a:schemeClr val="dk1"/>
                </a:solidFill>
                <a:latin typeface="Arial"/>
                <a:ea typeface="Arial"/>
                <a:cs typeface="Arial"/>
                <a:sym typeface="Arial"/>
              </a:defRPr>
            </a:lvl2pPr>
            <a:lvl3pPr marL="0" marR="0" lvl="2" indent="0" algn="r" rtl="0">
              <a:spcBef>
                <a:spcPts val="0"/>
              </a:spcBef>
              <a:buNone/>
              <a:defRPr sz="600" b="0" i="0" u="none" strike="noStrike" cap="none">
                <a:solidFill>
                  <a:schemeClr val="dk1"/>
                </a:solidFill>
                <a:latin typeface="Arial"/>
                <a:ea typeface="Arial"/>
                <a:cs typeface="Arial"/>
                <a:sym typeface="Arial"/>
              </a:defRPr>
            </a:lvl3pPr>
            <a:lvl4pPr marL="0" marR="0" lvl="3" indent="0" algn="r" rtl="0">
              <a:spcBef>
                <a:spcPts val="0"/>
              </a:spcBef>
              <a:buNone/>
              <a:defRPr sz="600" b="0" i="0" u="none" strike="noStrike" cap="none">
                <a:solidFill>
                  <a:schemeClr val="dk1"/>
                </a:solidFill>
                <a:latin typeface="Arial"/>
                <a:ea typeface="Arial"/>
                <a:cs typeface="Arial"/>
                <a:sym typeface="Arial"/>
              </a:defRPr>
            </a:lvl4pPr>
            <a:lvl5pPr marL="0" marR="0" lvl="4" indent="0" algn="r" rtl="0">
              <a:spcBef>
                <a:spcPts val="0"/>
              </a:spcBef>
              <a:buNone/>
              <a:defRPr sz="600" b="0" i="0" u="none" strike="noStrike" cap="none">
                <a:solidFill>
                  <a:schemeClr val="dk1"/>
                </a:solidFill>
                <a:latin typeface="Arial"/>
                <a:ea typeface="Arial"/>
                <a:cs typeface="Arial"/>
                <a:sym typeface="Arial"/>
              </a:defRPr>
            </a:lvl5pPr>
            <a:lvl6pPr marL="0" marR="0" lvl="5" indent="0" algn="r" rtl="0">
              <a:spcBef>
                <a:spcPts val="0"/>
              </a:spcBef>
              <a:buNone/>
              <a:defRPr sz="600" b="0" i="0" u="none" strike="noStrike" cap="none">
                <a:solidFill>
                  <a:schemeClr val="dk1"/>
                </a:solidFill>
                <a:latin typeface="Arial"/>
                <a:ea typeface="Arial"/>
                <a:cs typeface="Arial"/>
                <a:sym typeface="Arial"/>
              </a:defRPr>
            </a:lvl6pPr>
            <a:lvl7pPr marL="0" marR="0" lvl="6" indent="0" algn="r" rtl="0">
              <a:spcBef>
                <a:spcPts val="0"/>
              </a:spcBef>
              <a:buNone/>
              <a:defRPr sz="600" b="0" i="0" u="none" strike="noStrike" cap="none">
                <a:solidFill>
                  <a:schemeClr val="dk1"/>
                </a:solidFill>
                <a:latin typeface="Arial"/>
                <a:ea typeface="Arial"/>
                <a:cs typeface="Arial"/>
                <a:sym typeface="Arial"/>
              </a:defRPr>
            </a:lvl7pPr>
            <a:lvl8pPr marL="0" marR="0" lvl="7" indent="0" algn="r" rtl="0">
              <a:spcBef>
                <a:spcPts val="0"/>
              </a:spcBef>
              <a:buNone/>
              <a:defRPr sz="600" b="0" i="0" u="none" strike="noStrike" cap="none">
                <a:solidFill>
                  <a:schemeClr val="dk1"/>
                </a:solidFill>
                <a:latin typeface="Arial"/>
                <a:ea typeface="Arial"/>
                <a:cs typeface="Arial"/>
                <a:sym typeface="Arial"/>
              </a:defRPr>
            </a:lvl8pPr>
            <a:lvl9pPr marL="0" marR="0" lvl="8" indent="0" algn="r" rtl="0">
              <a:spcBef>
                <a:spcPts val="0"/>
              </a:spcBef>
              <a:buNone/>
              <a:defRPr sz="6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554806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9.xml"/><Relationship Id="rId18" Type="http://schemas.openxmlformats.org/officeDocument/2006/relationships/slideLayout" Target="../slideLayouts/slideLayout34.xml"/><Relationship Id="rId26" Type="http://schemas.openxmlformats.org/officeDocument/2006/relationships/slideLayout" Target="../slideLayouts/slideLayout42.xml"/><Relationship Id="rId39" Type="http://schemas.openxmlformats.org/officeDocument/2006/relationships/slideLayout" Target="../slideLayouts/slideLayout55.xml"/><Relationship Id="rId21" Type="http://schemas.openxmlformats.org/officeDocument/2006/relationships/slideLayout" Target="../slideLayouts/slideLayout37.xml"/><Relationship Id="rId34" Type="http://schemas.openxmlformats.org/officeDocument/2006/relationships/slideLayout" Target="../slideLayouts/slideLayout50.xml"/><Relationship Id="rId42" Type="http://schemas.openxmlformats.org/officeDocument/2006/relationships/slideLayout" Target="../slideLayouts/slideLayout58.xml"/><Relationship Id="rId47" Type="http://schemas.openxmlformats.org/officeDocument/2006/relationships/slideLayout" Target="../slideLayouts/slideLayout63.xml"/><Relationship Id="rId50" Type="http://schemas.openxmlformats.org/officeDocument/2006/relationships/slideLayout" Target="../slideLayouts/slideLayout66.xml"/><Relationship Id="rId55" Type="http://schemas.openxmlformats.org/officeDocument/2006/relationships/slideLayout" Target="../slideLayouts/slideLayout71.xml"/><Relationship Id="rId63" Type="http://schemas.openxmlformats.org/officeDocument/2006/relationships/theme" Target="../theme/theme2.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6" Type="http://schemas.openxmlformats.org/officeDocument/2006/relationships/slideLayout" Target="../slideLayouts/slideLayout32.xml"/><Relationship Id="rId20" Type="http://schemas.openxmlformats.org/officeDocument/2006/relationships/slideLayout" Target="../slideLayouts/slideLayout36.xml"/><Relationship Id="rId29" Type="http://schemas.openxmlformats.org/officeDocument/2006/relationships/slideLayout" Target="../slideLayouts/slideLayout45.xml"/><Relationship Id="rId41" Type="http://schemas.openxmlformats.org/officeDocument/2006/relationships/slideLayout" Target="../slideLayouts/slideLayout57.xml"/><Relationship Id="rId54" Type="http://schemas.openxmlformats.org/officeDocument/2006/relationships/slideLayout" Target="../slideLayouts/slideLayout70.xml"/><Relationship Id="rId62" Type="http://schemas.openxmlformats.org/officeDocument/2006/relationships/slideLayout" Target="../slideLayouts/slideLayout7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24" Type="http://schemas.openxmlformats.org/officeDocument/2006/relationships/slideLayout" Target="../slideLayouts/slideLayout40.xml"/><Relationship Id="rId32" Type="http://schemas.openxmlformats.org/officeDocument/2006/relationships/slideLayout" Target="../slideLayouts/slideLayout48.xml"/><Relationship Id="rId37" Type="http://schemas.openxmlformats.org/officeDocument/2006/relationships/slideLayout" Target="../slideLayouts/slideLayout53.xml"/><Relationship Id="rId40" Type="http://schemas.openxmlformats.org/officeDocument/2006/relationships/slideLayout" Target="../slideLayouts/slideLayout56.xml"/><Relationship Id="rId45" Type="http://schemas.openxmlformats.org/officeDocument/2006/relationships/slideLayout" Target="../slideLayouts/slideLayout61.xml"/><Relationship Id="rId53" Type="http://schemas.openxmlformats.org/officeDocument/2006/relationships/slideLayout" Target="../slideLayouts/slideLayout69.xml"/><Relationship Id="rId58" Type="http://schemas.openxmlformats.org/officeDocument/2006/relationships/slideLayout" Target="../slideLayouts/slideLayout74.xml"/><Relationship Id="rId5" Type="http://schemas.openxmlformats.org/officeDocument/2006/relationships/slideLayout" Target="../slideLayouts/slideLayout21.xml"/><Relationship Id="rId15" Type="http://schemas.openxmlformats.org/officeDocument/2006/relationships/slideLayout" Target="../slideLayouts/slideLayout31.xml"/><Relationship Id="rId23" Type="http://schemas.openxmlformats.org/officeDocument/2006/relationships/slideLayout" Target="../slideLayouts/slideLayout39.xml"/><Relationship Id="rId28" Type="http://schemas.openxmlformats.org/officeDocument/2006/relationships/slideLayout" Target="../slideLayouts/slideLayout44.xml"/><Relationship Id="rId36" Type="http://schemas.openxmlformats.org/officeDocument/2006/relationships/slideLayout" Target="../slideLayouts/slideLayout52.xml"/><Relationship Id="rId49" Type="http://schemas.openxmlformats.org/officeDocument/2006/relationships/slideLayout" Target="../slideLayouts/slideLayout65.xml"/><Relationship Id="rId57" Type="http://schemas.openxmlformats.org/officeDocument/2006/relationships/slideLayout" Target="../slideLayouts/slideLayout73.xml"/><Relationship Id="rId61" Type="http://schemas.openxmlformats.org/officeDocument/2006/relationships/slideLayout" Target="../slideLayouts/slideLayout77.xml"/><Relationship Id="rId10" Type="http://schemas.openxmlformats.org/officeDocument/2006/relationships/slideLayout" Target="../slideLayouts/slideLayout26.xml"/><Relationship Id="rId19" Type="http://schemas.openxmlformats.org/officeDocument/2006/relationships/slideLayout" Target="../slideLayouts/slideLayout35.xml"/><Relationship Id="rId31" Type="http://schemas.openxmlformats.org/officeDocument/2006/relationships/slideLayout" Target="../slideLayouts/slideLayout47.xml"/><Relationship Id="rId44" Type="http://schemas.openxmlformats.org/officeDocument/2006/relationships/slideLayout" Target="../slideLayouts/slideLayout60.xml"/><Relationship Id="rId52" Type="http://schemas.openxmlformats.org/officeDocument/2006/relationships/slideLayout" Target="../slideLayouts/slideLayout68.xml"/><Relationship Id="rId60" Type="http://schemas.openxmlformats.org/officeDocument/2006/relationships/slideLayout" Target="../slideLayouts/slideLayout7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slideLayout" Target="../slideLayouts/slideLayout30.xml"/><Relationship Id="rId22" Type="http://schemas.openxmlformats.org/officeDocument/2006/relationships/slideLayout" Target="../slideLayouts/slideLayout38.xml"/><Relationship Id="rId27" Type="http://schemas.openxmlformats.org/officeDocument/2006/relationships/slideLayout" Target="../slideLayouts/slideLayout43.xml"/><Relationship Id="rId30" Type="http://schemas.openxmlformats.org/officeDocument/2006/relationships/slideLayout" Target="../slideLayouts/slideLayout46.xml"/><Relationship Id="rId35" Type="http://schemas.openxmlformats.org/officeDocument/2006/relationships/slideLayout" Target="../slideLayouts/slideLayout51.xml"/><Relationship Id="rId43" Type="http://schemas.openxmlformats.org/officeDocument/2006/relationships/slideLayout" Target="../slideLayouts/slideLayout59.xml"/><Relationship Id="rId48" Type="http://schemas.openxmlformats.org/officeDocument/2006/relationships/slideLayout" Target="../slideLayouts/slideLayout64.xml"/><Relationship Id="rId56" Type="http://schemas.openxmlformats.org/officeDocument/2006/relationships/slideLayout" Target="../slideLayouts/slideLayout72.xml"/><Relationship Id="rId8" Type="http://schemas.openxmlformats.org/officeDocument/2006/relationships/slideLayout" Target="../slideLayouts/slideLayout24.xml"/><Relationship Id="rId51" Type="http://schemas.openxmlformats.org/officeDocument/2006/relationships/slideLayout" Target="../slideLayouts/slideLayout67.xml"/><Relationship Id="rId3" Type="http://schemas.openxmlformats.org/officeDocument/2006/relationships/slideLayout" Target="../slideLayouts/slideLayout19.xml"/><Relationship Id="rId12" Type="http://schemas.openxmlformats.org/officeDocument/2006/relationships/slideLayout" Target="../slideLayouts/slideLayout28.xml"/><Relationship Id="rId17" Type="http://schemas.openxmlformats.org/officeDocument/2006/relationships/slideLayout" Target="../slideLayouts/slideLayout33.xml"/><Relationship Id="rId25" Type="http://schemas.openxmlformats.org/officeDocument/2006/relationships/slideLayout" Target="../slideLayouts/slideLayout41.xml"/><Relationship Id="rId33" Type="http://schemas.openxmlformats.org/officeDocument/2006/relationships/slideLayout" Target="../slideLayouts/slideLayout49.xml"/><Relationship Id="rId38" Type="http://schemas.openxmlformats.org/officeDocument/2006/relationships/slideLayout" Target="../slideLayouts/slideLayout54.xml"/><Relationship Id="rId46" Type="http://schemas.openxmlformats.org/officeDocument/2006/relationships/slideLayout" Target="../slideLayouts/slideLayout62.xml"/><Relationship Id="rId59" Type="http://schemas.openxmlformats.org/officeDocument/2006/relationships/slideLayout" Target="../slideLayouts/slideLayout7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86.xml"/><Relationship Id="rId13" Type="http://schemas.openxmlformats.org/officeDocument/2006/relationships/slideLayout" Target="../slideLayouts/slideLayout91.xml"/><Relationship Id="rId18" Type="http://schemas.openxmlformats.org/officeDocument/2006/relationships/slideLayout" Target="../slideLayouts/slideLayout96.xml"/><Relationship Id="rId3" Type="http://schemas.openxmlformats.org/officeDocument/2006/relationships/slideLayout" Target="../slideLayouts/slideLayout81.xml"/><Relationship Id="rId21" Type="http://schemas.openxmlformats.org/officeDocument/2006/relationships/slideLayout" Target="../slideLayouts/slideLayout99.xml"/><Relationship Id="rId7" Type="http://schemas.openxmlformats.org/officeDocument/2006/relationships/slideLayout" Target="../slideLayouts/slideLayout85.xml"/><Relationship Id="rId12" Type="http://schemas.openxmlformats.org/officeDocument/2006/relationships/slideLayout" Target="../slideLayouts/slideLayout90.xml"/><Relationship Id="rId17" Type="http://schemas.openxmlformats.org/officeDocument/2006/relationships/slideLayout" Target="../slideLayouts/slideLayout95.xml"/><Relationship Id="rId25" Type="http://schemas.openxmlformats.org/officeDocument/2006/relationships/theme" Target="../theme/theme3.xml"/><Relationship Id="rId2" Type="http://schemas.openxmlformats.org/officeDocument/2006/relationships/slideLayout" Target="../slideLayouts/slideLayout80.xml"/><Relationship Id="rId16" Type="http://schemas.openxmlformats.org/officeDocument/2006/relationships/slideLayout" Target="../slideLayouts/slideLayout94.xml"/><Relationship Id="rId20" Type="http://schemas.openxmlformats.org/officeDocument/2006/relationships/slideLayout" Target="../slideLayouts/slideLayout98.xml"/><Relationship Id="rId1" Type="http://schemas.openxmlformats.org/officeDocument/2006/relationships/slideLayout" Target="../slideLayouts/slideLayout79.xml"/><Relationship Id="rId6" Type="http://schemas.openxmlformats.org/officeDocument/2006/relationships/slideLayout" Target="../slideLayouts/slideLayout84.xml"/><Relationship Id="rId11" Type="http://schemas.openxmlformats.org/officeDocument/2006/relationships/slideLayout" Target="../slideLayouts/slideLayout89.xml"/><Relationship Id="rId24" Type="http://schemas.openxmlformats.org/officeDocument/2006/relationships/slideLayout" Target="../slideLayouts/slideLayout102.xml"/><Relationship Id="rId5" Type="http://schemas.openxmlformats.org/officeDocument/2006/relationships/slideLayout" Target="../slideLayouts/slideLayout83.xml"/><Relationship Id="rId15" Type="http://schemas.openxmlformats.org/officeDocument/2006/relationships/slideLayout" Target="../slideLayouts/slideLayout93.xml"/><Relationship Id="rId23" Type="http://schemas.openxmlformats.org/officeDocument/2006/relationships/slideLayout" Target="../slideLayouts/slideLayout101.xml"/><Relationship Id="rId10" Type="http://schemas.openxmlformats.org/officeDocument/2006/relationships/slideLayout" Target="../slideLayouts/slideLayout88.xml"/><Relationship Id="rId19" Type="http://schemas.openxmlformats.org/officeDocument/2006/relationships/slideLayout" Target="../slideLayouts/slideLayout97.xml"/><Relationship Id="rId4" Type="http://schemas.openxmlformats.org/officeDocument/2006/relationships/slideLayout" Target="../slideLayouts/slideLayout82.xml"/><Relationship Id="rId9" Type="http://schemas.openxmlformats.org/officeDocument/2006/relationships/slideLayout" Target="../slideLayouts/slideLayout87.xml"/><Relationship Id="rId14" Type="http://schemas.openxmlformats.org/officeDocument/2006/relationships/slideLayout" Target="../slideLayouts/slideLayout92.xml"/><Relationship Id="rId22" Type="http://schemas.openxmlformats.org/officeDocument/2006/relationships/slideLayout" Target="../slideLayouts/slideLayout100.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10.xml"/><Relationship Id="rId13" Type="http://schemas.openxmlformats.org/officeDocument/2006/relationships/slideLayout" Target="../slideLayouts/slideLayout115.xml"/><Relationship Id="rId18" Type="http://schemas.openxmlformats.org/officeDocument/2006/relationships/slideLayout" Target="../slideLayouts/slideLayout120.xml"/><Relationship Id="rId3" Type="http://schemas.openxmlformats.org/officeDocument/2006/relationships/slideLayout" Target="../slideLayouts/slideLayout105.xml"/><Relationship Id="rId21" Type="http://schemas.openxmlformats.org/officeDocument/2006/relationships/slideLayout" Target="../slideLayouts/slideLayout123.xml"/><Relationship Id="rId7" Type="http://schemas.openxmlformats.org/officeDocument/2006/relationships/slideLayout" Target="../slideLayouts/slideLayout109.xml"/><Relationship Id="rId12" Type="http://schemas.openxmlformats.org/officeDocument/2006/relationships/slideLayout" Target="../slideLayouts/slideLayout114.xml"/><Relationship Id="rId17" Type="http://schemas.openxmlformats.org/officeDocument/2006/relationships/slideLayout" Target="../slideLayouts/slideLayout119.xml"/><Relationship Id="rId2" Type="http://schemas.openxmlformats.org/officeDocument/2006/relationships/slideLayout" Target="../slideLayouts/slideLayout104.xml"/><Relationship Id="rId16" Type="http://schemas.openxmlformats.org/officeDocument/2006/relationships/slideLayout" Target="../slideLayouts/slideLayout118.xml"/><Relationship Id="rId20" Type="http://schemas.openxmlformats.org/officeDocument/2006/relationships/slideLayout" Target="../slideLayouts/slideLayout122.xml"/><Relationship Id="rId1" Type="http://schemas.openxmlformats.org/officeDocument/2006/relationships/slideLayout" Target="../slideLayouts/slideLayout103.xml"/><Relationship Id="rId6" Type="http://schemas.openxmlformats.org/officeDocument/2006/relationships/slideLayout" Target="../slideLayouts/slideLayout108.xml"/><Relationship Id="rId11" Type="http://schemas.openxmlformats.org/officeDocument/2006/relationships/slideLayout" Target="../slideLayouts/slideLayout113.xml"/><Relationship Id="rId5" Type="http://schemas.openxmlformats.org/officeDocument/2006/relationships/slideLayout" Target="../slideLayouts/slideLayout107.xml"/><Relationship Id="rId15" Type="http://schemas.openxmlformats.org/officeDocument/2006/relationships/slideLayout" Target="../slideLayouts/slideLayout117.xml"/><Relationship Id="rId10" Type="http://schemas.openxmlformats.org/officeDocument/2006/relationships/slideLayout" Target="../slideLayouts/slideLayout112.xml"/><Relationship Id="rId19" Type="http://schemas.openxmlformats.org/officeDocument/2006/relationships/slideLayout" Target="../slideLayouts/slideLayout121.xml"/><Relationship Id="rId4" Type="http://schemas.openxmlformats.org/officeDocument/2006/relationships/slideLayout" Target="../slideLayouts/slideLayout106.xml"/><Relationship Id="rId9" Type="http://schemas.openxmlformats.org/officeDocument/2006/relationships/slideLayout" Target="../slideLayouts/slideLayout111.xml"/><Relationship Id="rId14" Type="http://schemas.openxmlformats.org/officeDocument/2006/relationships/slideLayout" Target="../slideLayouts/slideLayout116.xml"/><Relationship Id="rId22"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31.xml"/><Relationship Id="rId13" Type="http://schemas.openxmlformats.org/officeDocument/2006/relationships/slideLayout" Target="../slideLayouts/slideLayout136.xml"/><Relationship Id="rId3" Type="http://schemas.openxmlformats.org/officeDocument/2006/relationships/slideLayout" Target="../slideLayouts/slideLayout126.xml"/><Relationship Id="rId7" Type="http://schemas.openxmlformats.org/officeDocument/2006/relationships/slideLayout" Target="../slideLayouts/slideLayout130.xml"/><Relationship Id="rId12" Type="http://schemas.openxmlformats.org/officeDocument/2006/relationships/slideLayout" Target="../slideLayouts/slideLayout135.xml"/><Relationship Id="rId17" Type="http://schemas.openxmlformats.org/officeDocument/2006/relationships/theme" Target="../theme/theme5.xml"/><Relationship Id="rId2" Type="http://schemas.openxmlformats.org/officeDocument/2006/relationships/slideLayout" Target="../slideLayouts/slideLayout125.xml"/><Relationship Id="rId16" Type="http://schemas.openxmlformats.org/officeDocument/2006/relationships/slideLayout" Target="../slideLayouts/slideLayout139.xml"/><Relationship Id="rId1" Type="http://schemas.openxmlformats.org/officeDocument/2006/relationships/slideLayout" Target="../slideLayouts/slideLayout124.xml"/><Relationship Id="rId6" Type="http://schemas.openxmlformats.org/officeDocument/2006/relationships/slideLayout" Target="../slideLayouts/slideLayout129.xml"/><Relationship Id="rId11" Type="http://schemas.openxmlformats.org/officeDocument/2006/relationships/slideLayout" Target="../slideLayouts/slideLayout134.xml"/><Relationship Id="rId5" Type="http://schemas.openxmlformats.org/officeDocument/2006/relationships/slideLayout" Target="../slideLayouts/slideLayout128.xml"/><Relationship Id="rId15" Type="http://schemas.openxmlformats.org/officeDocument/2006/relationships/slideLayout" Target="../slideLayouts/slideLayout138.xml"/><Relationship Id="rId10" Type="http://schemas.openxmlformats.org/officeDocument/2006/relationships/slideLayout" Target="../slideLayouts/slideLayout133.xml"/><Relationship Id="rId4" Type="http://schemas.openxmlformats.org/officeDocument/2006/relationships/slideLayout" Target="../slideLayouts/slideLayout127.xml"/><Relationship Id="rId9" Type="http://schemas.openxmlformats.org/officeDocument/2006/relationships/slideLayout" Target="../slideLayouts/slideLayout132.xml"/><Relationship Id="rId14" Type="http://schemas.openxmlformats.org/officeDocument/2006/relationships/slideLayout" Target="../slideLayouts/slideLayout13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47.xml"/><Relationship Id="rId13" Type="http://schemas.openxmlformats.org/officeDocument/2006/relationships/slideLayout" Target="../slideLayouts/slideLayout152.xml"/><Relationship Id="rId3" Type="http://schemas.openxmlformats.org/officeDocument/2006/relationships/slideLayout" Target="../slideLayouts/slideLayout142.xml"/><Relationship Id="rId7" Type="http://schemas.openxmlformats.org/officeDocument/2006/relationships/slideLayout" Target="../slideLayouts/slideLayout146.xml"/><Relationship Id="rId12" Type="http://schemas.openxmlformats.org/officeDocument/2006/relationships/slideLayout" Target="../slideLayouts/slideLayout151.xml"/><Relationship Id="rId2" Type="http://schemas.openxmlformats.org/officeDocument/2006/relationships/slideLayout" Target="../slideLayouts/slideLayout141.xml"/><Relationship Id="rId16" Type="http://schemas.openxmlformats.org/officeDocument/2006/relationships/theme" Target="../theme/theme6.xml"/><Relationship Id="rId1" Type="http://schemas.openxmlformats.org/officeDocument/2006/relationships/slideLayout" Target="../slideLayouts/slideLayout140.xml"/><Relationship Id="rId6" Type="http://schemas.openxmlformats.org/officeDocument/2006/relationships/slideLayout" Target="../slideLayouts/slideLayout145.xml"/><Relationship Id="rId11" Type="http://schemas.openxmlformats.org/officeDocument/2006/relationships/slideLayout" Target="../slideLayouts/slideLayout150.xml"/><Relationship Id="rId5" Type="http://schemas.openxmlformats.org/officeDocument/2006/relationships/slideLayout" Target="../slideLayouts/slideLayout144.xml"/><Relationship Id="rId15" Type="http://schemas.openxmlformats.org/officeDocument/2006/relationships/slideLayout" Target="../slideLayouts/slideLayout154.xml"/><Relationship Id="rId10" Type="http://schemas.openxmlformats.org/officeDocument/2006/relationships/slideLayout" Target="../slideLayouts/slideLayout149.xml"/><Relationship Id="rId4" Type="http://schemas.openxmlformats.org/officeDocument/2006/relationships/slideLayout" Target="../slideLayouts/slideLayout143.xml"/><Relationship Id="rId9" Type="http://schemas.openxmlformats.org/officeDocument/2006/relationships/slideLayout" Target="../slideLayouts/slideLayout148.xml"/><Relationship Id="rId14" Type="http://schemas.openxmlformats.org/officeDocument/2006/relationships/slideLayout" Target="../slideLayouts/slideLayout153.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62.xml"/><Relationship Id="rId13" Type="http://schemas.openxmlformats.org/officeDocument/2006/relationships/slideLayout" Target="../slideLayouts/slideLayout167.xml"/><Relationship Id="rId18" Type="http://schemas.openxmlformats.org/officeDocument/2006/relationships/slideLayout" Target="../slideLayouts/slideLayout172.xml"/><Relationship Id="rId3" Type="http://schemas.openxmlformats.org/officeDocument/2006/relationships/slideLayout" Target="../slideLayouts/slideLayout157.xml"/><Relationship Id="rId7" Type="http://schemas.openxmlformats.org/officeDocument/2006/relationships/slideLayout" Target="../slideLayouts/slideLayout161.xml"/><Relationship Id="rId12" Type="http://schemas.openxmlformats.org/officeDocument/2006/relationships/slideLayout" Target="../slideLayouts/slideLayout166.xml"/><Relationship Id="rId17" Type="http://schemas.openxmlformats.org/officeDocument/2006/relationships/slideLayout" Target="../slideLayouts/slideLayout171.xml"/><Relationship Id="rId2" Type="http://schemas.openxmlformats.org/officeDocument/2006/relationships/slideLayout" Target="../slideLayouts/slideLayout156.xml"/><Relationship Id="rId16" Type="http://schemas.openxmlformats.org/officeDocument/2006/relationships/slideLayout" Target="../slideLayouts/slideLayout170.xml"/><Relationship Id="rId1" Type="http://schemas.openxmlformats.org/officeDocument/2006/relationships/slideLayout" Target="../slideLayouts/slideLayout155.xml"/><Relationship Id="rId6" Type="http://schemas.openxmlformats.org/officeDocument/2006/relationships/slideLayout" Target="../slideLayouts/slideLayout160.xml"/><Relationship Id="rId11" Type="http://schemas.openxmlformats.org/officeDocument/2006/relationships/slideLayout" Target="../slideLayouts/slideLayout165.xml"/><Relationship Id="rId5" Type="http://schemas.openxmlformats.org/officeDocument/2006/relationships/slideLayout" Target="../slideLayouts/slideLayout159.xml"/><Relationship Id="rId15" Type="http://schemas.openxmlformats.org/officeDocument/2006/relationships/slideLayout" Target="../slideLayouts/slideLayout169.xml"/><Relationship Id="rId10" Type="http://schemas.openxmlformats.org/officeDocument/2006/relationships/slideLayout" Target="../slideLayouts/slideLayout164.xml"/><Relationship Id="rId19" Type="http://schemas.openxmlformats.org/officeDocument/2006/relationships/theme" Target="../theme/theme7.xml"/><Relationship Id="rId4" Type="http://schemas.openxmlformats.org/officeDocument/2006/relationships/slideLayout" Target="../slideLayouts/slideLayout158.xml"/><Relationship Id="rId9" Type="http://schemas.openxmlformats.org/officeDocument/2006/relationships/slideLayout" Target="../slideLayouts/slideLayout163.xml"/><Relationship Id="rId14" Type="http://schemas.openxmlformats.org/officeDocument/2006/relationships/slideLayout" Target="../slideLayouts/slideLayout168.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80.xml"/><Relationship Id="rId13" Type="http://schemas.openxmlformats.org/officeDocument/2006/relationships/slideLayout" Target="../slideLayouts/slideLayout185.xml"/><Relationship Id="rId18" Type="http://schemas.openxmlformats.org/officeDocument/2006/relationships/slideLayout" Target="../slideLayouts/slideLayout190.xml"/><Relationship Id="rId3" Type="http://schemas.openxmlformats.org/officeDocument/2006/relationships/slideLayout" Target="../slideLayouts/slideLayout175.xml"/><Relationship Id="rId7" Type="http://schemas.openxmlformats.org/officeDocument/2006/relationships/slideLayout" Target="../slideLayouts/slideLayout179.xml"/><Relationship Id="rId12" Type="http://schemas.openxmlformats.org/officeDocument/2006/relationships/slideLayout" Target="../slideLayouts/slideLayout184.xml"/><Relationship Id="rId17" Type="http://schemas.openxmlformats.org/officeDocument/2006/relationships/slideLayout" Target="../slideLayouts/slideLayout189.xml"/><Relationship Id="rId2" Type="http://schemas.openxmlformats.org/officeDocument/2006/relationships/slideLayout" Target="../slideLayouts/slideLayout174.xml"/><Relationship Id="rId16" Type="http://schemas.openxmlformats.org/officeDocument/2006/relationships/slideLayout" Target="../slideLayouts/slideLayout188.xml"/><Relationship Id="rId1" Type="http://schemas.openxmlformats.org/officeDocument/2006/relationships/slideLayout" Target="../slideLayouts/slideLayout173.xml"/><Relationship Id="rId6" Type="http://schemas.openxmlformats.org/officeDocument/2006/relationships/slideLayout" Target="../slideLayouts/slideLayout178.xml"/><Relationship Id="rId11" Type="http://schemas.openxmlformats.org/officeDocument/2006/relationships/slideLayout" Target="../slideLayouts/slideLayout183.xml"/><Relationship Id="rId5" Type="http://schemas.openxmlformats.org/officeDocument/2006/relationships/slideLayout" Target="../slideLayouts/slideLayout177.xml"/><Relationship Id="rId15" Type="http://schemas.openxmlformats.org/officeDocument/2006/relationships/slideLayout" Target="../slideLayouts/slideLayout187.xml"/><Relationship Id="rId10" Type="http://schemas.openxmlformats.org/officeDocument/2006/relationships/slideLayout" Target="../slideLayouts/slideLayout182.xml"/><Relationship Id="rId19" Type="http://schemas.openxmlformats.org/officeDocument/2006/relationships/theme" Target="../theme/theme8.xml"/><Relationship Id="rId4" Type="http://schemas.openxmlformats.org/officeDocument/2006/relationships/slideLayout" Target="../slideLayouts/slideLayout176.xml"/><Relationship Id="rId9" Type="http://schemas.openxmlformats.org/officeDocument/2006/relationships/slideLayout" Target="../slideLayouts/slideLayout181.xml"/><Relationship Id="rId14" Type="http://schemas.openxmlformats.org/officeDocument/2006/relationships/slideLayout" Target="../slideLayouts/slideLayout186.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98.xml"/><Relationship Id="rId13" Type="http://schemas.openxmlformats.org/officeDocument/2006/relationships/theme" Target="../theme/theme9.xml"/><Relationship Id="rId3" Type="http://schemas.openxmlformats.org/officeDocument/2006/relationships/slideLayout" Target="../slideLayouts/slideLayout193.xml"/><Relationship Id="rId7" Type="http://schemas.openxmlformats.org/officeDocument/2006/relationships/slideLayout" Target="../slideLayouts/slideLayout197.xml"/><Relationship Id="rId12" Type="http://schemas.openxmlformats.org/officeDocument/2006/relationships/slideLayout" Target="../slideLayouts/slideLayout202.xml"/><Relationship Id="rId2" Type="http://schemas.openxmlformats.org/officeDocument/2006/relationships/slideLayout" Target="../slideLayouts/slideLayout192.xml"/><Relationship Id="rId1" Type="http://schemas.openxmlformats.org/officeDocument/2006/relationships/slideLayout" Target="../slideLayouts/slideLayout191.xml"/><Relationship Id="rId6" Type="http://schemas.openxmlformats.org/officeDocument/2006/relationships/slideLayout" Target="../slideLayouts/slideLayout196.xml"/><Relationship Id="rId11" Type="http://schemas.openxmlformats.org/officeDocument/2006/relationships/slideLayout" Target="../slideLayouts/slideLayout201.xml"/><Relationship Id="rId5" Type="http://schemas.openxmlformats.org/officeDocument/2006/relationships/slideLayout" Target="../slideLayouts/slideLayout195.xml"/><Relationship Id="rId10" Type="http://schemas.openxmlformats.org/officeDocument/2006/relationships/slideLayout" Target="../slideLayouts/slideLayout200.xml"/><Relationship Id="rId4" Type="http://schemas.openxmlformats.org/officeDocument/2006/relationships/slideLayout" Target="../slideLayouts/slideLayout194.xml"/><Relationship Id="rId9" Type="http://schemas.openxmlformats.org/officeDocument/2006/relationships/slideLayout" Target="../slideLayouts/slideLayout199.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10.xml"/><Relationship Id="rId13" Type="http://schemas.openxmlformats.org/officeDocument/2006/relationships/slideLayout" Target="../slideLayouts/slideLayout215.xml"/><Relationship Id="rId18" Type="http://schemas.openxmlformats.org/officeDocument/2006/relationships/theme" Target="../theme/theme10.xml"/><Relationship Id="rId3" Type="http://schemas.openxmlformats.org/officeDocument/2006/relationships/slideLayout" Target="../slideLayouts/slideLayout205.xml"/><Relationship Id="rId7" Type="http://schemas.openxmlformats.org/officeDocument/2006/relationships/slideLayout" Target="../slideLayouts/slideLayout209.xml"/><Relationship Id="rId12" Type="http://schemas.openxmlformats.org/officeDocument/2006/relationships/slideLayout" Target="../slideLayouts/slideLayout214.xml"/><Relationship Id="rId17" Type="http://schemas.openxmlformats.org/officeDocument/2006/relationships/slideLayout" Target="../slideLayouts/slideLayout219.xml"/><Relationship Id="rId2" Type="http://schemas.openxmlformats.org/officeDocument/2006/relationships/slideLayout" Target="../slideLayouts/slideLayout204.xml"/><Relationship Id="rId16" Type="http://schemas.openxmlformats.org/officeDocument/2006/relationships/slideLayout" Target="../slideLayouts/slideLayout218.xml"/><Relationship Id="rId1" Type="http://schemas.openxmlformats.org/officeDocument/2006/relationships/slideLayout" Target="../slideLayouts/slideLayout203.xml"/><Relationship Id="rId6" Type="http://schemas.openxmlformats.org/officeDocument/2006/relationships/slideLayout" Target="../slideLayouts/slideLayout208.xml"/><Relationship Id="rId11" Type="http://schemas.openxmlformats.org/officeDocument/2006/relationships/slideLayout" Target="../slideLayouts/slideLayout213.xml"/><Relationship Id="rId5" Type="http://schemas.openxmlformats.org/officeDocument/2006/relationships/slideLayout" Target="../slideLayouts/slideLayout207.xml"/><Relationship Id="rId15" Type="http://schemas.openxmlformats.org/officeDocument/2006/relationships/slideLayout" Target="../slideLayouts/slideLayout217.xml"/><Relationship Id="rId10" Type="http://schemas.openxmlformats.org/officeDocument/2006/relationships/slideLayout" Target="../slideLayouts/slideLayout212.xml"/><Relationship Id="rId4" Type="http://schemas.openxmlformats.org/officeDocument/2006/relationships/slideLayout" Target="../slideLayouts/slideLayout206.xml"/><Relationship Id="rId9" Type="http://schemas.openxmlformats.org/officeDocument/2006/relationships/slideLayout" Target="../slideLayouts/slideLayout211.xml"/><Relationship Id="rId14" Type="http://schemas.openxmlformats.org/officeDocument/2006/relationships/slideLayout" Target="../slideLayouts/slideLayout216.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227.xml"/><Relationship Id="rId13" Type="http://schemas.openxmlformats.org/officeDocument/2006/relationships/slideLayout" Target="../slideLayouts/slideLayout232.xml"/><Relationship Id="rId18" Type="http://schemas.openxmlformats.org/officeDocument/2006/relationships/slideLayout" Target="../slideLayouts/slideLayout237.xml"/><Relationship Id="rId3" Type="http://schemas.openxmlformats.org/officeDocument/2006/relationships/slideLayout" Target="../slideLayouts/slideLayout222.xml"/><Relationship Id="rId21" Type="http://schemas.openxmlformats.org/officeDocument/2006/relationships/slideLayout" Target="../slideLayouts/slideLayout240.xml"/><Relationship Id="rId7" Type="http://schemas.openxmlformats.org/officeDocument/2006/relationships/slideLayout" Target="../slideLayouts/slideLayout226.xml"/><Relationship Id="rId12" Type="http://schemas.openxmlformats.org/officeDocument/2006/relationships/slideLayout" Target="../slideLayouts/slideLayout231.xml"/><Relationship Id="rId17" Type="http://schemas.openxmlformats.org/officeDocument/2006/relationships/slideLayout" Target="../slideLayouts/slideLayout236.xml"/><Relationship Id="rId2" Type="http://schemas.openxmlformats.org/officeDocument/2006/relationships/slideLayout" Target="../slideLayouts/slideLayout221.xml"/><Relationship Id="rId16" Type="http://schemas.openxmlformats.org/officeDocument/2006/relationships/slideLayout" Target="../slideLayouts/slideLayout235.xml"/><Relationship Id="rId20" Type="http://schemas.openxmlformats.org/officeDocument/2006/relationships/slideLayout" Target="../slideLayouts/slideLayout239.xml"/><Relationship Id="rId1" Type="http://schemas.openxmlformats.org/officeDocument/2006/relationships/slideLayout" Target="../slideLayouts/slideLayout220.xml"/><Relationship Id="rId6" Type="http://schemas.openxmlformats.org/officeDocument/2006/relationships/slideLayout" Target="../slideLayouts/slideLayout225.xml"/><Relationship Id="rId11" Type="http://schemas.openxmlformats.org/officeDocument/2006/relationships/slideLayout" Target="../slideLayouts/slideLayout230.xml"/><Relationship Id="rId24" Type="http://schemas.openxmlformats.org/officeDocument/2006/relationships/theme" Target="../theme/theme11.xml"/><Relationship Id="rId5" Type="http://schemas.openxmlformats.org/officeDocument/2006/relationships/slideLayout" Target="../slideLayouts/slideLayout224.xml"/><Relationship Id="rId15" Type="http://schemas.openxmlformats.org/officeDocument/2006/relationships/slideLayout" Target="../slideLayouts/slideLayout234.xml"/><Relationship Id="rId23" Type="http://schemas.openxmlformats.org/officeDocument/2006/relationships/slideLayout" Target="../slideLayouts/slideLayout242.xml"/><Relationship Id="rId10" Type="http://schemas.openxmlformats.org/officeDocument/2006/relationships/slideLayout" Target="../slideLayouts/slideLayout229.xml"/><Relationship Id="rId19" Type="http://schemas.openxmlformats.org/officeDocument/2006/relationships/slideLayout" Target="../slideLayouts/slideLayout238.xml"/><Relationship Id="rId4" Type="http://schemas.openxmlformats.org/officeDocument/2006/relationships/slideLayout" Target="../slideLayouts/slideLayout223.xml"/><Relationship Id="rId9" Type="http://schemas.openxmlformats.org/officeDocument/2006/relationships/slideLayout" Target="../slideLayouts/slideLayout228.xml"/><Relationship Id="rId14" Type="http://schemas.openxmlformats.org/officeDocument/2006/relationships/slideLayout" Target="../slideLayouts/slideLayout233.xml"/><Relationship Id="rId22" Type="http://schemas.openxmlformats.org/officeDocument/2006/relationships/slideLayout" Target="../slideLayouts/slideLayout241.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250.xml"/><Relationship Id="rId13" Type="http://schemas.openxmlformats.org/officeDocument/2006/relationships/slideLayout" Target="../slideLayouts/slideLayout255.xml"/><Relationship Id="rId3" Type="http://schemas.openxmlformats.org/officeDocument/2006/relationships/slideLayout" Target="../slideLayouts/slideLayout245.xml"/><Relationship Id="rId7" Type="http://schemas.openxmlformats.org/officeDocument/2006/relationships/slideLayout" Target="../slideLayouts/slideLayout249.xml"/><Relationship Id="rId12" Type="http://schemas.openxmlformats.org/officeDocument/2006/relationships/slideLayout" Target="../slideLayouts/slideLayout254.xml"/><Relationship Id="rId2" Type="http://schemas.openxmlformats.org/officeDocument/2006/relationships/slideLayout" Target="../slideLayouts/slideLayout244.xml"/><Relationship Id="rId16" Type="http://schemas.openxmlformats.org/officeDocument/2006/relationships/theme" Target="../theme/theme12.xml"/><Relationship Id="rId1" Type="http://schemas.openxmlformats.org/officeDocument/2006/relationships/slideLayout" Target="../slideLayouts/slideLayout243.xml"/><Relationship Id="rId6" Type="http://schemas.openxmlformats.org/officeDocument/2006/relationships/slideLayout" Target="../slideLayouts/slideLayout248.xml"/><Relationship Id="rId11" Type="http://schemas.openxmlformats.org/officeDocument/2006/relationships/slideLayout" Target="../slideLayouts/slideLayout253.xml"/><Relationship Id="rId5" Type="http://schemas.openxmlformats.org/officeDocument/2006/relationships/slideLayout" Target="../slideLayouts/slideLayout247.xml"/><Relationship Id="rId15" Type="http://schemas.openxmlformats.org/officeDocument/2006/relationships/slideLayout" Target="../slideLayouts/slideLayout257.xml"/><Relationship Id="rId10" Type="http://schemas.openxmlformats.org/officeDocument/2006/relationships/slideLayout" Target="../slideLayouts/slideLayout252.xml"/><Relationship Id="rId4" Type="http://schemas.openxmlformats.org/officeDocument/2006/relationships/slideLayout" Target="../slideLayouts/slideLayout246.xml"/><Relationship Id="rId9" Type="http://schemas.openxmlformats.org/officeDocument/2006/relationships/slideLayout" Target="../slideLayouts/slideLayout251.xml"/><Relationship Id="rId14" Type="http://schemas.openxmlformats.org/officeDocument/2006/relationships/slideLayout" Target="../slideLayouts/slideLayout256.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265.xml"/><Relationship Id="rId13" Type="http://schemas.openxmlformats.org/officeDocument/2006/relationships/slideLayout" Target="../slideLayouts/slideLayout270.xml"/><Relationship Id="rId18" Type="http://schemas.openxmlformats.org/officeDocument/2006/relationships/slideLayout" Target="../slideLayouts/slideLayout275.xml"/><Relationship Id="rId26" Type="http://schemas.openxmlformats.org/officeDocument/2006/relationships/slideLayout" Target="../slideLayouts/slideLayout283.xml"/><Relationship Id="rId3" Type="http://schemas.openxmlformats.org/officeDocument/2006/relationships/slideLayout" Target="../slideLayouts/slideLayout260.xml"/><Relationship Id="rId21" Type="http://schemas.openxmlformats.org/officeDocument/2006/relationships/slideLayout" Target="../slideLayouts/slideLayout278.xml"/><Relationship Id="rId7" Type="http://schemas.openxmlformats.org/officeDocument/2006/relationships/slideLayout" Target="../slideLayouts/slideLayout264.xml"/><Relationship Id="rId12" Type="http://schemas.openxmlformats.org/officeDocument/2006/relationships/slideLayout" Target="../slideLayouts/slideLayout269.xml"/><Relationship Id="rId17" Type="http://schemas.openxmlformats.org/officeDocument/2006/relationships/slideLayout" Target="../slideLayouts/slideLayout274.xml"/><Relationship Id="rId25" Type="http://schemas.openxmlformats.org/officeDocument/2006/relationships/slideLayout" Target="../slideLayouts/slideLayout282.xml"/><Relationship Id="rId2" Type="http://schemas.openxmlformats.org/officeDocument/2006/relationships/slideLayout" Target="../slideLayouts/slideLayout259.xml"/><Relationship Id="rId16" Type="http://schemas.openxmlformats.org/officeDocument/2006/relationships/slideLayout" Target="../slideLayouts/slideLayout273.xml"/><Relationship Id="rId20" Type="http://schemas.openxmlformats.org/officeDocument/2006/relationships/slideLayout" Target="../slideLayouts/slideLayout277.xml"/><Relationship Id="rId29" Type="http://schemas.openxmlformats.org/officeDocument/2006/relationships/slideLayout" Target="../slideLayouts/slideLayout286.xml"/><Relationship Id="rId1" Type="http://schemas.openxmlformats.org/officeDocument/2006/relationships/slideLayout" Target="../slideLayouts/slideLayout258.xml"/><Relationship Id="rId6" Type="http://schemas.openxmlformats.org/officeDocument/2006/relationships/slideLayout" Target="../slideLayouts/slideLayout263.xml"/><Relationship Id="rId11" Type="http://schemas.openxmlformats.org/officeDocument/2006/relationships/slideLayout" Target="../slideLayouts/slideLayout268.xml"/><Relationship Id="rId24" Type="http://schemas.openxmlformats.org/officeDocument/2006/relationships/slideLayout" Target="../slideLayouts/slideLayout281.xml"/><Relationship Id="rId32" Type="http://schemas.openxmlformats.org/officeDocument/2006/relationships/theme" Target="../theme/theme13.xml"/><Relationship Id="rId5" Type="http://schemas.openxmlformats.org/officeDocument/2006/relationships/slideLayout" Target="../slideLayouts/slideLayout262.xml"/><Relationship Id="rId15" Type="http://schemas.openxmlformats.org/officeDocument/2006/relationships/slideLayout" Target="../slideLayouts/slideLayout272.xml"/><Relationship Id="rId23" Type="http://schemas.openxmlformats.org/officeDocument/2006/relationships/slideLayout" Target="../slideLayouts/slideLayout280.xml"/><Relationship Id="rId28" Type="http://schemas.openxmlformats.org/officeDocument/2006/relationships/slideLayout" Target="../slideLayouts/slideLayout285.xml"/><Relationship Id="rId10" Type="http://schemas.openxmlformats.org/officeDocument/2006/relationships/slideLayout" Target="../slideLayouts/slideLayout267.xml"/><Relationship Id="rId19" Type="http://schemas.openxmlformats.org/officeDocument/2006/relationships/slideLayout" Target="../slideLayouts/slideLayout276.xml"/><Relationship Id="rId31" Type="http://schemas.openxmlformats.org/officeDocument/2006/relationships/slideLayout" Target="../slideLayouts/slideLayout288.xml"/><Relationship Id="rId4" Type="http://schemas.openxmlformats.org/officeDocument/2006/relationships/slideLayout" Target="../slideLayouts/slideLayout261.xml"/><Relationship Id="rId9" Type="http://schemas.openxmlformats.org/officeDocument/2006/relationships/slideLayout" Target="../slideLayouts/slideLayout266.xml"/><Relationship Id="rId14" Type="http://schemas.openxmlformats.org/officeDocument/2006/relationships/slideLayout" Target="../slideLayouts/slideLayout271.xml"/><Relationship Id="rId22" Type="http://schemas.openxmlformats.org/officeDocument/2006/relationships/slideLayout" Target="../slideLayouts/slideLayout279.xml"/><Relationship Id="rId27" Type="http://schemas.openxmlformats.org/officeDocument/2006/relationships/slideLayout" Target="../slideLayouts/slideLayout284.xml"/><Relationship Id="rId30" Type="http://schemas.openxmlformats.org/officeDocument/2006/relationships/slideLayout" Target="../slideLayouts/slideLayout287.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296.xml"/><Relationship Id="rId13" Type="http://schemas.openxmlformats.org/officeDocument/2006/relationships/slideLayout" Target="../slideLayouts/slideLayout301.xml"/><Relationship Id="rId3" Type="http://schemas.openxmlformats.org/officeDocument/2006/relationships/slideLayout" Target="../slideLayouts/slideLayout291.xml"/><Relationship Id="rId7" Type="http://schemas.openxmlformats.org/officeDocument/2006/relationships/slideLayout" Target="../slideLayouts/slideLayout295.xml"/><Relationship Id="rId12" Type="http://schemas.openxmlformats.org/officeDocument/2006/relationships/slideLayout" Target="../slideLayouts/slideLayout300.xml"/><Relationship Id="rId2" Type="http://schemas.openxmlformats.org/officeDocument/2006/relationships/slideLayout" Target="../slideLayouts/slideLayout290.xml"/><Relationship Id="rId1" Type="http://schemas.openxmlformats.org/officeDocument/2006/relationships/slideLayout" Target="../slideLayouts/slideLayout289.xml"/><Relationship Id="rId6" Type="http://schemas.openxmlformats.org/officeDocument/2006/relationships/slideLayout" Target="../slideLayouts/slideLayout294.xml"/><Relationship Id="rId11" Type="http://schemas.openxmlformats.org/officeDocument/2006/relationships/slideLayout" Target="../slideLayouts/slideLayout299.xml"/><Relationship Id="rId5" Type="http://schemas.openxmlformats.org/officeDocument/2006/relationships/slideLayout" Target="../slideLayouts/slideLayout293.xml"/><Relationship Id="rId10" Type="http://schemas.openxmlformats.org/officeDocument/2006/relationships/slideLayout" Target="../slideLayouts/slideLayout298.xml"/><Relationship Id="rId4" Type="http://schemas.openxmlformats.org/officeDocument/2006/relationships/slideLayout" Target="../slideLayouts/slideLayout292.xml"/><Relationship Id="rId9" Type="http://schemas.openxmlformats.org/officeDocument/2006/relationships/slideLayout" Target="../slideLayouts/slideLayout297.xml"/><Relationship Id="rId14" Type="http://schemas.openxmlformats.org/officeDocument/2006/relationships/theme" Target="../theme/theme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0"/>
        <p:cNvGrpSpPr/>
        <p:nvPr/>
      </p:nvGrpSpPr>
      <p:grpSpPr>
        <a:xfrm>
          <a:off x="0" y="0"/>
          <a:ext cx="0" cy="0"/>
          <a:chOff x="0" y="0"/>
          <a:chExt cx="0" cy="0"/>
        </a:xfrm>
      </p:grpSpPr>
      <p:sp>
        <p:nvSpPr>
          <p:cNvPr id="51" name="Google Shape;51;p13"/>
          <p:cNvSpPr txBox="1">
            <a:spLocks noGrp="1"/>
          </p:cNvSpPr>
          <p:nvPr>
            <p:ph type="title"/>
          </p:nvPr>
        </p:nvSpPr>
        <p:spPr>
          <a:xfrm>
            <a:off x="205550" y="-27847"/>
            <a:ext cx="8229600" cy="857400"/>
          </a:xfrm>
          <a:prstGeom prst="rect">
            <a:avLst/>
          </a:prstGeom>
          <a:noFill/>
          <a:ln>
            <a:noFill/>
          </a:ln>
        </p:spPr>
        <p:txBody>
          <a:bodyPr spcFirstLastPara="1" wrap="square" lIns="68575" tIns="68575" rIns="68575" bIns="68575" anchor="ctr" anchorCtr="0">
            <a:noAutofit/>
          </a:bodyPr>
          <a:lstStyle>
            <a:lvl1pPr marR="0" lvl="0" algn="l" rtl="0">
              <a:lnSpc>
                <a:spcPct val="100000"/>
              </a:lnSpc>
              <a:spcBef>
                <a:spcPts val="0"/>
              </a:spcBef>
              <a:spcAft>
                <a:spcPts val="0"/>
              </a:spcAft>
              <a:buClr>
                <a:schemeClr val="dk1"/>
              </a:buClr>
              <a:buSzPts val="2300"/>
              <a:buFont typeface="Poppins"/>
              <a:buNone/>
              <a:defRPr sz="2300" b="1" i="0" u="none" strike="noStrike" cap="none">
                <a:solidFill>
                  <a:schemeClr val="dk1"/>
                </a:solidFill>
                <a:latin typeface="Poppins"/>
                <a:ea typeface="Poppins"/>
                <a:cs typeface="Poppins"/>
                <a:sym typeface="Poppins"/>
              </a:defRPr>
            </a:lvl1pPr>
            <a:lvl2pPr marR="0" lvl="1"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9pPr>
          </a:lstStyle>
          <a:p>
            <a:endParaRPr/>
          </a:p>
        </p:txBody>
      </p:sp>
      <p:sp>
        <p:nvSpPr>
          <p:cNvPr id="52" name="Google Shape;52;p13"/>
          <p:cNvSpPr txBox="1">
            <a:spLocks noGrp="1"/>
          </p:cNvSpPr>
          <p:nvPr>
            <p:ph type="body" idx="1"/>
          </p:nvPr>
        </p:nvSpPr>
        <p:spPr>
          <a:xfrm>
            <a:off x="347025" y="778150"/>
            <a:ext cx="8229600" cy="3394500"/>
          </a:xfrm>
          <a:prstGeom prst="rect">
            <a:avLst/>
          </a:prstGeom>
          <a:noFill/>
          <a:ln>
            <a:noFill/>
          </a:ln>
        </p:spPr>
        <p:txBody>
          <a:bodyPr spcFirstLastPara="1" wrap="square" lIns="68575" tIns="68575" rIns="68575" bIns="68575" anchor="t" anchorCtr="0">
            <a:noAutofit/>
          </a:bodyPr>
          <a:lstStyle>
            <a:lvl1pPr marL="457200" marR="0" lvl="0" indent="-361950" algn="l" rtl="0">
              <a:lnSpc>
                <a:spcPct val="100000"/>
              </a:lnSpc>
              <a:spcBef>
                <a:spcPts val="500"/>
              </a:spcBef>
              <a:spcAft>
                <a:spcPts val="0"/>
              </a:spcAft>
              <a:buClr>
                <a:schemeClr val="dk1"/>
              </a:buClr>
              <a:buSzPts val="2100"/>
              <a:buFont typeface="Poppins"/>
              <a:buChar char="•"/>
              <a:defRPr sz="2100" b="0" i="0" u="none" strike="noStrike" cap="none">
                <a:solidFill>
                  <a:schemeClr val="dk1"/>
                </a:solidFill>
                <a:latin typeface="Poppins"/>
                <a:ea typeface="Poppins"/>
                <a:cs typeface="Poppins"/>
                <a:sym typeface="Poppins"/>
              </a:defRPr>
            </a:lvl1pPr>
            <a:lvl2pPr marL="914400" marR="0" lvl="1" indent="-361950" algn="l" rtl="0">
              <a:lnSpc>
                <a:spcPct val="100000"/>
              </a:lnSpc>
              <a:spcBef>
                <a:spcPts val="400"/>
              </a:spcBef>
              <a:spcAft>
                <a:spcPts val="0"/>
              </a:spcAft>
              <a:buClr>
                <a:schemeClr val="dk1"/>
              </a:buClr>
              <a:buSzPts val="2100"/>
              <a:buFont typeface="Poppins"/>
              <a:buChar char="–"/>
              <a:defRPr sz="2100" b="0" i="0" u="none" strike="noStrike" cap="none">
                <a:solidFill>
                  <a:schemeClr val="dk1"/>
                </a:solidFill>
                <a:latin typeface="Poppins"/>
                <a:ea typeface="Poppins"/>
                <a:cs typeface="Poppins"/>
                <a:sym typeface="Poppins"/>
              </a:defRPr>
            </a:lvl2pPr>
            <a:lvl3pPr marL="1371600" marR="0" lvl="2" indent="-342900" algn="l" rtl="0">
              <a:lnSpc>
                <a:spcPct val="100000"/>
              </a:lnSpc>
              <a:spcBef>
                <a:spcPts val="400"/>
              </a:spcBef>
              <a:spcAft>
                <a:spcPts val="0"/>
              </a:spcAft>
              <a:buClr>
                <a:schemeClr val="dk1"/>
              </a:buClr>
              <a:buSzPts val="1800"/>
              <a:buFont typeface="Poppins"/>
              <a:buChar char="•"/>
              <a:defRPr sz="1800" b="0" i="0" u="none" strike="noStrike" cap="none">
                <a:solidFill>
                  <a:schemeClr val="dk1"/>
                </a:solidFill>
                <a:latin typeface="Poppins"/>
                <a:ea typeface="Poppins"/>
                <a:cs typeface="Poppins"/>
                <a:sym typeface="Poppins"/>
              </a:defRPr>
            </a:lvl3pPr>
            <a:lvl4pPr marL="1828800" marR="0" lvl="3"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4pPr>
            <a:lvl5pPr marL="2286000" marR="0" lvl="4"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5pPr>
            <a:lvl6pPr marL="2743200" marR="0" lvl="5"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6pPr>
            <a:lvl7pPr marL="3200400" marR="0" lvl="6"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7pPr>
            <a:lvl8pPr marL="3657600" marR="0" lvl="7"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8pPr>
            <a:lvl9pPr marL="4114800" marR="0" lvl="8"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9pPr>
          </a:lstStyle>
          <a:p>
            <a:endParaRPr/>
          </a:p>
        </p:txBody>
      </p:sp>
      <p:sp>
        <p:nvSpPr>
          <p:cNvPr id="53" name="Google Shape;53;p13"/>
          <p:cNvSpPr txBox="1">
            <a:spLocks noGrp="1"/>
          </p:cNvSpPr>
          <p:nvPr>
            <p:ph type="sldNum" idx="12"/>
          </p:nvPr>
        </p:nvSpPr>
        <p:spPr>
          <a:xfrm>
            <a:off x="6553200" y="4767263"/>
            <a:ext cx="2133600" cy="273900"/>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1pPr>
            <a:lvl2pPr marL="0" marR="0" lvl="1"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2pPr>
            <a:lvl3pPr marL="0" marR="0" lvl="2"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3pPr>
            <a:lvl4pPr marL="0" marR="0" lvl="3"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4pPr>
            <a:lvl5pPr marL="0" marR="0" lvl="4"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5pPr>
            <a:lvl6pPr marL="0" marR="0" lvl="5"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6pPr>
            <a:lvl7pPr marL="0" marR="0" lvl="6"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7pPr>
            <a:lvl8pPr marL="0" marR="0" lvl="7"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8pPr>
            <a:lvl9pPr marL="0" marR="0" lvl="8"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
              <a:t>‹#›</a:t>
            </a:fld>
            <a:endParaRPr sz="1400">
              <a:solidFill>
                <a:srgbClr val="000000"/>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sldLayoutIdLst>
    <p:sldLayoutId id="2147483661" r:id="rId1"/>
    <p:sldLayoutId id="2147483663" r:id="rId2"/>
    <p:sldLayoutId id="2147483664" r:id="rId3"/>
    <p:sldLayoutId id="2147483665" r:id="rId4"/>
    <p:sldLayoutId id="2147483666" r:id="rId5"/>
    <p:sldLayoutId id="2147483667" r:id="rId6"/>
    <p:sldLayoutId id="2147483670" r:id="rId7"/>
    <p:sldLayoutId id="2147483671" r:id="rId8"/>
    <p:sldLayoutId id="2147483672" r:id="rId9"/>
    <p:sldLayoutId id="2147483673" r:id="rId10"/>
    <p:sldLayoutId id="2147483674" r:id="rId11"/>
    <p:sldLayoutId id="2147483675" r:id="rId12"/>
    <p:sldLayoutId id="2147483677" r:id="rId13"/>
    <p:sldLayoutId id="2147483993" r:id="rId14"/>
    <p:sldLayoutId id="2147483994" r:id="rId15"/>
    <p:sldLayoutId id="2147483995" r:id="rId1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21"/>
        <p:cNvGrpSpPr/>
        <p:nvPr/>
      </p:nvGrpSpPr>
      <p:grpSpPr>
        <a:xfrm>
          <a:off x="0" y="0"/>
          <a:ext cx="0" cy="0"/>
          <a:chOff x="0" y="0"/>
          <a:chExt cx="0" cy="0"/>
        </a:xfrm>
      </p:grpSpPr>
      <p:sp>
        <p:nvSpPr>
          <p:cNvPr id="122" name="Google Shape;122;p35"/>
          <p:cNvSpPr txBox="1">
            <a:spLocks noGrp="1"/>
          </p:cNvSpPr>
          <p:nvPr>
            <p:ph type="title"/>
          </p:nvPr>
        </p:nvSpPr>
        <p:spPr>
          <a:xfrm>
            <a:off x="205550" y="-27847"/>
            <a:ext cx="8229600" cy="857400"/>
          </a:xfrm>
          <a:prstGeom prst="rect">
            <a:avLst/>
          </a:prstGeom>
          <a:noFill/>
          <a:ln>
            <a:noFill/>
          </a:ln>
        </p:spPr>
        <p:txBody>
          <a:bodyPr spcFirstLastPara="1" wrap="square" lIns="68575" tIns="68575" rIns="68575" bIns="68575" anchor="ctr" anchorCtr="0">
            <a:noAutofit/>
          </a:bodyPr>
          <a:lstStyle>
            <a:lvl1pPr marR="0" lvl="0" algn="l" rtl="0">
              <a:lnSpc>
                <a:spcPct val="100000"/>
              </a:lnSpc>
              <a:spcBef>
                <a:spcPts val="0"/>
              </a:spcBef>
              <a:spcAft>
                <a:spcPts val="0"/>
              </a:spcAft>
              <a:buClr>
                <a:schemeClr val="dk1"/>
              </a:buClr>
              <a:buSzPts val="2300"/>
              <a:buFont typeface="Poppins"/>
              <a:buNone/>
              <a:defRPr sz="2300" b="1" i="0" u="none" strike="noStrike" cap="none">
                <a:solidFill>
                  <a:schemeClr val="dk1"/>
                </a:solidFill>
                <a:latin typeface="Poppins"/>
                <a:ea typeface="Poppins"/>
                <a:cs typeface="Poppins"/>
                <a:sym typeface="Poppins"/>
              </a:defRPr>
            </a:lvl1pPr>
            <a:lvl2pPr marR="0" lvl="1"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9pPr>
          </a:lstStyle>
          <a:p>
            <a:endParaRPr/>
          </a:p>
        </p:txBody>
      </p:sp>
      <p:sp>
        <p:nvSpPr>
          <p:cNvPr id="123" name="Google Shape;123;p35"/>
          <p:cNvSpPr txBox="1">
            <a:spLocks noGrp="1"/>
          </p:cNvSpPr>
          <p:nvPr>
            <p:ph type="body" idx="1"/>
          </p:nvPr>
        </p:nvSpPr>
        <p:spPr>
          <a:xfrm>
            <a:off x="347025" y="778150"/>
            <a:ext cx="8229600" cy="3394500"/>
          </a:xfrm>
          <a:prstGeom prst="rect">
            <a:avLst/>
          </a:prstGeom>
          <a:noFill/>
          <a:ln>
            <a:noFill/>
          </a:ln>
        </p:spPr>
        <p:txBody>
          <a:bodyPr spcFirstLastPara="1" wrap="square" lIns="68575" tIns="68575" rIns="68575" bIns="68575" anchor="t" anchorCtr="0">
            <a:noAutofit/>
          </a:bodyPr>
          <a:lstStyle>
            <a:lvl1pPr marL="457200" marR="0" lvl="0" indent="-361950" algn="l" rtl="0">
              <a:lnSpc>
                <a:spcPct val="100000"/>
              </a:lnSpc>
              <a:spcBef>
                <a:spcPts val="500"/>
              </a:spcBef>
              <a:spcAft>
                <a:spcPts val="0"/>
              </a:spcAft>
              <a:buClr>
                <a:schemeClr val="dk1"/>
              </a:buClr>
              <a:buSzPts val="2100"/>
              <a:buFont typeface="Poppins"/>
              <a:buChar char="•"/>
              <a:defRPr sz="2100" b="0" i="0" u="none" strike="noStrike" cap="none">
                <a:solidFill>
                  <a:schemeClr val="dk1"/>
                </a:solidFill>
                <a:latin typeface="Poppins"/>
                <a:ea typeface="Poppins"/>
                <a:cs typeface="Poppins"/>
                <a:sym typeface="Poppins"/>
              </a:defRPr>
            </a:lvl1pPr>
            <a:lvl2pPr marL="914400" marR="0" lvl="1" indent="-361950" algn="l" rtl="0">
              <a:lnSpc>
                <a:spcPct val="100000"/>
              </a:lnSpc>
              <a:spcBef>
                <a:spcPts val="400"/>
              </a:spcBef>
              <a:spcAft>
                <a:spcPts val="0"/>
              </a:spcAft>
              <a:buClr>
                <a:schemeClr val="dk1"/>
              </a:buClr>
              <a:buSzPts val="2100"/>
              <a:buFont typeface="Poppins"/>
              <a:buChar char="–"/>
              <a:defRPr sz="2100" b="0" i="0" u="none" strike="noStrike" cap="none">
                <a:solidFill>
                  <a:schemeClr val="dk1"/>
                </a:solidFill>
                <a:latin typeface="Poppins"/>
                <a:ea typeface="Poppins"/>
                <a:cs typeface="Poppins"/>
                <a:sym typeface="Poppins"/>
              </a:defRPr>
            </a:lvl2pPr>
            <a:lvl3pPr marL="1371600" marR="0" lvl="2" indent="-342900" algn="l" rtl="0">
              <a:lnSpc>
                <a:spcPct val="100000"/>
              </a:lnSpc>
              <a:spcBef>
                <a:spcPts val="400"/>
              </a:spcBef>
              <a:spcAft>
                <a:spcPts val="0"/>
              </a:spcAft>
              <a:buClr>
                <a:schemeClr val="dk1"/>
              </a:buClr>
              <a:buSzPts val="1800"/>
              <a:buFont typeface="Poppins"/>
              <a:buChar char="•"/>
              <a:defRPr sz="1800" b="0" i="0" u="none" strike="noStrike" cap="none">
                <a:solidFill>
                  <a:schemeClr val="dk1"/>
                </a:solidFill>
                <a:latin typeface="Poppins"/>
                <a:ea typeface="Poppins"/>
                <a:cs typeface="Poppins"/>
                <a:sym typeface="Poppins"/>
              </a:defRPr>
            </a:lvl3pPr>
            <a:lvl4pPr marL="1828800" marR="0" lvl="3"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4pPr>
            <a:lvl5pPr marL="2286000" marR="0" lvl="4"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5pPr>
            <a:lvl6pPr marL="2743200" marR="0" lvl="5"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6pPr>
            <a:lvl7pPr marL="3200400" marR="0" lvl="6"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7pPr>
            <a:lvl8pPr marL="3657600" marR="0" lvl="7"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8pPr>
            <a:lvl9pPr marL="4114800" marR="0" lvl="8"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9pPr>
          </a:lstStyle>
          <a:p>
            <a:endParaRPr/>
          </a:p>
        </p:txBody>
      </p:sp>
      <p:sp>
        <p:nvSpPr>
          <p:cNvPr id="124" name="Google Shape;124;p35"/>
          <p:cNvSpPr txBox="1">
            <a:spLocks noGrp="1"/>
          </p:cNvSpPr>
          <p:nvPr>
            <p:ph type="sldNum" idx="12"/>
          </p:nvPr>
        </p:nvSpPr>
        <p:spPr>
          <a:xfrm>
            <a:off x="6553200" y="4767263"/>
            <a:ext cx="2133600" cy="273900"/>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1pPr>
            <a:lvl2pPr marL="0" marR="0" lvl="1"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2pPr>
            <a:lvl3pPr marL="0" marR="0" lvl="2"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3pPr>
            <a:lvl4pPr marL="0" marR="0" lvl="3"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4pPr>
            <a:lvl5pPr marL="0" marR="0" lvl="4"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5pPr>
            <a:lvl6pPr marL="0" marR="0" lvl="5"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6pPr>
            <a:lvl7pPr marL="0" marR="0" lvl="6"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7pPr>
            <a:lvl8pPr marL="0" marR="0" lvl="7"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8pPr>
            <a:lvl9pPr marL="0" marR="0" lvl="8"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
              <a:t>‹#›</a:t>
            </a:fld>
            <a:endParaRPr sz="1400">
              <a:solidFill>
                <a:srgbClr val="000000"/>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sldLayoutIdLst>
    <p:sldLayoutId id="2147483680"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 id="2147483695" r:id="rId12"/>
    <p:sldLayoutId id="2147483696" r:id="rId13"/>
    <p:sldLayoutId id="2147483697" r:id="rId14"/>
    <p:sldLayoutId id="2147483698" r:id="rId15"/>
    <p:sldLayoutId id="2147483699" r:id="rId16"/>
    <p:sldLayoutId id="2147483700" r:id="rId17"/>
    <p:sldLayoutId id="2147483701" r:id="rId18"/>
    <p:sldLayoutId id="2147483702" r:id="rId19"/>
    <p:sldLayoutId id="2147483703" r:id="rId20"/>
    <p:sldLayoutId id="2147483704" r:id="rId21"/>
    <p:sldLayoutId id="2147483705" r:id="rId22"/>
    <p:sldLayoutId id="2147483706" r:id="rId23"/>
    <p:sldLayoutId id="2147483707" r:id="rId24"/>
    <p:sldLayoutId id="2147483708" r:id="rId25"/>
    <p:sldLayoutId id="2147483709" r:id="rId26"/>
    <p:sldLayoutId id="2147483710" r:id="rId27"/>
    <p:sldLayoutId id="2147483711" r:id="rId28"/>
    <p:sldLayoutId id="2147483712" r:id="rId29"/>
    <p:sldLayoutId id="2147483713" r:id="rId30"/>
    <p:sldLayoutId id="2147483714" r:id="rId31"/>
    <p:sldLayoutId id="2147483715" r:id="rId32"/>
    <p:sldLayoutId id="2147483716" r:id="rId33"/>
    <p:sldLayoutId id="2147483717" r:id="rId34"/>
    <p:sldLayoutId id="2147483718" r:id="rId35"/>
    <p:sldLayoutId id="2147483719" r:id="rId36"/>
    <p:sldLayoutId id="2147483720" r:id="rId37"/>
    <p:sldLayoutId id="2147483721" r:id="rId38"/>
    <p:sldLayoutId id="2147483722" r:id="rId39"/>
    <p:sldLayoutId id="2147483723" r:id="rId40"/>
    <p:sldLayoutId id="2147483724" r:id="rId41"/>
    <p:sldLayoutId id="2147483725" r:id="rId42"/>
    <p:sldLayoutId id="2147483726" r:id="rId43"/>
    <p:sldLayoutId id="2147483727" r:id="rId44"/>
    <p:sldLayoutId id="2147483728" r:id="rId45"/>
    <p:sldLayoutId id="2147483729" r:id="rId46"/>
    <p:sldLayoutId id="2147483730" r:id="rId47"/>
    <p:sldLayoutId id="2147483731" r:id="rId48"/>
    <p:sldLayoutId id="2147483732" r:id="rId49"/>
    <p:sldLayoutId id="2147483733" r:id="rId50"/>
    <p:sldLayoutId id="2147483734" r:id="rId51"/>
    <p:sldLayoutId id="2147483735" r:id="rId52"/>
    <p:sldLayoutId id="2147483736" r:id="rId53"/>
    <p:sldLayoutId id="2147483737" r:id="rId54"/>
    <p:sldLayoutId id="2147483738" r:id="rId55"/>
    <p:sldLayoutId id="2147483739" r:id="rId56"/>
    <p:sldLayoutId id="2147483740" r:id="rId57"/>
    <p:sldLayoutId id="2147483741" r:id="rId58"/>
    <p:sldLayoutId id="2147483742" r:id="rId59"/>
    <p:sldLayoutId id="2147483743" r:id="rId60"/>
    <p:sldLayoutId id="2147483744" r:id="rId61"/>
    <p:sldLayoutId id="2147483745" r:id="rId6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449"/>
        <p:cNvGrpSpPr/>
        <p:nvPr/>
      </p:nvGrpSpPr>
      <p:grpSpPr>
        <a:xfrm>
          <a:off x="0" y="0"/>
          <a:ext cx="0" cy="0"/>
          <a:chOff x="0" y="0"/>
          <a:chExt cx="0" cy="0"/>
        </a:xfrm>
      </p:grpSpPr>
      <p:sp>
        <p:nvSpPr>
          <p:cNvPr id="450" name="Google Shape;450;p123"/>
          <p:cNvSpPr txBox="1">
            <a:spLocks noGrp="1"/>
          </p:cNvSpPr>
          <p:nvPr>
            <p:ph type="title"/>
          </p:nvPr>
        </p:nvSpPr>
        <p:spPr>
          <a:xfrm>
            <a:off x="633413" y="133350"/>
            <a:ext cx="7877100" cy="857400"/>
          </a:xfrm>
          <a:prstGeom prst="rect">
            <a:avLst/>
          </a:prstGeom>
          <a:noFill/>
          <a:ln>
            <a:noFill/>
          </a:ln>
        </p:spPr>
        <p:txBody>
          <a:bodyPr spcFirstLastPara="1" wrap="square" lIns="50800" tIns="50800" rIns="50800" bIns="50800" anchor="ctr" anchorCtr="0">
            <a:noAutofit/>
          </a:bodyPr>
          <a:lstStyle>
            <a:lvl1pPr marR="0" lvl="0"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1pPr>
            <a:lvl2pPr marR="0" lvl="1"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2pPr>
            <a:lvl3pPr marR="0" lvl="2"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3pPr>
            <a:lvl4pPr marR="0" lvl="3"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4pPr>
            <a:lvl5pPr marR="0" lvl="4"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5pPr>
            <a:lvl6pPr marR="0" lvl="5"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6pPr>
            <a:lvl7pPr marR="0" lvl="6"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7pPr>
            <a:lvl8pPr marR="0" lvl="7"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8pPr>
            <a:lvl9pPr marR="0" lvl="8"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9pPr>
          </a:lstStyle>
          <a:p>
            <a:endParaRPr/>
          </a:p>
        </p:txBody>
      </p:sp>
      <p:sp>
        <p:nvSpPr>
          <p:cNvPr id="451" name="Google Shape;451;p123"/>
          <p:cNvSpPr txBox="1">
            <a:spLocks noGrp="1"/>
          </p:cNvSpPr>
          <p:nvPr>
            <p:ph type="body" idx="1"/>
          </p:nvPr>
        </p:nvSpPr>
        <p:spPr>
          <a:xfrm>
            <a:off x="633413" y="1181100"/>
            <a:ext cx="7877100" cy="3486300"/>
          </a:xfrm>
          <a:prstGeom prst="rect">
            <a:avLst/>
          </a:prstGeom>
          <a:noFill/>
          <a:ln>
            <a:noFill/>
          </a:ln>
        </p:spPr>
        <p:txBody>
          <a:bodyPr spcFirstLastPara="1" wrap="square" lIns="50800" tIns="50800" rIns="50800" bIns="50800" anchor="ctr" anchorCtr="0">
            <a:noAutofit/>
          </a:bodyPr>
          <a:lstStyle>
            <a:lvl1pPr marL="457200" marR="0" lvl="0"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1pPr>
            <a:lvl2pPr marL="914400" marR="0" lvl="1"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2pPr>
            <a:lvl3pPr marL="1371600" marR="0" lvl="2"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3pPr>
            <a:lvl4pPr marL="1828800" marR="0" lvl="3"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4pPr>
            <a:lvl5pPr marL="2286000" marR="0" lvl="4"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5pPr>
            <a:lvl6pPr marL="2743200" marR="0" lvl="5"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6pPr>
            <a:lvl7pPr marL="3200400" marR="0" lvl="6"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7pPr>
            <a:lvl8pPr marL="3657600" marR="0" lvl="7"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8pPr>
            <a:lvl9pPr marL="4114800" marR="0" lvl="8"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9pPr>
          </a:lstStyle>
          <a:p>
            <a:endParaRPr/>
          </a:p>
        </p:txBody>
      </p:sp>
      <p:sp>
        <p:nvSpPr>
          <p:cNvPr id="452" name="Google Shape;452;p123"/>
          <p:cNvSpPr txBox="1"/>
          <p:nvPr/>
        </p:nvSpPr>
        <p:spPr>
          <a:xfrm>
            <a:off x="3556605" y="4810596"/>
            <a:ext cx="1837362" cy="246221"/>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r>
              <a:rPr lang="en" sz="1000" b="1" i="0" u="none" strike="noStrike" cap="none">
                <a:solidFill>
                  <a:srgbClr val="000000"/>
                </a:solidFill>
                <a:latin typeface="Arial"/>
                <a:ea typeface="Arial"/>
                <a:cs typeface="Arial"/>
                <a:sym typeface="Arial"/>
              </a:rPr>
              <a:t>LOGITECH CONFIDENTIAL</a:t>
            </a:r>
            <a:endParaRPr/>
          </a:p>
        </p:txBody>
      </p:sp>
    </p:spTree>
    <p:extLst>
      <p:ext uri="{BB962C8B-B14F-4D97-AF65-F5344CB8AC3E}">
        <p14:creationId xmlns:p14="http://schemas.microsoft.com/office/powerpoint/2010/main" val="2718615867"/>
      </p:ext>
    </p:extLst>
  </p:cSld>
  <p:clrMap bg1="lt1" tx1="dk1" bg2="dk2" tx2="lt2" accent1="accent1" accent2="accent2" accent3="accent3" accent4="accent4" accent5="accent5" accent6="accent6" hlink="hlink" folHlink="folHlink"/>
  <p:sldLayoutIdLst>
    <p:sldLayoutId id="2147483947" r:id="rId1"/>
    <p:sldLayoutId id="2147483948" r:id="rId2"/>
    <p:sldLayoutId id="2147483949" r:id="rId3"/>
    <p:sldLayoutId id="2147483950" r:id="rId4"/>
    <p:sldLayoutId id="2147483951" r:id="rId5"/>
    <p:sldLayoutId id="2147483952" r:id="rId6"/>
    <p:sldLayoutId id="2147483953" r:id="rId7"/>
    <p:sldLayoutId id="2147483954" r:id="rId8"/>
    <p:sldLayoutId id="2147483955" r:id="rId9"/>
    <p:sldLayoutId id="2147483956" r:id="rId10"/>
    <p:sldLayoutId id="2147483957" r:id="rId11"/>
    <p:sldLayoutId id="2147483958" r:id="rId12"/>
    <p:sldLayoutId id="2147483959" r:id="rId13"/>
    <p:sldLayoutId id="2147483960" r:id="rId14"/>
    <p:sldLayoutId id="2147483961" r:id="rId15"/>
    <p:sldLayoutId id="2147483962" r:id="rId16"/>
    <p:sldLayoutId id="2147483963" r:id="rId17"/>
    <p:sldLayoutId id="2147483964" r:id="rId18"/>
    <p:sldLayoutId id="2147483965" r:id="rId19"/>
    <p:sldLayoutId id="2147483966" r:id="rId20"/>
    <p:sldLayoutId id="2147483967" r:id="rId21"/>
    <p:sldLayoutId id="2147483968" r:id="rId22"/>
    <p:sldLayoutId id="2147483969" r:id="rId23"/>
    <p:sldLayoutId id="2147483970" r:id="rId24"/>
  </p:sldLayoutIdLst>
  <mc:AlternateContent xmlns:mc="http://schemas.openxmlformats.org/markup-compatibility/2006" xmlns:p14="http://schemas.microsoft.com/office/powerpoint/2010/main">
    <mc:Choice Requires="p14">
      <p:transition p14:dur="4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369"/>
        <p:cNvGrpSpPr/>
        <p:nvPr/>
      </p:nvGrpSpPr>
      <p:grpSpPr>
        <a:xfrm>
          <a:off x="0" y="0"/>
          <a:ext cx="0" cy="0"/>
          <a:chOff x="0" y="0"/>
          <a:chExt cx="0" cy="0"/>
        </a:xfrm>
      </p:grpSpPr>
      <p:sp>
        <p:nvSpPr>
          <p:cNvPr id="370" name="Google Shape;370;p101"/>
          <p:cNvSpPr txBox="1">
            <a:spLocks noGrp="1"/>
          </p:cNvSpPr>
          <p:nvPr>
            <p:ph type="title"/>
          </p:nvPr>
        </p:nvSpPr>
        <p:spPr>
          <a:xfrm>
            <a:off x="633413" y="133350"/>
            <a:ext cx="7877100" cy="857400"/>
          </a:xfrm>
          <a:prstGeom prst="rect">
            <a:avLst/>
          </a:prstGeom>
          <a:noFill/>
          <a:ln>
            <a:noFill/>
          </a:ln>
        </p:spPr>
        <p:txBody>
          <a:bodyPr spcFirstLastPara="1" wrap="square" lIns="50800" tIns="50800" rIns="50800" bIns="50800" anchor="ctr" anchorCtr="0">
            <a:noAutofit/>
          </a:bodyPr>
          <a:lstStyle>
            <a:lvl1pPr marR="0" lvl="0"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1pPr>
            <a:lvl2pPr marR="0" lvl="1"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2pPr>
            <a:lvl3pPr marR="0" lvl="2"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3pPr>
            <a:lvl4pPr marR="0" lvl="3"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4pPr>
            <a:lvl5pPr marR="0" lvl="4"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5pPr>
            <a:lvl6pPr marR="0" lvl="5"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6pPr>
            <a:lvl7pPr marR="0" lvl="6"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7pPr>
            <a:lvl8pPr marR="0" lvl="7"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8pPr>
            <a:lvl9pPr marR="0" lvl="8"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9pPr>
          </a:lstStyle>
          <a:p>
            <a:endParaRPr/>
          </a:p>
        </p:txBody>
      </p:sp>
      <p:sp>
        <p:nvSpPr>
          <p:cNvPr id="371" name="Google Shape;371;p101"/>
          <p:cNvSpPr txBox="1">
            <a:spLocks noGrp="1"/>
          </p:cNvSpPr>
          <p:nvPr>
            <p:ph type="body" idx="1"/>
          </p:nvPr>
        </p:nvSpPr>
        <p:spPr>
          <a:xfrm>
            <a:off x="633413" y="1181100"/>
            <a:ext cx="7877100" cy="3486300"/>
          </a:xfrm>
          <a:prstGeom prst="rect">
            <a:avLst/>
          </a:prstGeom>
          <a:noFill/>
          <a:ln>
            <a:noFill/>
          </a:ln>
        </p:spPr>
        <p:txBody>
          <a:bodyPr spcFirstLastPara="1" wrap="square" lIns="50800" tIns="50800" rIns="50800" bIns="50800" anchor="ctr" anchorCtr="0">
            <a:noAutofit/>
          </a:bodyPr>
          <a:lstStyle>
            <a:lvl1pPr marL="457200" marR="0" lvl="0"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1pPr>
            <a:lvl2pPr marL="914400" marR="0" lvl="1"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2pPr>
            <a:lvl3pPr marL="1371600" marR="0" lvl="2"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3pPr>
            <a:lvl4pPr marL="1828800" marR="0" lvl="3"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4pPr>
            <a:lvl5pPr marL="2286000" marR="0" lvl="4"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5pPr>
            <a:lvl6pPr marL="2743200" marR="0" lvl="5"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6pPr>
            <a:lvl7pPr marL="3200400" marR="0" lvl="6"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7pPr>
            <a:lvl8pPr marL="3657600" marR="0" lvl="7"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8pPr>
            <a:lvl9pPr marL="4114800" marR="0" lvl="8"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9pPr>
          </a:lstStyle>
          <a:p>
            <a:endParaRPr/>
          </a:p>
        </p:txBody>
      </p:sp>
      <p:sp>
        <p:nvSpPr>
          <p:cNvPr id="372" name="Google Shape;372;p101"/>
          <p:cNvSpPr txBox="1"/>
          <p:nvPr/>
        </p:nvSpPr>
        <p:spPr>
          <a:xfrm>
            <a:off x="3556605" y="4810596"/>
            <a:ext cx="1837362" cy="246221"/>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r>
              <a:rPr lang="en" sz="1000" b="1" i="0" u="none" strike="noStrike" cap="none">
                <a:solidFill>
                  <a:srgbClr val="000000"/>
                </a:solidFill>
                <a:latin typeface="Arial"/>
                <a:ea typeface="Arial"/>
                <a:cs typeface="Arial"/>
                <a:sym typeface="Arial"/>
              </a:rPr>
              <a:t>LOGITECH CONFIDENTIAL</a:t>
            </a:r>
            <a:endParaRPr/>
          </a:p>
        </p:txBody>
      </p:sp>
    </p:spTree>
    <p:extLst>
      <p:ext uri="{BB962C8B-B14F-4D97-AF65-F5344CB8AC3E}">
        <p14:creationId xmlns:p14="http://schemas.microsoft.com/office/powerpoint/2010/main" val="1583174038"/>
      </p:ext>
    </p:extLst>
  </p:cSld>
  <p:clrMap bg1="lt1" tx1="dk1" bg2="dk2" tx2="lt2" accent1="accent1" accent2="accent2" accent3="accent3" accent4="accent4" accent5="accent5" accent6="accent6" hlink="hlink" folHlink="folHlink"/>
  <p:sldLayoutIdLst>
    <p:sldLayoutId id="2147483972" r:id="rId1"/>
    <p:sldLayoutId id="2147483973" r:id="rId2"/>
    <p:sldLayoutId id="2147483974" r:id="rId3"/>
    <p:sldLayoutId id="2147483975" r:id="rId4"/>
    <p:sldLayoutId id="2147483976" r:id="rId5"/>
    <p:sldLayoutId id="2147483977" r:id="rId6"/>
    <p:sldLayoutId id="2147483978" r:id="rId7"/>
    <p:sldLayoutId id="2147483979" r:id="rId8"/>
    <p:sldLayoutId id="2147483980" r:id="rId9"/>
    <p:sldLayoutId id="2147483981" r:id="rId10"/>
    <p:sldLayoutId id="2147483982" r:id="rId11"/>
    <p:sldLayoutId id="2147483983" r:id="rId12"/>
    <p:sldLayoutId id="2147483984" r:id="rId13"/>
    <p:sldLayoutId id="2147483985" r:id="rId14"/>
    <p:sldLayoutId id="2147483986" r:id="rId15"/>
    <p:sldLayoutId id="2147483987" r:id="rId16"/>
    <p:sldLayoutId id="2147483988" r:id="rId17"/>
    <p:sldLayoutId id="2147483989" r:id="rId18"/>
    <p:sldLayoutId id="2147483990" r:id="rId19"/>
    <p:sldLayoutId id="2147483991" r:id="rId20"/>
    <p:sldLayoutId id="2147483992" r:id="rId21"/>
  </p:sldLayoutIdLst>
  <mc:AlternateContent xmlns:mc="http://schemas.openxmlformats.org/markup-compatibility/2006" xmlns:p14="http://schemas.microsoft.com/office/powerpoint/2010/main">
    <mc:Choice Requires="p14">
      <p:transition p14:dur="4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o del título"/>
          <p:cNvSpPr txBox="1">
            <a:spLocks noGrp="1"/>
          </p:cNvSpPr>
          <p:nvPr>
            <p:ph type="title"/>
          </p:nvPr>
        </p:nvSpPr>
        <p:spPr>
          <a:xfrm>
            <a:off x="633413" y="133350"/>
            <a:ext cx="7877175" cy="85725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p>
            <a:r>
              <a:t>Texto del título</a:t>
            </a:r>
          </a:p>
        </p:txBody>
      </p:sp>
      <p:sp>
        <p:nvSpPr>
          <p:cNvPr id="3" name="Nivel de texto 1…"/>
          <p:cNvSpPr txBox="1">
            <a:spLocks noGrp="1"/>
          </p:cNvSpPr>
          <p:nvPr>
            <p:ph type="body" idx="1"/>
          </p:nvPr>
        </p:nvSpPr>
        <p:spPr>
          <a:xfrm>
            <a:off x="633413" y="1181100"/>
            <a:ext cx="7877175" cy="348615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p>
            <a:r>
              <a:t>Nivel de texto 1</a:t>
            </a:r>
          </a:p>
          <a:p>
            <a:pPr lvl="1"/>
            <a:r>
              <a:t>Nivel de texto 2</a:t>
            </a:r>
          </a:p>
          <a:p>
            <a:pPr lvl="2"/>
            <a:r>
              <a:t>Nivel de texto 3</a:t>
            </a:r>
          </a:p>
          <a:p>
            <a:pPr lvl="3"/>
            <a:r>
              <a:t>Nivel de texto 4</a:t>
            </a:r>
          </a:p>
          <a:p>
            <a:pPr lvl="4"/>
            <a:r>
              <a:t>Nivel de texto 5</a:t>
            </a:r>
          </a:p>
        </p:txBody>
      </p:sp>
      <p:sp>
        <p:nvSpPr>
          <p:cNvPr id="4" name="Número de diapositiva"/>
          <p:cNvSpPr txBox="1">
            <a:spLocks noGrp="1"/>
          </p:cNvSpPr>
          <p:nvPr>
            <p:ph type="sldNum" sz="quarter" idx="2"/>
          </p:nvPr>
        </p:nvSpPr>
        <p:spPr>
          <a:xfrm>
            <a:off x="4484637" y="4905375"/>
            <a:ext cx="227626" cy="241092"/>
          </a:xfrm>
          <a:prstGeom prst="rect">
            <a:avLst/>
          </a:prstGeom>
          <a:ln w="12700">
            <a:miter lim="400000"/>
          </a:ln>
        </p:spPr>
        <p:txBody>
          <a:bodyPr wrap="none" lIns="50800" tIns="50800" rIns="50800" bIns="50800">
            <a:spAutoFit/>
          </a:bodyPr>
          <a:lstStyle>
            <a:lvl1pPr>
              <a:defRPr sz="900">
                <a:latin typeface="Helvetica Neue Light"/>
                <a:ea typeface="Helvetica Neue Light"/>
                <a:cs typeface="Helvetica Neue Light"/>
                <a:sym typeface="Helvetica Neue Light"/>
              </a:defRPr>
            </a:lvl1pPr>
          </a:lstStyle>
          <a:p>
            <a:fld id="{86CB4B4D-7CA3-9044-876B-883B54F8677D}" type="slidenum">
              <a:t>‹#›</a:t>
            </a:fld>
            <a:endParaRPr/>
          </a:p>
        </p:txBody>
      </p:sp>
    </p:spTree>
    <p:extLst>
      <p:ext uri="{BB962C8B-B14F-4D97-AF65-F5344CB8AC3E}">
        <p14:creationId xmlns:p14="http://schemas.microsoft.com/office/powerpoint/2010/main" val="2544046870"/>
      </p:ext>
    </p:extLst>
  </p:cSld>
  <p:clrMap bg1="lt1" tx1="dk1" bg2="lt2" tx2="dk2" accent1="accent1" accent2="accent2" accent3="accent3" accent4="accent4" accent5="accent5" accent6="accent6" hlink="hlink" folHlink="folHlink"/>
  <p:sldLayoutIdLst>
    <p:sldLayoutId id="2147484088" r:id="rId1"/>
    <p:sldLayoutId id="2147484089" r:id="rId2"/>
    <p:sldLayoutId id="2147484090" r:id="rId3"/>
    <p:sldLayoutId id="2147484091" r:id="rId4"/>
    <p:sldLayoutId id="2147484092" r:id="rId5"/>
    <p:sldLayoutId id="2147484094" r:id="rId6"/>
    <p:sldLayoutId id="2147484095" r:id="rId7"/>
    <p:sldLayoutId id="2147484096" r:id="rId8"/>
    <p:sldLayoutId id="2147484097" r:id="rId9"/>
    <p:sldLayoutId id="2147484098" r:id="rId10"/>
    <p:sldLayoutId id="2147484099" r:id="rId11"/>
    <p:sldLayoutId id="2147484100" r:id="rId12"/>
    <p:sldLayoutId id="2147484101" r:id="rId13"/>
    <p:sldLayoutId id="2147484103" r:id="rId14"/>
    <p:sldLayoutId id="2147484104" r:id="rId15"/>
    <p:sldLayoutId id="2147484105" r:id="rId16"/>
  </p:sldLayoutIdLst>
  <p:transition spd="med"/>
  <p:txStyles>
    <p:titleStyle>
      <a:lvl1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1pPr>
      <a:lvl2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2pPr>
      <a:lvl3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3pPr>
      <a:lvl4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4pPr>
      <a:lvl5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5pPr>
      <a:lvl6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6pPr>
      <a:lvl7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7pPr>
      <a:lvl8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8pPr>
      <a:lvl9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9pPr>
    </p:titleStyle>
    <p:bodyStyle>
      <a:lvl1pPr marL="238125" marR="0" indent="-238125"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1pPr>
      <a:lvl2pPr marL="476250" marR="0" indent="-238125"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2pPr>
      <a:lvl3pPr marL="714375" marR="0" indent="-238125"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3pPr>
      <a:lvl4pPr marL="952500" marR="0" indent="-238125"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4pPr>
      <a:lvl5pPr marL="1190625" marR="0" indent="-238125"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5pPr>
      <a:lvl6pPr marL="1410432" marR="0" indent="-219807"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6pPr>
      <a:lvl7pPr marL="1648557" marR="0" indent="-219807"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7pPr>
      <a:lvl8pPr marL="1886682" marR="0" indent="-219807"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8pPr>
      <a:lvl9pPr marL="2124807" marR="0" indent="-219807"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9pPr>
    </p:bodyStyle>
    <p:otherStyle>
      <a:lvl1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1pPr>
      <a:lvl2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2pPr>
      <a:lvl3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3pPr>
      <a:lvl4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4pPr>
      <a:lvl5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5pPr>
      <a:lvl6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6pPr>
      <a:lvl7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7pPr>
      <a:lvl8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8pPr>
      <a:lvl9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633413" y="357188"/>
            <a:ext cx="7877175" cy="85725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p>
            <a:r>
              <a:t>Title Text</a:t>
            </a:r>
          </a:p>
        </p:txBody>
      </p:sp>
      <p:sp>
        <p:nvSpPr>
          <p:cNvPr id="3" name="Body Level One…"/>
          <p:cNvSpPr txBox="1">
            <a:spLocks noGrp="1"/>
          </p:cNvSpPr>
          <p:nvPr>
            <p:ph type="body" idx="1"/>
          </p:nvPr>
        </p:nvSpPr>
        <p:spPr>
          <a:xfrm>
            <a:off x="633413" y="1214437"/>
            <a:ext cx="7877175" cy="345281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4484637" y="4905375"/>
            <a:ext cx="243656" cy="241092"/>
          </a:xfrm>
          <a:prstGeom prst="rect">
            <a:avLst/>
          </a:prstGeom>
          <a:ln w="12700">
            <a:miter lim="400000"/>
          </a:ln>
        </p:spPr>
        <p:txBody>
          <a:bodyPr wrap="none" lIns="50800" tIns="50800" rIns="50800" bIns="50800">
            <a:spAutoFit/>
          </a:bodyPr>
          <a:lstStyle>
            <a:lvl1pPr>
              <a:defRPr sz="900"/>
            </a:lvl1pPr>
          </a:lstStyle>
          <a:p>
            <a:fld id="{86CB4B4D-7CA3-9044-876B-883B54F8677D}" type="slidenum">
              <a:t>‹#›</a:t>
            </a:fld>
            <a:endParaRPr/>
          </a:p>
        </p:txBody>
      </p:sp>
    </p:spTree>
    <p:extLst>
      <p:ext uri="{BB962C8B-B14F-4D97-AF65-F5344CB8AC3E}">
        <p14:creationId xmlns:p14="http://schemas.microsoft.com/office/powerpoint/2010/main" val="785841994"/>
      </p:ext>
    </p:extLst>
  </p:cSld>
  <p:clrMap bg1="lt1" tx1="dk1" bg2="lt2" tx2="dk2" accent1="accent1" accent2="accent2" accent3="accent3" accent4="accent4" accent5="accent5" accent6="accent6" hlink="hlink" folHlink="folHlink"/>
  <p:sldLayoutIdLst>
    <p:sldLayoutId id="2147484107" r:id="rId1"/>
    <p:sldLayoutId id="2147484108" r:id="rId2"/>
    <p:sldLayoutId id="2147484109" r:id="rId3"/>
    <p:sldLayoutId id="2147484110" r:id="rId4"/>
    <p:sldLayoutId id="2147484111" r:id="rId5"/>
    <p:sldLayoutId id="2147484112" r:id="rId6"/>
    <p:sldLayoutId id="2147484113" r:id="rId7"/>
    <p:sldLayoutId id="2147484114" r:id="rId8"/>
    <p:sldLayoutId id="2147484115" r:id="rId9"/>
    <p:sldLayoutId id="2147484116" r:id="rId10"/>
    <p:sldLayoutId id="2147484117" r:id="rId11"/>
    <p:sldLayoutId id="2147484118" r:id="rId12"/>
    <p:sldLayoutId id="2147484119" r:id="rId13"/>
    <p:sldLayoutId id="2147484120" r:id="rId14"/>
    <p:sldLayoutId id="2147484121" r:id="rId15"/>
  </p:sldLayoutIdLst>
  <p:transition spd="med"/>
  <p:txStyles>
    <p:titleStyle>
      <a:lvl1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mn-lt"/>
          <a:ea typeface="+mn-ea"/>
          <a:cs typeface="+mn-cs"/>
          <a:sym typeface="Helvetica Light"/>
        </a:defRPr>
      </a:lvl1pPr>
      <a:lvl2pPr marL="0" marR="0" indent="85725"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mn-lt"/>
          <a:ea typeface="+mn-ea"/>
          <a:cs typeface="+mn-cs"/>
          <a:sym typeface="Helvetica Light"/>
        </a:defRPr>
      </a:lvl2pPr>
      <a:lvl3pPr marL="0" marR="0" indent="17145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mn-lt"/>
          <a:ea typeface="+mn-ea"/>
          <a:cs typeface="+mn-cs"/>
          <a:sym typeface="Helvetica Light"/>
        </a:defRPr>
      </a:lvl3pPr>
      <a:lvl4pPr marL="0" marR="0" indent="257175"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mn-lt"/>
          <a:ea typeface="+mn-ea"/>
          <a:cs typeface="+mn-cs"/>
          <a:sym typeface="Helvetica Light"/>
        </a:defRPr>
      </a:lvl4pPr>
      <a:lvl5pPr marL="0" marR="0" indent="34290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mn-lt"/>
          <a:ea typeface="+mn-ea"/>
          <a:cs typeface="+mn-cs"/>
          <a:sym typeface="Helvetica Light"/>
        </a:defRPr>
      </a:lvl5pPr>
      <a:lvl6pPr marL="0" marR="0" indent="428625"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mn-lt"/>
          <a:ea typeface="+mn-ea"/>
          <a:cs typeface="+mn-cs"/>
          <a:sym typeface="Helvetica Light"/>
        </a:defRPr>
      </a:lvl6pPr>
      <a:lvl7pPr marL="0" marR="0" indent="51435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mn-lt"/>
          <a:ea typeface="+mn-ea"/>
          <a:cs typeface="+mn-cs"/>
          <a:sym typeface="Helvetica Light"/>
        </a:defRPr>
      </a:lvl7pPr>
      <a:lvl8pPr marL="0" marR="0" indent="600075"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mn-lt"/>
          <a:ea typeface="+mn-ea"/>
          <a:cs typeface="+mn-cs"/>
          <a:sym typeface="Helvetica Light"/>
        </a:defRPr>
      </a:lvl8pPr>
      <a:lvl9pPr marL="0" marR="0" indent="68580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mn-lt"/>
          <a:ea typeface="+mn-ea"/>
          <a:cs typeface="+mn-cs"/>
          <a:sym typeface="Helvetica Light"/>
        </a:defRPr>
      </a:lvl9pPr>
    </p:titleStyle>
    <p:bodyStyle>
      <a:lvl1pPr marL="238125" marR="0" indent="-238125" algn="l" defTabSz="309563" rtl="0" latinLnBrk="0">
        <a:lnSpc>
          <a:spcPct val="100000"/>
        </a:lnSpc>
        <a:spcBef>
          <a:spcPts val="2213"/>
        </a:spcBef>
        <a:spcAft>
          <a:spcPts val="0"/>
        </a:spcAft>
        <a:buClrTx/>
        <a:buSzPct val="75000"/>
        <a:buFontTx/>
        <a:buChar char="•"/>
        <a:tabLst/>
        <a:defRPr sz="1950" b="0" i="0" u="none" strike="noStrike" cap="none" spc="0" baseline="0">
          <a:ln>
            <a:noFill/>
          </a:ln>
          <a:solidFill>
            <a:srgbClr val="000000"/>
          </a:solidFill>
          <a:uFillTx/>
          <a:latin typeface="+mn-lt"/>
          <a:ea typeface="+mn-ea"/>
          <a:cs typeface="+mn-cs"/>
          <a:sym typeface="Helvetica Light"/>
        </a:defRPr>
      </a:lvl1pPr>
      <a:lvl2pPr marL="476250" marR="0" indent="-238125" algn="l" defTabSz="309563" rtl="0" latinLnBrk="0">
        <a:lnSpc>
          <a:spcPct val="100000"/>
        </a:lnSpc>
        <a:spcBef>
          <a:spcPts val="2213"/>
        </a:spcBef>
        <a:spcAft>
          <a:spcPts val="0"/>
        </a:spcAft>
        <a:buClrTx/>
        <a:buSzPct val="75000"/>
        <a:buFontTx/>
        <a:buChar char="•"/>
        <a:tabLst/>
        <a:defRPr sz="1950" b="0" i="0" u="none" strike="noStrike" cap="none" spc="0" baseline="0">
          <a:ln>
            <a:noFill/>
          </a:ln>
          <a:solidFill>
            <a:srgbClr val="000000"/>
          </a:solidFill>
          <a:uFillTx/>
          <a:latin typeface="+mn-lt"/>
          <a:ea typeface="+mn-ea"/>
          <a:cs typeface="+mn-cs"/>
          <a:sym typeface="Helvetica Light"/>
        </a:defRPr>
      </a:lvl2pPr>
      <a:lvl3pPr marL="714375" marR="0" indent="-238125" algn="l" defTabSz="309563" rtl="0" latinLnBrk="0">
        <a:lnSpc>
          <a:spcPct val="100000"/>
        </a:lnSpc>
        <a:spcBef>
          <a:spcPts val="2213"/>
        </a:spcBef>
        <a:spcAft>
          <a:spcPts val="0"/>
        </a:spcAft>
        <a:buClrTx/>
        <a:buSzPct val="75000"/>
        <a:buFontTx/>
        <a:buChar char="•"/>
        <a:tabLst/>
        <a:defRPr sz="1950" b="0" i="0" u="none" strike="noStrike" cap="none" spc="0" baseline="0">
          <a:ln>
            <a:noFill/>
          </a:ln>
          <a:solidFill>
            <a:srgbClr val="000000"/>
          </a:solidFill>
          <a:uFillTx/>
          <a:latin typeface="+mn-lt"/>
          <a:ea typeface="+mn-ea"/>
          <a:cs typeface="+mn-cs"/>
          <a:sym typeface="Helvetica Light"/>
        </a:defRPr>
      </a:lvl3pPr>
      <a:lvl4pPr marL="952500" marR="0" indent="-238125" algn="l" defTabSz="309563" rtl="0" latinLnBrk="0">
        <a:lnSpc>
          <a:spcPct val="100000"/>
        </a:lnSpc>
        <a:spcBef>
          <a:spcPts val="2213"/>
        </a:spcBef>
        <a:spcAft>
          <a:spcPts val="0"/>
        </a:spcAft>
        <a:buClrTx/>
        <a:buSzPct val="75000"/>
        <a:buFontTx/>
        <a:buChar char="•"/>
        <a:tabLst/>
        <a:defRPr sz="1950" b="0" i="0" u="none" strike="noStrike" cap="none" spc="0" baseline="0">
          <a:ln>
            <a:noFill/>
          </a:ln>
          <a:solidFill>
            <a:srgbClr val="000000"/>
          </a:solidFill>
          <a:uFillTx/>
          <a:latin typeface="+mn-lt"/>
          <a:ea typeface="+mn-ea"/>
          <a:cs typeface="+mn-cs"/>
          <a:sym typeface="Helvetica Light"/>
        </a:defRPr>
      </a:lvl4pPr>
      <a:lvl5pPr marL="1190625" marR="0" indent="-238125" algn="l" defTabSz="309563" rtl="0" latinLnBrk="0">
        <a:lnSpc>
          <a:spcPct val="100000"/>
        </a:lnSpc>
        <a:spcBef>
          <a:spcPts val="2213"/>
        </a:spcBef>
        <a:spcAft>
          <a:spcPts val="0"/>
        </a:spcAft>
        <a:buClrTx/>
        <a:buSzPct val="75000"/>
        <a:buFontTx/>
        <a:buChar char="•"/>
        <a:tabLst/>
        <a:defRPr sz="1950" b="0" i="0" u="none" strike="noStrike" cap="none" spc="0" baseline="0">
          <a:ln>
            <a:noFill/>
          </a:ln>
          <a:solidFill>
            <a:srgbClr val="000000"/>
          </a:solidFill>
          <a:uFillTx/>
          <a:latin typeface="+mn-lt"/>
          <a:ea typeface="+mn-ea"/>
          <a:cs typeface="+mn-cs"/>
          <a:sym typeface="Helvetica Light"/>
        </a:defRPr>
      </a:lvl5pPr>
      <a:lvl6pPr marL="1428750" marR="0" indent="-238125" algn="l" defTabSz="309563" rtl="0" latinLnBrk="0">
        <a:lnSpc>
          <a:spcPct val="100000"/>
        </a:lnSpc>
        <a:spcBef>
          <a:spcPts val="2213"/>
        </a:spcBef>
        <a:spcAft>
          <a:spcPts val="0"/>
        </a:spcAft>
        <a:buClrTx/>
        <a:buSzPct val="75000"/>
        <a:buFontTx/>
        <a:buChar char="•"/>
        <a:tabLst/>
        <a:defRPr sz="1950" b="0" i="0" u="none" strike="noStrike" cap="none" spc="0" baseline="0">
          <a:ln>
            <a:noFill/>
          </a:ln>
          <a:solidFill>
            <a:srgbClr val="000000"/>
          </a:solidFill>
          <a:uFillTx/>
          <a:latin typeface="+mn-lt"/>
          <a:ea typeface="+mn-ea"/>
          <a:cs typeface="+mn-cs"/>
          <a:sym typeface="Helvetica Light"/>
        </a:defRPr>
      </a:lvl6pPr>
      <a:lvl7pPr marL="1666875" marR="0" indent="-238125" algn="l" defTabSz="309563" rtl="0" latinLnBrk="0">
        <a:lnSpc>
          <a:spcPct val="100000"/>
        </a:lnSpc>
        <a:spcBef>
          <a:spcPts val="2213"/>
        </a:spcBef>
        <a:spcAft>
          <a:spcPts val="0"/>
        </a:spcAft>
        <a:buClrTx/>
        <a:buSzPct val="75000"/>
        <a:buFontTx/>
        <a:buChar char="•"/>
        <a:tabLst/>
        <a:defRPr sz="1950" b="0" i="0" u="none" strike="noStrike" cap="none" spc="0" baseline="0">
          <a:ln>
            <a:noFill/>
          </a:ln>
          <a:solidFill>
            <a:srgbClr val="000000"/>
          </a:solidFill>
          <a:uFillTx/>
          <a:latin typeface="+mn-lt"/>
          <a:ea typeface="+mn-ea"/>
          <a:cs typeface="+mn-cs"/>
          <a:sym typeface="Helvetica Light"/>
        </a:defRPr>
      </a:lvl7pPr>
      <a:lvl8pPr marL="1905000" marR="0" indent="-238125" algn="l" defTabSz="309563" rtl="0" latinLnBrk="0">
        <a:lnSpc>
          <a:spcPct val="100000"/>
        </a:lnSpc>
        <a:spcBef>
          <a:spcPts val="2213"/>
        </a:spcBef>
        <a:spcAft>
          <a:spcPts val="0"/>
        </a:spcAft>
        <a:buClrTx/>
        <a:buSzPct val="75000"/>
        <a:buFontTx/>
        <a:buChar char="•"/>
        <a:tabLst/>
        <a:defRPr sz="1950" b="0" i="0" u="none" strike="noStrike" cap="none" spc="0" baseline="0">
          <a:ln>
            <a:noFill/>
          </a:ln>
          <a:solidFill>
            <a:srgbClr val="000000"/>
          </a:solidFill>
          <a:uFillTx/>
          <a:latin typeface="+mn-lt"/>
          <a:ea typeface="+mn-ea"/>
          <a:cs typeface="+mn-cs"/>
          <a:sym typeface="Helvetica Light"/>
        </a:defRPr>
      </a:lvl8pPr>
      <a:lvl9pPr marL="2143125" marR="0" indent="-238125" algn="l" defTabSz="309563" rtl="0" latinLnBrk="0">
        <a:lnSpc>
          <a:spcPct val="100000"/>
        </a:lnSpc>
        <a:spcBef>
          <a:spcPts val="2213"/>
        </a:spcBef>
        <a:spcAft>
          <a:spcPts val="0"/>
        </a:spcAft>
        <a:buClrTx/>
        <a:buSzPct val="75000"/>
        <a:buFontTx/>
        <a:buChar char="•"/>
        <a:tabLst/>
        <a:defRPr sz="1950" b="0" i="0" u="none" strike="noStrike" cap="none" spc="0" baseline="0">
          <a:ln>
            <a:noFill/>
          </a:ln>
          <a:solidFill>
            <a:srgbClr val="000000"/>
          </a:solidFill>
          <a:uFillTx/>
          <a:latin typeface="+mn-lt"/>
          <a:ea typeface="+mn-ea"/>
          <a:cs typeface="+mn-cs"/>
          <a:sym typeface="Helvetica Light"/>
        </a:defRPr>
      </a:lvl9pPr>
    </p:bodyStyle>
    <p:otherStyle>
      <a:lvl1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Light"/>
        </a:defRPr>
      </a:lvl1pPr>
      <a:lvl2pPr marL="0" marR="0" indent="85725"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Light"/>
        </a:defRPr>
      </a:lvl2pPr>
      <a:lvl3pPr marL="0" marR="0" indent="17145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Light"/>
        </a:defRPr>
      </a:lvl3pPr>
      <a:lvl4pPr marL="0" marR="0" indent="257175"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Light"/>
        </a:defRPr>
      </a:lvl4pPr>
      <a:lvl5pPr marL="0" marR="0" indent="34290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Light"/>
        </a:defRPr>
      </a:lvl5pPr>
      <a:lvl6pPr marL="0" marR="0" indent="428625"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Light"/>
        </a:defRPr>
      </a:lvl6pPr>
      <a:lvl7pPr marL="0" marR="0" indent="51435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Light"/>
        </a:defRPr>
      </a:lvl7pPr>
      <a:lvl8pPr marL="0" marR="0" indent="600075"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Light"/>
        </a:defRPr>
      </a:lvl8pPr>
      <a:lvl9pPr marL="0" marR="0" indent="68580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Light"/>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o del título"/>
          <p:cNvSpPr txBox="1">
            <a:spLocks noGrp="1"/>
          </p:cNvSpPr>
          <p:nvPr>
            <p:ph type="title"/>
          </p:nvPr>
        </p:nvSpPr>
        <p:spPr>
          <a:xfrm>
            <a:off x="633413" y="133350"/>
            <a:ext cx="7877175" cy="85725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p>
            <a:r>
              <a:t>Texto del título</a:t>
            </a:r>
          </a:p>
        </p:txBody>
      </p:sp>
      <p:sp>
        <p:nvSpPr>
          <p:cNvPr id="3" name="Nivel de texto 1…"/>
          <p:cNvSpPr txBox="1">
            <a:spLocks noGrp="1"/>
          </p:cNvSpPr>
          <p:nvPr>
            <p:ph type="body" idx="1"/>
          </p:nvPr>
        </p:nvSpPr>
        <p:spPr>
          <a:xfrm>
            <a:off x="633413" y="1181100"/>
            <a:ext cx="7877175" cy="348615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p>
            <a:r>
              <a:t>Nivel de texto 1</a:t>
            </a:r>
          </a:p>
          <a:p>
            <a:pPr lvl="1"/>
            <a:r>
              <a:t>Nivel de texto 2</a:t>
            </a:r>
          </a:p>
          <a:p>
            <a:pPr lvl="2"/>
            <a:r>
              <a:t>Nivel de texto 3</a:t>
            </a:r>
          </a:p>
          <a:p>
            <a:pPr lvl="3"/>
            <a:r>
              <a:t>Nivel de texto 4</a:t>
            </a:r>
          </a:p>
          <a:p>
            <a:pPr lvl="4"/>
            <a:r>
              <a:t>Nivel de texto 5</a:t>
            </a:r>
          </a:p>
        </p:txBody>
      </p:sp>
      <p:sp>
        <p:nvSpPr>
          <p:cNvPr id="4" name="Número de diapositiva"/>
          <p:cNvSpPr txBox="1">
            <a:spLocks noGrp="1"/>
          </p:cNvSpPr>
          <p:nvPr>
            <p:ph type="sldNum" sz="quarter" idx="2"/>
          </p:nvPr>
        </p:nvSpPr>
        <p:spPr>
          <a:xfrm>
            <a:off x="4484637" y="4905375"/>
            <a:ext cx="227626" cy="241092"/>
          </a:xfrm>
          <a:prstGeom prst="rect">
            <a:avLst/>
          </a:prstGeom>
          <a:ln w="12700">
            <a:miter lim="400000"/>
          </a:ln>
        </p:spPr>
        <p:txBody>
          <a:bodyPr wrap="none" lIns="50800" tIns="50800" rIns="50800" bIns="50800">
            <a:spAutoFit/>
          </a:bodyPr>
          <a:lstStyle>
            <a:lvl1pPr>
              <a:defRPr sz="900">
                <a:latin typeface="Helvetica Neue Light"/>
                <a:ea typeface="Helvetica Neue Light"/>
                <a:cs typeface="Helvetica Neue Light"/>
                <a:sym typeface="Helvetica Neue Light"/>
              </a:defRPr>
            </a:lvl1pPr>
          </a:lstStyle>
          <a:p>
            <a:fld id="{86CB4B4D-7CA3-9044-876B-883B54F8677D}" type="slidenum">
              <a:t>‹#›</a:t>
            </a:fld>
            <a:endParaRPr/>
          </a:p>
        </p:txBody>
      </p:sp>
    </p:spTree>
    <p:extLst>
      <p:ext uri="{BB962C8B-B14F-4D97-AF65-F5344CB8AC3E}">
        <p14:creationId xmlns:p14="http://schemas.microsoft.com/office/powerpoint/2010/main" val="440653030"/>
      </p:ext>
    </p:extLst>
  </p:cSld>
  <p:clrMap bg1="lt1" tx1="dk1" bg2="lt2" tx2="dk2" accent1="accent1" accent2="accent2" accent3="accent3" accent4="accent4" accent5="accent5" accent6="accent6" hlink="hlink" folHlink="folHlink"/>
  <p:sldLayoutIdLst>
    <p:sldLayoutId id="2147484123" r:id="rId1"/>
    <p:sldLayoutId id="2147484124" r:id="rId2"/>
    <p:sldLayoutId id="2147484125" r:id="rId3"/>
    <p:sldLayoutId id="2147484126" r:id="rId4"/>
    <p:sldLayoutId id="2147484127" r:id="rId5"/>
    <p:sldLayoutId id="2147484128" r:id="rId6"/>
    <p:sldLayoutId id="2147484129" r:id="rId7"/>
    <p:sldLayoutId id="2147484130" r:id="rId8"/>
    <p:sldLayoutId id="2147484131" r:id="rId9"/>
    <p:sldLayoutId id="2147484132" r:id="rId10"/>
    <p:sldLayoutId id="2147484133" r:id="rId11"/>
    <p:sldLayoutId id="2147484134" r:id="rId12"/>
    <p:sldLayoutId id="2147484135" r:id="rId13"/>
    <p:sldLayoutId id="2147484136" r:id="rId14"/>
    <p:sldLayoutId id="2147484137" r:id="rId15"/>
    <p:sldLayoutId id="2147484138" r:id="rId16"/>
    <p:sldLayoutId id="2147484139" r:id="rId17"/>
    <p:sldLayoutId id="2147484140" r:id="rId18"/>
  </p:sldLayoutIdLst>
  <p:transition spd="med"/>
  <p:txStyles>
    <p:titleStyle>
      <a:lvl1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1pPr>
      <a:lvl2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2pPr>
      <a:lvl3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3pPr>
      <a:lvl4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4pPr>
      <a:lvl5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5pPr>
      <a:lvl6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6pPr>
      <a:lvl7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7pPr>
      <a:lvl8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8pPr>
      <a:lvl9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9pPr>
    </p:titleStyle>
    <p:bodyStyle>
      <a:lvl1pPr marL="238125" marR="0" indent="-238125"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1pPr>
      <a:lvl2pPr marL="476250" marR="0" indent="-238125"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2pPr>
      <a:lvl3pPr marL="714375" marR="0" indent="-238125"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3pPr>
      <a:lvl4pPr marL="952500" marR="0" indent="-238125"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4pPr>
      <a:lvl5pPr marL="1190625" marR="0" indent="-238125"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5pPr>
      <a:lvl6pPr marL="1410432" marR="0" indent="-219807"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6pPr>
      <a:lvl7pPr marL="1648557" marR="0" indent="-219807"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7pPr>
      <a:lvl8pPr marL="1886682" marR="0" indent="-219807"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8pPr>
      <a:lvl9pPr marL="2124807" marR="0" indent="-219807"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9pPr>
    </p:bodyStyle>
    <p:otherStyle>
      <a:lvl1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1pPr>
      <a:lvl2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2pPr>
      <a:lvl3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3pPr>
      <a:lvl4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4pPr>
      <a:lvl5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5pPr>
      <a:lvl6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6pPr>
      <a:lvl7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7pPr>
      <a:lvl8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8pPr>
      <a:lvl9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o del título"/>
          <p:cNvSpPr txBox="1">
            <a:spLocks noGrp="1"/>
          </p:cNvSpPr>
          <p:nvPr>
            <p:ph type="title"/>
          </p:nvPr>
        </p:nvSpPr>
        <p:spPr>
          <a:xfrm>
            <a:off x="633413" y="133350"/>
            <a:ext cx="7877175" cy="85725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p>
            <a:r>
              <a:t>Texto del título</a:t>
            </a:r>
          </a:p>
        </p:txBody>
      </p:sp>
      <p:sp>
        <p:nvSpPr>
          <p:cNvPr id="3" name="Nivel de texto 1…"/>
          <p:cNvSpPr txBox="1">
            <a:spLocks noGrp="1"/>
          </p:cNvSpPr>
          <p:nvPr>
            <p:ph type="body" idx="1"/>
          </p:nvPr>
        </p:nvSpPr>
        <p:spPr>
          <a:xfrm>
            <a:off x="633413" y="1181100"/>
            <a:ext cx="7877175" cy="348615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p>
            <a:r>
              <a:t>Nivel de texto 1</a:t>
            </a:r>
          </a:p>
          <a:p>
            <a:pPr lvl="1"/>
            <a:r>
              <a:t>Nivel de texto 2</a:t>
            </a:r>
          </a:p>
          <a:p>
            <a:pPr lvl="2"/>
            <a:r>
              <a:t>Nivel de texto 3</a:t>
            </a:r>
          </a:p>
          <a:p>
            <a:pPr lvl="3"/>
            <a:r>
              <a:t>Nivel de texto 4</a:t>
            </a:r>
          </a:p>
          <a:p>
            <a:pPr lvl="4"/>
            <a:r>
              <a:t>Nivel de texto 5</a:t>
            </a:r>
          </a:p>
        </p:txBody>
      </p:sp>
      <p:sp>
        <p:nvSpPr>
          <p:cNvPr id="4" name="Número de diapositiva"/>
          <p:cNvSpPr txBox="1">
            <a:spLocks noGrp="1"/>
          </p:cNvSpPr>
          <p:nvPr>
            <p:ph type="sldNum" sz="quarter" idx="2"/>
          </p:nvPr>
        </p:nvSpPr>
        <p:spPr>
          <a:xfrm>
            <a:off x="4484637" y="4905375"/>
            <a:ext cx="227626" cy="241092"/>
          </a:xfrm>
          <a:prstGeom prst="rect">
            <a:avLst/>
          </a:prstGeom>
          <a:ln w="12700">
            <a:miter lim="400000"/>
          </a:ln>
        </p:spPr>
        <p:txBody>
          <a:bodyPr wrap="none" lIns="50800" tIns="50800" rIns="50800" bIns="50800">
            <a:spAutoFit/>
          </a:bodyPr>
          <a:lstStyle>
            <a:lvl1pPr>
              <a:defRPr sz="900">
                <a:latin typeface="Helvetica Neue Light"/>
                <a:ea typeface="Helvetica Neue Light"/>
                <a:cs typeface="Helvetica Neue Light"/>
                <a:sym typeface="Helvetica Neue Light"/>
              </a:defRPr>
            </a:lvl1pPr>
          </a:lstStyle>
          <a:p>
            <a:fld id="{86CB4B4D-7CA3-9044-876B-883B54F8677D}" type="slidenum">
              <a:t>‹#›</a:t>
            </a:fld>
            <a:endParaRPr/>
          </a:p>
        </p:txBody>
      </p:sp>
    </p:spTree>
    <p:extLst>
      <p:ext uri="{BB962C8B-B14F-4D97-AF65-F5344CB8AC3E}">
        <p14:creationId xmlns:p14="http://schemas.microsoft.com/office/powerpoint/2010/main" val="4164145832"/>
      </p:ext>
    </p:extLst>
  </p:cSld>
  <p:clrMap bg1="lt1" tx1="dk1" bg2="lt2" tx2="dk2" accent1="accent1" accent2="accent2" accent3="accent3" accent4="accent4" accent5="accent5" accent6="accent6" hlink="hlink" folHlink="folHlink"/>
  <p:sldLayoutIdLst>
    <p:sldLayoutId id="2147484142" r:id="rId1"/>
    <p:sldLayoutId id="2147484143" r:id="rId2"/>
    <p:sldLayoutId id="2147484144" r:id="rId3"/>
    <p:sldLayoutId id="2147484145" r:id="rId4"/>
    <p:sldLayoutId id="2147484146" r:id="rId5"/>
    <p:sldLayoutId id="2147484147" r:id="rId6"/>
    <p:sldLayoutId id="2147484148" r:id="rId7"/>
    <p:sldLayoutId id="2147484149" r:id="rId8"/>
    <p:sldLayoutId id="2147484150" r:id="rId9"/>
    <p:sldLayoutId id="2147484151" r:id="rId10"/>
    <p:sldLayoutId id="2147484152" r:id="rId11"/>
    <p:sldLayoutId id="2147484153" r:id="rId12"/>
    <p:sldLayoutId id="2147484154" r:id="rId13"/>
    <p:sldLayoutId id="2147484155" r:id="rId14"/>
    <p:sldLayoutId id="2147484156" r:id="rId15"/>
    <p:sldLayoutId id="2147484157" r:id="rId16"/>
    <p:sldLayoutId id="2147484158" r:id="rId17"/>
    <p:sldLayoutId id="2147484159" r:id="rId18"/>
  </p:sldLayoutIdLst>
  <p:transition spd="med"/>
  <p:txStyles>
    <p:titleStyle>
      <a:lvl1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1pPr>
      <a:lvl2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2pPr>
      <a:lvl3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3pPr>
      <a:lvl4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4pPr>
      <a:lvl5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5pPr>
      <a:lvl6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6pPr>
      <a:lvl7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7pPr>
      <a:lvl8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8pPr>
      <a:lvl9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9pPr>
    </p:titleStyle>
    <p:bodyStyle>
      <a:lvl1pPr marL="238125" marR="0" indent="-238125"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1pPr>
      <a:lvl2pPr marL="476250" marR="0" indent="-238125"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2pPr>
      <a:lvl3pPr marL="714375" marR="0" indent="-238125"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3pPr>
      <a:lvl4pPr marL="952500" marR="0" indent="-238125"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4pPr>
      <a:lvl5pPr marL="1190625" marR="0" indent="-238125"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5pPr>
      <a:lvl6pPr marL="1410432" marR="0" indent="-219807"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6pPr>
      <a:lvl7pPr marL="1648557" marR="0" indent="-219807"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7pPr>
      <a:lvl8pPr marL="1886682" marR="0" indent="-219807"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8pPr>
      <a:lvl9pPr marL="2124807" marR="0" indent="-219807"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9pPr>
    </p:bodyStyle>
    <p:otherStyle>
      <a:lvl1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1pPr>
      <a:lvl2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2pPr>
      <a:lvl3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3pPr>
      <a:lvl4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4pPr>
      <a:lvl5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5pPr>
      <a:lvl6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6pPr>
      <a:lvl7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7pPr>
      <a:lvl8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8pPr>
      <a:lvl9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633413" y="133350"/>
            <a:ext cx="7877175" cy="85725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normAutofit/>
          </a:bodyPr>
          <a:lstStyle/>
          <a:p>
            <a:r>
              <a:t>Title Text</a:t>
            </a:r>
          </a:p>
        </p:txBody>
      </p:sp>
      <p:sp>
        <p:nvSpPr>
          <p:cNvPr id="3" name="Body Level One…"/>
          <p:cNvSpPr txBox="1">
            <a:spLocks noGrp="1"/>
          </p:cNvSpPr>
          <p:nvPr>
            <p:ph type="body" idx="1"/>
          </p:nvPr>
        </p:nvSpPr>
        <p:spPr>
          <a:xfrm>
            <a:off x="633413" y="1181100"/>
            <a:ext cx="7877175" cy="348615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4504174" y="4905375"/>
            <a:ext cx="227626" cy="241092"/>
          </a:xfrm>
          <a:prstGeom prst="rect">
            <a:avLst/>
          </a:prstGeom>
          <a:ln w="12700">
            <a:miter lim="400000"/>
          </a:ln>
        </p:spPr>
        <p:txBody>
          <a:bodyPr wrap="none" lIns="50800" tIns="50800" rIns="50800" bIns="50800">
            <a:spAutoFit/>
          </a:bodyPr>
          <a:lstStyle>
            <a:lvl1pPr>
              <a:defRPr sz="900" b="0">
                <a:latin typeface="Helvetica Neue Light"/>
                <a:ea typeface="Helvetica Neue Light"/>
                <a:cs typeface="Helvetica Neue Light"/>
                <a:sym typeface="Helvetica Neue Light"/>
              </a:defRPr>
            </a:lvl1pPr>
          </a:lstStyle>
          <a:p>
            <a:fld id="{86CB4B4D-7CA3-9044-876B-883B54F8677D}" type="slidenum">
              <a:t>‹#›</a:t>
            </a:fld>
            <a:endParaRPr/>
          </a:p>
        </p:txBody>
      </p:sp>
    </p:spTree>
    <p:extLst>
      <p:ext uri="{BB962C8B-B14F-4D97-AF65-F5344CB8AC3E}">
        <p14:creationId xmlns:p14="http://schemas.microsoft.com/office/powerpoint/2010/main" val="1888060264"/>
      </p:ext>
    </p:extLst>
  </p:cSld>
  <p:clrMap bg1="lt1" tx1="dk1" bg2="lt2" tx2="dk2" accent1="accent1" accent2="accent2" accent3="accent3" accent4="accent4" accent5="accent5" accent6="accent6" hlink="hlink" folHlink="folHlink"/>
  <p:sldLayoutIdLst>
    <p:sldLayoutId id="2147484161" r:id="rId1"/>
    <p:sldLayoutId id="2147484162" r:id="rId2"/>
    <p:sldLayoutId id="2147484163" r:id="rId3"/>
    <p:sldLayoutId id="2147484164" r:id="rId4"/>
    <p:sldLayoutId id="2147484165" r:id="rId5"/>
    <p:sldLayoutId id="2147484166" r:id="rId6"/>
    <p:sldLayoutId id="2147484167" r:id="rId7"/>
    <p:sldLayoutId id="2147484168" r:id="rId8"/>
    <p:sldLayoutId id="2147484169" r:id="rId9"/>
    <p:sldLayoutId id="2147484170" r:id="rId10"/>
    <p:sldLayoutId id="2147484171" r:id="rId11"/>
    <p:sldLayoutId id="2147484172" r:id="rId12"/>
  </p:sldLayoutIdLst>
  <p:transition spd="med"/>
  <p:txStyles>
    <p:titleStyle>
      <a:lvl1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mn-lt"/>
          <a:ea typeface="+mn-ea"/>
          <a:cs typeface="+mn-cs"/>
          <a:sym typeface="Helvetica Neue Medium"/>
        </a:defRPr>
      </a:lvl1pPr>
      <a:lvl2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mn-lt"/>
          <a:ea typeface="+mn-ea"/>
          <a:cs typeface="+mn-cs"/>
          <a:sym typeface="Helvetica Neue Medium"/>
        </a:defRPr>
      </a:lvl2pPr>
      <a:lvl3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mn-lt"/>
          <a:ea typeface="+mn-ea"/>
          <a:cs typeface="+mn-cs"/>
          <a:sym typeface="Helvetica Neue Medium"/>
        </a:defRPr>
      </a:lvl3pPr>
      <a:lvl4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mn-lt"/>
          <a:ea typeface="+mn-ea"/>
          <a:cs typeface="+mn-cs"/>
          <a:sym typeface="Helvetica Neue Medium"/>
        </a:defRPr>
      </a:lvl4pPr>
      <a:lvl5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mn-lt"/>
          <a:ea typeface="+mn-ea"/>
          <a:cs typeface="+mn-cs"/>
          <a:sym typeface="Helvetica Neue Medium"/>
        </a:defRPr>
      </a:lvl5pPr>
      <a:lvl6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mn-lt"/>
          <a:ea typeface="+mn-ea"/>
          <a:cs typeface="+mn-cs"/>
          <a:sym typeface="Helvetica Neue Medium"/>
        </a:defRPr>
      </a:lvl6pPr>
      <a:lvl7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mn-lt"/>
          <a:ea typeface="+mn-ea"/>
          <a:cs typeface="+mn-cs"/>
          <a:sym typeface="Helvetica Neue Medium"/>
        </a:defRPr>
      </a:lvl7pPr>
      <a:lvl8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mn-lt"/>
          <a:ea typeface="+mn-ea"/>
          <a:cs typeface="+mn-cs"/>
          <a:sym typeface="Helvetica Neue Medium"/>
        </a:defRPr>
      </a:lvl8pPr>
      <a:lvl9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mn-lt"/>
          <a:ea typeface="+mn-ea"/>
          <a:cs typeface="+mn-cs"/>
          <a:sym typeface="Helvetica Neue Medium"/>
        </a:defRPr>
      </a:lvl9pPr>
    </p:titleStyle>
    <p:bodyStyle>
      <a:lvl1pPr marL="238125" marR="0" indent="-238125" algn="l" defTabSz="309563" latinLnBrk="0">
        <a:lnSpc>
          <a:spcPct val="100000"/>
        </a:lnSpc>
        <a:spcBef>
          <a:spcPts val="2213"/>
        </a:spcBef>
        <a:spcAft>
          <a:spcPts val="0"/>
        </a:spcAft>
        <a:buClrTx/>
        <a:buSzPct val="125000"/>
        <a:buFontTx/>
        <a:buChar char="•"/>
        <a:tabLst/>
        <a:defRPr sz="1950" b="0" i="0" u="none" strike="noStrike" cap="none" spc="0" baseline="0">
          <a:ln>
            <a:noFill/>
          </a:ln>
          <a:solidFill>
            <a:srgbClr val="000000"/>
          </a:solidFill>
          <a:uFillTx/>
          <a:latin typeface="Helvetica Neue"/>
          <a:ea typeface="Helvetica Neue"/>
          <a:cs typeface="Helvetica Neue"/>
          <a:sym typeface="Helvetica Neue"/>
        </a:defRPr>
      </a:lvl1pPr>
      <a:lvl2pPr marL="476250" marR="0" indent="-238125" algn="l" defTabSz="309563" latinLnBrk="0">
        <a:lnSpc>
          <a:spcPct val="100000"/>
        </a:lnSpc>
        <a:spcBef>
          <a:spcPts val="2213"/>
        </a:spcBef>
        <a:spcAft>
          <a:spcPts val="0"/>
        </a:spcAft>
        <a:buClrTx/>
        <a:buSzPct val="125000"/>
        <a:buFontTx/>
        <a:buChar char="•"/>
        <a:tabLst/>
        <a:defRPr sz="1950" b="0" i="0" u="none" strike="noStrike" cap="none" spc="0" baseline="0">
          <a:ln>
            <a:noFill/>
          </a:ln>
          <a:solidFill>
            <a:srgbClr val="000000"/>
          </a:solidFill>
          <a:uFillTx/>
          <a:latin typeface="Helvetica Neue"/>
          <a:ea typeface="Helvetica Neue"/>
          <a:cs typeface="Helvetica Neue"/>
          <a:sym typeface="Helvetica Neue"/>
        </a:defRPr>
      </a:lvl2pPr>
      <a:lvl3pPr marL="714375" marR="0" indent="-238125" algn="l" defTabSz="309563" latinLnBrk="0">
        <a:lnSpc>
          <a:spcPct val="100000"/>
        </a:lnSpc>
        <a:spcBef>
          <a:spcPts val="2213"/>
        </a:spcBef>
        <a:spcAft>
          <a:spcPts val="0"/>
        </a:spcAft>
        <a:buClrTx/>
        <a:buSzPct val="125000"/>
        <a:buFontTx/>
        <a:buChar char="•"/>
        <a:tabLst/>
        <a:defRPr sz="1950" b="0" i="0" u="none" strike="noStrike" cap="none" spc="0" baseline="0">
          <a:ln>
            <a:noFill/>
          </a:ln>
          <a:solidFill>
            <a:srgbClr val="000000"/>
          </a:solidFill>
          <a:uFillTx/>
          <a:latin typeface="Helvetica Neue"/>
          <a:ea typeface="Helvetica Neue"/>
          <a:cs typeface="Helvetica Neue"/>
          <a:sym typeface="Helvetica Neue"/>
        </a:defRPr>
      </a:lvl3pPr>
      <a:lvl4pPr marL="952500" marR="0" indent="-238125" algn="l" defTabSz="309563" latinLnBrk="0">
        <a:lnSpc>
          <a:spcPct val="100000"/>
        </a:lnSpc>
        <a:spcBef>
          <a:spcPts val="2213"/>
        </a:spcBef>
        <a:spcAft>
          <a:spcPts val="0"/>
        </a:spcAft>
        <a:buClrTx/>
        <a:buSzPct val="125000"/>
        <a:buFontTx/>
        <a:buChar char="•"/>
        <a:tabLst/>
        <a:defRPr sz="1950" b="0" i="0" u="none" strike="noStrike" cap="none" spc="0" baseline="0">
          <a:ln>
            <a:noFill/>
          </a:ln>
          <a:solidFill>
            <a:srgbClr val="000000"/>
          </a:solidFill>
          <a:uFillTx/>
          <a:latin typeface="Helvetica Neue"/>
          <a:ea typeface="Helvetica Neue"/>
          <a:cs typeface="Helvetica Neue"/>
          <a:sym typeface="Helvetica Neue"/>
        </a:defRPr>
      </a:lvl4pPr>
      <a:lvl5pPr marL="1190625" marR="0" indent="-238125" algn="l" defTabSz="309563" latinLnBrk="0">
        <a:lnSpc>
          <a:spcPct val="100000"/>
        </a:lnSpc>
        <a:spcBef>
          <a:spcPts val="2213"/>
        </a:spcBef>
        <a:spcAft>
          <a:spcPts val="0"/>
        </a:spcAft>
        <a:buClrTx/>
        <a:buSzPct val="125000"/>
        <a:buFontTx/>
        <a:buChar char="•"/>
        <a:tabLst/>
        <a:defRPr sz="1950" b="0" i="0" u="none" strike="noStrike" cap="none" spc="0" baseline="0">
          <a:ln>
            <a:noFill/>
          </a:ln>
          <a:solidFill>
            <a:srgbClr val="000000"/>
          </a:solidFill>
          <a:uFillTx/>
          <a:latin typeface="Helvetica Neue"/>
          <a:ea typeface="Helvetica Neue"/>
          <a:cs typeface="Helvetica Neue"/>
          <a:sym typeface="Helvetica Neue"/>
        </a:defRPr>
      </a:lvl5pPr>
      <a:lvl6pPr marL="1428750" marR="0" indent="-238125" algn="l" defTabSz="309563" latinLnBrk="0">
        <a:lnSpc>
          <a:spcPct val="100000"/>
        </a:lnSpc>
        <a:spcBef>
          <a:spcPts val="2213"/>
        </a:spcBef>
        <a:spcAft>
          <a:spcPts val="0"/>
        </a:spcAft>
        <a:buClrTx/>
        <a:buSzPct val="125000"/>
        <a:buFontTx/>
        <a:buChar char="•"/>
        <a:tabLst/>
        <a:defRPr sz="1950" b="0" i="0" u="none" strike="noStrike" cap="none" spc="0" baseline="0">
          <a:ln>
            <a:noFill/>
          </a:ln>
          <a:solidFill>
            <a:srgbClr val="000000"/>
          </a:solidFill>
          <a:uFillTx/>
          <a:latin typeface="Helvetica Neue"/>
          <a:ea typeface="Helvetica Neue"/>
          <a:cs typeface="Helvetica Neue"/>
          <a:sym typeface="Helvetica Neue"/>
        </a:defRPr>
      </a:lvl6pPr>
      <a:lvl7pPr marL="1666875" marR="0" indent="-238125" algn="l" defTabSz="309563" latinLnBrk="0">
        <a:lnSpc>
          <a:spcPct val="100000"/>
        </a:lnSpc>
        <a:spcBef>
          <a:spcPts val="2213"/>
        </a:spcBef>
        <a:spcAft>
          <a:spcPts val="0"/>
        </a:spcAft>
        <a:buClrTx/>
        <a:buSzPct val="125000"/>
        <a:buFontTx/>
        <a:buChar char="•"/>
        <a:tabLst/>
        <a:defRPr sz="1950" b="0" i="0" u="none" strike="noStrike" cap="none" spc="0" baseline="0">
          <a:ln>
            <a:noFill/>
          </a:ln>
          <a:solidFill>
            <a:srgbClr val="000000"/>
          </a:solidFill>
          <a:uFillTx/>
          <a:latin typeface="Helvetica Neue"/>
          <a:ea typeface="Helvetica Neue"/>
          <a:cs typeface="Helvetica Neue"/>
          <a:sym typeface="Helvetica Neue"/>
        </a:defRPr>
      </a:lvl7pPr>
      <a:lvl8pPr marL="1905000" marR="0" indent="-238125" algn="l" defTabSz="309563" latinLnBrk="0">
        <a:lnSpc>
          <a:spcPct val="100000"/>
        </a:lnSpc>
        <a:spcBef>
          <a:spcPts val="2213"/>
        </a:spcBef>
        <a:spcAft>
          <a:spcPts val="0"/>
        </a:spcAft>
        <a:buClrTx/>
        <a:buSzPct val="125000"/>
        <a:buFontTx/>
        <a:buChar char="•"/>
        <a:tabLst/>
        <a:defRPr sz="1950" b="0" i="0" u="none" strike="noStrike" cap="none" spc="0" baseline="0">
          <a:ln>
            <a:noFill/>
          </a:ln>
          <a:solidFill>
            <a:srgbClr val="000000"/>
          </a:solidFill>
          <a:uFillTx/>
          <a:latin typeface="Helvetica Neue"/>
          <a:ea typeface="Helvetica Neue"/>
          <a:cs typeface="Helvetica Neue"/>
          <a:sym typeface="Helvetica Neue"/>
        </a:defRPr>
      </a:lvl8pPr>
      <a:lvl9pPr marL="2143125" marR="0" indent="-238125" algn="l" defTabSz="309563" latinLnBrk="0">
        <a:lnSpc>
          <a:spcPct val="100000"/>
        </a:lnSpc>
        <a:spcBef>
          <a:spcPts val="2213"/>
        </a:spcBef>
        <a:spcAft>
          <a:spcPts val="0"/>
        </a:spcAft>
        <a:buClrTx/>
        <a:buSzPct val="125000"/>
        <a:buFontTx/>
        <a:buChar char="•"/>
        <a:tabLst/>
        <a:defRPr sz="1950" b="0" i="0" u="none" strike="noStrike" cap="none" spc="0" baseline="0">
          <a:ln>
            <a:noFill/>
          </a:ln>
          <a:solidFill>
            <a:srgbClr val="000000"/>
          </a:solidFill>
          <a:uFillTx/>
          <a:latin typeface="Helvetica Neue"/>
          <a:ea typeface="Helvetica Neue"/>
          <a:cs typeface="Helvetica Neue"/>
          <a:sym typeface="Helvetica Neue"/>
        </a:defRPr>
      </a:lvl9pPr>
    </p:bodyStyle>
    <p:otherStyle>
      <a:lvl1pPr marL="0" marR="0" indent="0" algn="ctr" defTabSz="309563"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1pPr>
      <a:lvl2pPr marL="0" marR="0" indent="85725" algn="ctr" defTabSz="309563"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2pPr>
      <a:lvl3pPr marL="0" marR="0" indent="171450" algn="ctr" defTabSz="309563"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3pPr>
      <a:lvl4pPr marL="0" marR="0" indent="257175" algn="ctr" defTabSz="309563"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4pPr>
      <a:lvl5pPr marL="0" marR="0" indent="342900" algn="ctr" defTabSz="309563"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5pPr>
      <a:lvl6pPr marL="0" marR="0" indent="428625" algn="ctr" defTabSz="309563"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6pPr>
      <a:lvl7pPr marL="0" marR="0" indent="514350" algn="ctr" defTabSz="309563"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7pPr>
      <a:lvl8pPr marL="0" marR="0" indent="600075" algn="ctr" defTabSz="309563"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8pPr>
      <a:lvl9pPr marL="0" marR="0" indent="685800" algn="ctr" defTabSz="309563"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o del título"/>
          <p:cNvSpPr txBox="1">
            <a:spLocks noGrp="1"/>
          </p:cNvSpPr>
          <p:nvPr>
            <p:ph type="title"/>
          </p:nvPr>
        </p:nvSpPr>
        <p:spPr>
          <a:xfrm>
            <a:off x="633413" y="133350"/>
            <a:ext cx="7877175" cy="85725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p>
            <a:r>
              <a:t>Texto del título</a:t>
            </a:r>
          </a:p>
        </p:txBody>
      </p:sp>
      <p:sp>
        <p:nvSpPr>
          <p:cNvPr id="3" name="Nivel de texto 1…"/>
          <p:cNvSpPr txBox="1">
            <a:spLocks noGrp="1"/>
          </p:cNvSpPr>
          <p:nvPr>
            <p:ph type="body" idx="1"/>
          </p:nvPr>
        </p:nvSpPr>
        <p:spPr>
          <a:xfrm>
            <a:off x="633413" y="1181100"/>
            <a:ext cx="7877175" cy="348615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p>
            <a:r>
              <a:t>Nivel de texto 1</a:t>
            </a:r>
          </a:p>
          <a:p>
            <a:pPr lvl="1"/>
            <a:r>
              <a:t>Nivel de texto 2</a:t>
            </a:r>
          </a:p>
          <a:p>
            <a:pPr lvl="2"/>
            <a:r>
              <a:t>Nivel de texto 3</a:t>
            </a:r>
          </a:p>
          <a:p>
            <a:pPr lvl="3"/>
            <a:r>
              <a:t>Nivel de texto 4</a:t>
            </a:r>
          </a:p>
          <a:p>
            <a:pPr lvl="4"/>
            <a:r>
              <a:t>Nivel de texto 5</a:t>
            </a:r>
          </a:p>
        </p:txBody>
      </p:sp>
      <p:sp>
        <p:nvSpPr>
          <p:cNvPr id="4" name="Número de diapositiva"/>
          <p:cNvSpPr txBox="1">
            <a:spLocks noGrp="1"/>
          </p:cNvSpPr>
          <p:nvPr>
            <p:ph type="sldNum" sz="quarter" idx="2"/>
          </p:nvPr>
        </p:nvSpPr>
        <p:spPr>
          <a:xfrm>
            <a:off x="4484637" y="4905375"/>
            <a:ext cx="227626" cy="241092"/>
          </a:xfrm>
          <a:prstGeom prst="rect">
            <a:avLst/>
          </a:prstGeom>
          <a:ln w="12700">
            <a:miter lim="400000"/>
          </a:ln>
        </p:spPr>
        <p:txBody>
          <a:bodyPr wrap="none" lIns="50800" tIns="50800" rIns="50800" bIns="50800">
            <a:spAutoFit/>
          </a:bodyPr>
          <a:lstStyle>
            <a:lvl1pPr>
              <a:defRPr sz="900">
                <a:latin typeface="Helvetica Neue Light"/>
                <a:ea typeface="Helvetica Neue Light"/>
                <a:cs typeface="Helvetica Neue Light"/>
                <a:sym typeface="Helvetica Neue Light"/>
              </a:defRPr>
            </a:lvl1pPr>
          </a:lstStyle>
          <a:p>
            <a:fld id="{86CB4B4D-7CA3-9044-876B-883B54F8677D}" type="slidenum">
              <a:t>‹#›</a:t>
            </a:fld>
            <a:endParaRPr/>
          </a:p>
        </p:txBody>
      </p:sp>
    </p:spTree>
    <p:extLst>
      <p:ext uri="{BB962C8B-B14F-4D97-AF65-F5344CB8AC3E}">
        <p14:creationId xmlns:p14="http://schemas.microsoft.com/office/powerpoint/2010/main" val="1939207820"/>
      </p:ext>
    </p:extLst>
  </p:cSld>
  <p:clrMap bg1="lt1" tx1="dk1" bg2="lt2" tx2="dk2" accent1="accent1" accent2="accent2" accent3="accent3" accent4="accent4" accent5="accent5" accent6="accent6" hlink="hlink" folHlink="folHlink"/>
  <p:sldLayoutIdLst>
    <p:sldLayoutId id="2147484174" r:id="rId1"/>
    <p:sldLayoutId id="2147484175" r:id="rId2"/>
    <p:sldLayoutId id="2147484176" r:id="rId3"/>
    <p:sldLayoutId id="2147484177" r:id="rId4"/>
    <p:sldLayoutId id="2147484178" r:id="rId5"/>
    <p:sldLayoutId id="2147484180" r:id="rId6"/>
    <p:sldLayoutId id="2147484181" r:id="rId7"/>
    <p:sldLayoutId id="2147484182" r:id="rId8"/>
    <p:sldLayoutId id="2147484183" r:id="rId9"/>
    <p:sldLayoutId id="2147484184" r:id="rId10"/>
    <p:sldLayoutId id="2147484185" r:id="rId11"/>
    <p:sldLayoutId id="2147484186" r:id="rId12"/>
    <p:sldLayoutId id="2147484187" r:id="rId13"/>
    <p:sldLayoutId id="2147484188" r:id="rId14"/>
    <p:sldLayoutId id="2147484189" r:id="rId15"/>
    <p:sldLayoutId id="2147484190" r:id="rId16"/>
    <p:sldLayoutId id="2147484191" r:id="rId17"/>
  </p:sldLayoutIdLst>
  <p:transition spd="med"/>
  <p:txStyles>
    <p:titleStyle>
      <a:lvl1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1pPr>
      <a:lvl2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2pPr>
      <a:lvl3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3pPr>
      <a:lvl4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4pPr>
      <a:lvl5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5pPr>
      <a:lvl6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6pPr>
      <a:lvl7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7pPr>
      <a:lvl8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8pPr>
      <a:lvl9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9pPr>
    </p:titleStyle>
    <p:bodyStyle>
      <a:lvl1pPr marL="238125" marR="0" indent="-238125"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1pPr>
      <a:lvl2pPr marL="476250" marR="0" indent="-238125"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2pPr>
      <a:lvl3pPr marL="714375" marR="0" indent="-238125"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3pPr>
      <a:lvl4pPr marL="952500" marR="0" indent="-238125"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4pPr>
      <a:lvl5pPr marL="1190625" marR="0" indent="-238125"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5pPr>
      <a:lvl6pPr marL="1410432" marR="0" indent="-219807"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6pPr>
      <a:lvl7pPr marL="1648557" marR="0" indent="-219807"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7pPr>
      <a:lvl8pPr marL="1886682" marR="0" indent="-219807"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8pPr>
      <a:lvl9pPr marL="2124807" marR="0" indent="-219807"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9pPr>
    </p:bodyStyle>
    <p:otherStyle>
      <a:lvl1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1pPr>
      <a:lvl2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2pPr>
      <a:lvl3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3pPr>
      <a:lvl4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4pPr>
      <a:lvl5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5pPr>
      <a:lvl6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6pPr>
      <a:lvl7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7pPr>
      <a:lvl8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8pPr>
      <a:lvl9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96"/>
        <p:cNvGrpSpPr/>
        <p:nvPr/>
      </p:nvGrpSpPr>
      <p:grpSpPr>
        <a:xfrm>
          <a:off x="0" y="0"/>
          <a:ext cx="0" cy="0"/>
          <a:chOff x="0" y="0"/>
          <a:chExt cx="0" cy="0"/>
        </a:xfrm>
      </p:grpSpPr>
      <p:sp>
        <p:nvSpPr>
          <p:cNvPr id="97" name="Google Shape;97;p32"/>
          <p:cNvSpPr txBox="1">
            <a:spLocks noGrp="1"/>
          </p:cNvSpPr>
          <p:nvPr>
            <p:ph type="title"/>
          </p:nvPr>
        </p:nvSpPr>
        <p:spPr>
          <a:xfrm>
            <a:off x="633413" y="133350"/>
            <a:ext cx="7877100" cy="857400"/>
          </a:xfrm>
          <a:prstGeom prst="rect">
            <a:avLst/>
          </a:prstGeom>
          <a:noFill/>
          <a:ln>
            <a:noFill/>
          </a:ln>
        </p:spPr>
        <p:txBody>
          <a:bodyPr spcFirstLastPara="1" wrap="square" lIns="50800" tIns="50800" rIns="50800" bIns="50800" rtlCol="0" anchor="ctr" anchorCtr="0">
            <a:noAutofit/>
          </a:bodyPr>
          <a:lstStyle>
            <a:lvl1pPr marR="0" lvl="0"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1pPr>
            <a:lvl2pPr marR="0" lvl="1"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2pPr>
            <a:lvl3pPr marR="0" lvl="2"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3pPr>
            <a:lvl4pPr marR="0" lvl="3"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4pPr>
            <a:lvl5pPr marR="0" lvl="4"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5pPr>
            <a:lvl6pPr marR="0" lvl="5"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6pPr>
            <a:lvl7pPr marR="0" lvl="6"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7pPr>
            <a:lvl8pPr marR="0" lvl="7"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8pPr>
            <a:lvl9pPr marR="0" lvl="8"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9pPr>
          </a:lstStyle>
          <a:p>
            <a:pPr rtl="0"/>
            <a:endParaRPr/>
          </a:p>
        </p:txBody>
      </p:sp>
      <p:sp>
        <p:nvSpPr>
          <p:cNvPr id="98" name="Google Shape;98;p32"/>
          <p:cNvSpPr txBox="1">
            <a:spLocks noGrp="1"/>
          </p:cNvSpPr>
          <p:nvPr>
            <p:ph type="body" idx="1"/>
          </p:nvPr>
        </p:nvSpPr>
        <p:spPr>
          <a:xfrm>
            <a:off x="633413" y="1181100"/>
            <a:ext cx="7877100" cy="3486300"/>
          </a:xfrm>
          <a:prstGeom prst="rect">
            <a:avLst/>
          </a:prstGeom>
          <a:noFill/>
          <a:ln>
            <a:noFill/>
          </a:ln>
        </p:spPr>
        <p:txBody>
          <a:bodyPr spcFirstLastPara="1" wrap="square" lIns="50800" tIns="50800" rIns="50800" bIns="50800" rtlCol="0" anchor="ctr" anchorCtr="0">
            <a:noAutofit/>
          </a:bodyPr>
          <a:lstStyle>
            <a:lvl1pPr marL="457200" marR="0" lvl="0"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1pPr>
            <a:lvl2pPr marL="914400" marR="0" lvl="1"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2pPr>
            <a:lvl3pPr marL="1371600" marR="0" lvl="2"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3pPr>
            <a:lvl4pPr marL="1828800" marR="0" lvl="3"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4pPr>
            <a:lvl5pPr marL="2286000" marR="0" lvl="4"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5pPr>
            <a:lvl6pPr marL="2743200" marR="0" lvl="5"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6pPr>
            <a:lvl7pPr marL="3200400" marR="0" lvl="6"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7pPr>
            <a:lvl8pPr marL="3657600" marR="0" lvl="7"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8pPr>
            <a:lvl9pPr marL="4114800" marR="0" lvl="8"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9pPr>
          </a:lstStyle>
          <a:p>
            <a:pPr rtl="0"/>
            <a:endParaRPr/>
          </a:p>
        </p:txBody>
      </p:sp>
      <p:sp>
        <p:nvSpPr>
          <p:cNvPr id="99" name="Google Shape;99;p32"/>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rtlCol="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72127958"/>
      </p:ext>
    </p:extLst>
  </p:cSld>
  <p:clrMap bg1="lt1" tx1="dk1" bg2="dk2" tx2="lt2" accent1="accent1" accent2="accent2" accent3="accent3" accent4="accent4" accent5="accent5" accent6="accent6" hlink="hlink" folHlink="folHlink"/>
  <p:sldLayoutIdLst>
    <p:sldLayoutId id="2147484193" r:id="rId1"/>
    <p:sldLayoutId id="2147484194" r:id="rId2"/>
    <p:sldLayoutId id="2147484195" r:id="rId3"/>
    <p:sldLayoutId id="2147484196" r:id="rId4"/>
    <p:sldLayoutId id="2147484197" r:id="rId5"/>
    <p:sldLayoutId id="2147484198" r:id="rId6"/>
    <p:sldLayoutId id="2147484199" r:id="rId7"/>
    <p:sldLayoutId id="2147484200" r:id="rId8"/>
    <p:sldLayoutId id="2147484201" r:id="rId9"/>
    <p:sldLayoutId id="2147484202" r:id="rId10"/>
    <p:sldLayoutId id="2147484203" r:id="rId11"/>
    <p:sldLayoutId id="2147484204" r:id="rId12"/>
    <p:sldLayoutId id="2147484205" r:id="rId13"/>
    <p:sldLayoutId id="2147484206" r:id="rId14"/>
    <p:sldLayoutId id="2147484207" r:id="rId15"/>
    <p:sldLayoutId id="2147484208" r:id="rId16"/>
    <p:sldLayoutId id="2147484209" r:id="rId17"/>
    <p:sldLayoutId id="2147484211" r:id="rId18"/>
    <p:sldLayoutId id="2147484212" r:id="rId19"/>
    <p:sldLayoutId id="2147484213" r:id="rId20"/>
    <p:sldLayoutId id="2147484214" r:id="rId21"/>
    <p:sldLayoutId id="2147484215" r:id="rId22"/>
    <p:sldLayoutId id="2147484216" r:id="rId23"/>
  </p:sldLayoutIdLst>
  <mc:AlternateContent xmlns:mc="http://schemas.openxmlformats.org/markup-compatibility/2006" xmlns:p14="http://schemas.microsoft.com/office/powerpoint/2010/main">
    <mc:Choice Requires="p14">
      <p:transition p14:dur="400">
        <p:fade/>
      </p:transition>
    </mc:Choice>
    <mc:Fallback xmlns="" xmlns:ahyp="http://schemas.microsoft.com/office/drawing/2018/hyperlinkcolor" xmlns:c="http://schemas.openxmlformats.org/drawingml/2006/chart" xmlns:com="http://schemas.openxmlformats.org/drawingml/2006/compatibility" xmlns:dgm="http://schemas.openxmlformats.org/drawingml/2006/diagram" xmlns:mv="urn:schemas-microsoft-com:mac:vml" xmlns:o="urn:schemas-microsoft-com:office:office" xmlns:p15="http://schemas.microsoft.com/office/powerpoint/2012/main" xmlns:pvml="urn:schemas-microsoft-com:office:powerpoint" xmlns:v="urn:schemas-microsoft-com:vml">
      <p:transition>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633413" y="357188"/>
            <a:ext cx="7877175" cy="85725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normAutofit/>
          </a:bodyPr>
          <a:lstStyle/>
          <a:p>
            <a:r>
              <a:t>Title Text</a:t>
            </a:r>
          </a:p>
        </p:txBody>
      </p:sp>
      <p:sp>
        <p:nvSpPr>
          <p:cNvPr id="3" name="Body Level One…"/>
          <p:cNvSpPr txBox="1">
            <a:spLocks noGrp="1"/>
          </p:cNvSpPr>
          <p:nvPr>
            <p:ph type="body" idx="1"/>
          </p:nvPr>
        </p:nvSpPr>
        <p:spPr>
          <a:xfrm>
            <a:off x="633413" y="1214437"/>
            <a:ext cx="7877175" cy="34528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4505978" y="4905375"/>
            <a:ext cx="243656" cy="241092"/>
          </a:xfrm>
          <a:prstGeom prst="rect">
            <a:avLst/>
          </a:prstGeom>
          <a:ln w="12700">
            <a:miter lim="400000"/>
          </a:ln>
        </p:spPr>
        <p:txBody>
          <a:bodyPr wrap="none" lIns="50800" tIns="50800" rIns="50800" bIns="50800">
            <a:spAutoFit/>
          </a:bodyPr>
          <a:lstStyle>
            <a:lvl1pPr>
              <a:defRPr sz="900"/>
            </a:lvl1pPr>
          </a:lstStyle>
          <a:p>
            <a:fld id="{86CB4B4D-7CA3-9044-876B-883B54F8677D}" type="slidenum">
              <a:t>‹#›</a:t>
            </a:fld>
            <a:endParaRPr/>
          </a:p>
        </p:txBody>
      </p:sp>
    </p:spTree>
    <p:extLst>
      <p:ext uri="{BB962C8B-B14F-4D97-AF65-F5344CB8AC3E}">
        <p14:creationId xmlns:p14="http://schemas.microsoft.com/office/powerpoint/2010/main" val="638594781"/>
      </p:ext>
    </p:extLst>
  </p:cSld>
  <p:clrMap bg1="lt1" tx1="dk1" bg2="lt2" tx2="dk2" accent1="accent1" accent2="accent2" accent3="accent3" accent4="accent4" accent5="accent5" accent6="accent6" hlink="hlink" folHlink="folHlink"/>
  <p:sldLayoutIdLst>
    <p:sldLayoutId id="2147484218" r:id="rId1"/>
    <p:sldLayoutId id="2147484219" r:id="rId2"/>
    <p:sldLayoutId id="2147484220" r:id="rId3"/>
    <p:sldLayoutId id="2147484221" r:id="rId4"/>
    <p:sldLayoutId id="2147484222" r:id="rId5"/>
    <p:sldLayoutId id="2147484223" r:id="rId6"/>
    <p:sldLayoutId id="2147484224" r:id="rId7"/>
    <p:sldLayoutId id="2147484225" r:id="rId8"/>
    <p:sldLayoutId id="2147484226" r:id="rId9"/>
    <p:sldLayoutId id="2147484227" r:id="rId10"/>
    <p:sldLayoutId id="2147484228" r:id="rId11"/>
    <p:sldLayoutId id="2147484229" r:id="rId12"/>
    <p:sldLayoutId id="2147484230" r:id="rId13"/>
    <p:sldLayoutId id="2147484231" r:id="rId14"/>
    <p:sldLayoutId id="2147484232" r:id="rId15"/>
  </p:sldLayoutIdLst>
  <p:transition spd="med"/>
  <p:txStyles>
    <p:titleStyle>
      <a:lvl1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mn-lt"/>
          <a:ea typeface="+mn-ea"/>
          <a:cs typeface="+mn-cs"/>
          <a:sym typeface="Helvetica Light"/>
        </a:defRPr>
      </a:lvl1pPr>
      <a:lvl2pPr marL="0" marR="0" indent="85725"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mn-lt"/>
          <a:ea typeface="+mn-ea"/>
          <a:cs typeface="+mn-cs"/>
          <a:sym typeface="Helvetica Light"/>
        </a:defRPr>
      </a:lvl2pPr>
      <a:lvl3pPr marL="0" marR="0" indent="17145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mn-lt"/>
          <a:ea typeface="+mn-ea"/>
          <a:cs typeface="+mn-cs"/>
          <a:sym typeface="Helvetica Light"/>
        </a:defRPr>
      </a:lvl3pPr>
      <a:lvl4pPr marL="0" marR="0" indent="257175"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mn-lt"/>
          <a:ea typeface="+mn-ea"/>
          <a:cs typeface="+mn-cs"/>
          <a:sym typeface="Helvetica Light"/>
        </a:defRPr>
      </a:lvl4pPr>
      <a:lvl5pPr marL="0" marR="0" indent="34290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mn-lt"/>
          <a:ea typeface="+mn-ea"/>
          <a:cs typeface="+mn-cs"/>
          <a:sym typeface="Helvetica Light"/>
        </a:defRPr>
      </a:lvl5pPr>
      <a:lvl6pPr marL="0" marR="0" indent="428625"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mn-lt"/>
          <a:ea typeface="+mn-ea"/>
          <a:cs typeface="+mn-cs"/>
          <a:sym typeface="Helvetica Light"/>
        </a:defRPr>
      </a:lvl6pPr>
      <a:lvl7pPr marL="0" marR="0" indent="51435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mn-lt"/>
          <a:ea typeface="+mn-ea"/>
          <a:cs typeface="+mn-cs"/>
          <a:sym typeface="Helvetica Light"/>
        </a:defRPr>
      </a:lvl7pPr>
      <a:lvl8pPr marL="0" marR="0" indent="600075"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mn-lt"/>
          <a:ea typeface="+mn-ea"/>
          <a:cs typeface="+mn-cs"/>
          <a:sym typeface="Helvetica Light"/>
        </a:defRPr>
      </a:lvl8pPr>
      <a:lvl9pPr marL="0" marR="0" indent="68580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mn-lt"/>
          <a:ea typeface="+mn-ea"/>
          <a:cs typeface="+mn-cs"/>
          <a:sym typeface="Helvetica Light"/>
        </a:defRPr>
      </a:lvl9pPr>
    </p:titleStyle>
    <p:bodyStyle>
      <a:lvl1pPr marL="238125" marR="0" indent="-238125" algn="l" defTabSz="309563" rtl="0" latinLnBrk="0">
        <a:lnSpc>
          <a:spcPct val="100000"/>
        </a:lnSpc>
        <a:spcBef>
          <a:spcPts val="2213"/>
        </a:spcBef>
        <a:spcAft>
          <a:spcPts val="0"/>
        </a:spcAft>
        <a:buClrTx/>
        <a:buSzPct val="75000"/>
        <a:buFontTx/>
        <a:buChar char="•"/>
        <a:tabLst/>
        <a:defRPr sz="1950" b="0" i="0" u="none" strike="noStrike" cap="none" spc="0" baseline="0">
          <a:ln>
            <a:noFill/>
          </a:ln>
          <a:solidFill>
            <a:srgbClr val="000000"/>
          </a:solidFill>
          <a:uFillTx/>
          <a:latin typeface="+mn-lt"/>
          <a:ea typeface="+mn-ea"/>
          <a:cs typeface="+mn-cs"/>
          <a:sym typeface="Helvetica Light"/>
        </a:defRPr>
      </a:lvl1pPr>
      <a:lvl2pPr marL="476250" marR="0" indent="-238125" algn="l" defTabSz="309563" rtl="0" latinLnBrk="0">
        <a:lnSpc>
          <a:spcPct val="100000"/>
        </a:lnSpc>
        <a:spcBef>
          <a:spcPts val="2213"/>
        </a:spcBef>
        <a:spcAft>
          <a:spcPts val="0"/>
        </a:spcAft>
        <a:buClrTx/>
        <a:buSzPct val="75000"/>
        <a:buFontTx/>
        <a:buChar char="•"/>
        <a:tabLst/>
        <a:defRPr sz="1950" b="0" i="0" u="none" strike="noStrike" cap="none" spc="0" baseline="0">
          <a:ln>
            <a:noFill/>
          </a:ln>
          <a:solidFill>
            <a:srgbClr val="000000"/>
          </a:solidFill>
          <a:uFillTx/>
          <a:latin typeface="+mn-lt"/>
          <a:ea typeface="+mn-ea"/>
          <a:cs typeface="+mn-cs"/>
          <a:sym typeface="Helvetica Light"/>
        </a:defRPr>
      </a:lvl2pPr>
      <a:lvl3pPr marL="714375" marR="0" indent="-238125" algn="l" defTabSz="309563" rtl="0" latinLnBrk="0">
        <a:lnSpc>
          <a:spcPct val="100000"/>
        </a:lnSpc>
        <a:spcBef>
          <a:spcPts val="2213"/>
        </a:spcBef>
        <a:spcAft>
          <a:spcPts val="0"/>
        </a:spcAft>
        <a:buClrTx/>
        <a:buSzPct val="75000"/>
        <a:buFontTx/>
        <a:buChar char="•"/>
        <a:tabLst/>
        <a:defRPr sz="1950" b="0" i="0" u="none" strike="noStrike" cap="none" spc="0" baseline="0">
          <a:ln>
            <a:noFill/>
          </a:ln>
          <a:solidFill>
            <a:srgbClr val="000000"/>
          </a:solidFill>
          <a:uFillTx/>
          <a:latin typeface="+mn-lt"/>
          <a:ea typeface="+mn-ea"/>
          <a:cs typeface="+mn-cs"/>
          <a:sym typeface="Helvetica Light"/>
        </a:defRPr>
      </a:lvl3pPr>
      <a:lvl4pPr marL="952500" marR="0" indent="-238125" algn="l" defTabSz="309563" rtl="0" latinLnBrk="0">
        <a:lnSpc>
          <a:spcPct val="100000"/>
        </a:lnSpc>
        <a:spcBef>
          <a:spcPts val="2213"/>
        </a:spcBef>
        <a:spcAft>
          <a:spcPts val="0"/>
        </a:spcAft>
        <a:buClrTx/>
        <a:buSzPct val="75000"/>
        <a:buFontTx/>
        <a:buChar char="•"/>
        <a:tabLst/>
        <a:defRPr sz="1950" b="0" i="0" u="none" strike="noStrike" cap="none" spc="0" baseline="0">
          <a:ln>
            <a:noFill/>
          </a:ln>
          <a:solidFill>
            <a:srgbClr val="000000"/>
          </a:solidFill>
          <a:uFillTx/>
          <a:latin typeface="+mn-lt"/>
          <a:ea typeface="+mn-ea"/>
          <a:cs typeface="+mn-cs"/>
          <a:sym typeface="Helvetica Light"/>
        </a:defRPr>
      </a:lvl4pPr>
      <a:lvl5pPr marL="1190625" marR="0" indent="-238125" algn="l" defTabSz="309563" rtl="0" latinLnBrk="0">
        <a:lnSpc>
          <a:spcPct val="100000"/>
        </a:lnSpc>
        <a:spcBef>
          <a:spcPts val="2213"/>
        </a:spcBef>
        <a:spcAft>
          <a:spcPts val="0"/>
        </a:spcAft>
        <a:buClrTx/>
        <a:buSzPct val="75000"/>
        <a:buFontTx/>
        <a:buChar char="•"/>
        <a:tabLst/>
        <a:defRPr sz="1950" b="0" i="0" u="none" strike="noStrike" cap="none" spc="0" baseline="0">
          <a:ln>
            <a:noFill/>
          </a:ln>
          <a:solidFill>
            <a:srgbClr val="000000"/>
          </a:solidFill>
          <a:uFillTx/>
          <a:latin typeface="+mn-lt"/>
          <a:ea typeface="+mn-ea"/>
          <a:cs typeface="+mn-cs"/>
          <a:sym typeface="Helvetica Light"/>
        </a:defRPr>
      </a:lvl5pPr>
      <a:lvl6pPr marL="1428750" marR="0" indent="-238125" algn="l" defTabSz="309563" rtl="0" latinLnBrk="0">
        <a:lnSpc>
          <a:spcPct val="100000"/>
        </a:lnSpc>
        <a:spcBef>
          <a:spcPts val="2213"/>
        </a:spcBef>
        <a:spcAft>
          <a:spcPts val="0"/>
        </a:spcAft>
        <a:buClrTx/>
        <a:buSzPct val="75000"/>
        <a:buFontTx/>
        <a:buChar char="•"/>
        <a:tabLst/>
        <a:defRPr sz="1950" b="0" i="0" u="none" strike="noStrike" cap="none" spc="0" baseline="0">
          <a:ln>
            <a:noFill/>
          </a:ln>
          <a:solidFill>
            <a:srgbClr val="000000"/>
          </a:solidFill>
          <a:uFillTx/>
          <a:latin typeface="+mn-lt"/>
          <a:ea typeface="+mn-ea"/>
          <a:cs typeface="+mn-cs"/>
          <a:sym typeface="Helvetica Light"/>
        </a:defRPr>
      </a:lvl6pPr>
      <a:lvl7pPr marL="1666875" marR="0" indent="-238125" algn="l" defTabSz="309563" rtl="0" latinLnBrk="0">
        <a:lnSpc>
          <a:spcPct val="100000"/>
        </a:lnSpc>
        <a:spcBef>
          <a:spcPts val="2213"/>
        </a:spcBef>
        <a:spcAft>
          <a:spcPts val="0"/>
        </a:spcAft>
        <a:buClrTx/>
        <a:buSzPct val="75000"/>
        <a:buFontTx/>
        <a:buChar char="•"/>
        <a:tabLst/>
        <a:defRPr sz="1950" b="0" i="0" u="none" strike="noStrike" cap="none" spc="0" baseline="0">
          <a:ln>
            <a:noFill/>
          </a:ln>
          <a:solidFill>
            <a:srgbClr val="000000"/>
          </a:solidFill>
          <a:uFillTx/>
          <a:latin typeface="+mn-lt"/>
          <a:ea typeface="+mn-ea"/>
          <a:cs typeface="+mn-cs"/>
          <a:sym typeface="Helvetica Light"/>
        </a:defRPr>
      </a:lvl7pPr>
      <a:lvl8pPr marL="1905000" marR="0" indent="-238125" algn="l" defTabSz="309563" rtl="0" latinLnBrk="0">
        <a:lnSpc>
          <a:spcPct val="100000"/>
        </a:lnSpc>
        <a:spcBef>
          <a:spcPts val="2213"/>
        </a:spcBef>
        <a:spcAft>
          <a:spcPts val="0"/>
        </a:spcAft>
        <a:buClrTx/>
        <a:buSzPct val="75000"/>
        <a:buFontTx/>
        <a:buChar char="•"/>
        <a:tabLst/>
        <a:defRPr sz="1950" b="0" i="0" u="none" strike="noStrike" cap="none" spc="0" baseline="0">
          <a:ln>
            <a:noFill/>
          </a:ln>
          <a:solidFill>
            <a:srgbClr val="000000"/>
          </a:solidFill>
          <a:uFillTx/>
          <a:latin typeface="+mn-lt"/>
          <a:ea typeface="+mn-ea"/>
          <a:cs typeface="+mn-cs"/>
          <a:sym typeface="Helvetica Light"/>
        </a:defRPr>
      </a:lvl8pPr>
      <a:lvl9pPr marL="2143125" marR="0" indent="-238125" algn="l" defTabSz="309563" rtl="0" latinLnBrk="0">
        <a:lnSpc>
          <a:spcPct val="100000"/>
        </a:lnSpc>
        <a:spcBef>
          <a:spcPts val="2213"/>
        </a:spcBef>
        <a:spcAft>
          <a:spcPts val="0"/>
        </a:spcAft>
        <a:buClrTx/>
        <a:buSzPct val="75000"/>
        <a:buFontTx/>
        <a:buChar char="•"/>
        <a:tabLst/>
        <a:defRPr sz="1950" b="0" i="0" u="none" strike="noStrike" cap="none" spc="0" baseline="0">
          <a:ln>
            <a:noFill/>
          </a:ln>
          <a:solidFill>
            <a:srgbClr val="000000"/>
          </a:solidFill>
          <a:uFillTx/>
          <a:latin typeface="+mn-lt"/>
          <a:ea typeface="+mn-ea"/>
          <a:cs typeface="+mn-cs"/>
          <a:sym typeface="Helvetica Light"/>
        </a:defRPr>
      </a:lvl9pPr>
    </p:bodyStyle>
    <p:otherStyle>
      <a:lvl1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Light"/>
        </a:defRPr>
      </a:lvl1pPr>
      <a:lvl2pPr marL="0" marR="0" indent="85725"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Light"/>
        </a:defRPr>
      </a:lvl2pPr>
      <a:lvl3pPr marL="0" marR="0" indent="17145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Light"/>
        </a:defRPr>
      </a:lvl3pPr>
      <a:lvl4pPr marL="0" marR="0" indent="257175"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Light"/>
        </a:defRPr>
      </a:lvl4pPr>
      <a:lvl5pPr marL="0" marR="0" indent="34290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Light"/>
        </a:defRPr>
      </a:lvl5pPr>
      <a:lvl6pPr marL="0" marR="0" indent="428625"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Light"/>
        </a:defRPr>
      </a:lvl6pPr>
      <a:lvl7pPr marL="0" marR="0" indent="51435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Light"/>
        </a:defRPr>
      </a:lvl7pPr>
      <a:lvl8pPr marL="0" marR="0" indent="600075"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Light"/>
        </a:defRPr>
      </a:lvl8pPr>
      <a:lvl9pPr marL="0" marR="0" indent="68580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Light"/>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rtlCol="0" anchor="t" anchorCtr="0">
            <a:no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pPr rtl="0"/>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rtlCol="0" anchor="t" anchorCtr="0">
            <a:no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pPr rtl="0"/>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rtlCol="0"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771073606"/>
      </p:ext>
    </p:extLst>
  </p:cSld>
  <p:clrMap bg1="lt1" tx1="dk1" bg2="dk2" tx2="lt2" accent1="accent1" accent2="accent2" accent3="accent3" accent4="accent4" accent5="accent5" accent6="accent6" hlink="hlink" folHlink="folHlink"/>
  <p:sldLayoutIdLst>
    <p:sldLayoutId id="2147484234" r:id="rId1"/>
    <p:sldLayoutId id="2147484235" r:id="rId2"/>
    <p:sldLayoutId id="2147484236" r:id="rId3"/>
    <p:sldLayoutId id="2147484237" r:id="rId4"/>
    <p:sldLayoutId id="2147484238" r:id="rId5"/>
    <p:sldLayoutId id="2147484239" r:id="rId6"/>
    <p:sldLayoutId id="2147484240" r:id="rId7"/>
    <p:sldLayoutId id="2147484241" r:id="rId8"/>
    <p:sldLayoutId id="2147484242" r:id="rId9"/>
    <p:sldLayoutId id="2147484243" r:id="rId10"/>
    <p:sldLayoutId id="2147484244" r:id="rId11"/>
    <p:sldLayoutId id="2147484245" r:id="rId12"/>
    <p:sldLayoutId id="2147484246" r:id="rId13"/>
    <p:sldLayoutId id="2147484247" r:id="rId14"/>
    <p:sldLayoutId id="2147484248" r:id="rId15"/>
    <p:sldLayoutId id="2147484249" r:id="rId16"/>
    <p:sldLayoutId id="2147484250" r:id="rId17"/>
    <p:sldLayoutId id="2147484251" r:id="rId18"/>
    <p:sldLayoutId id="2147484252" r:id="rId19"/>
    <p:sldLayoutId id="2147484253" r:id="rId20"/>
    <p:sldLayoutId id="2147484254" r:id="rId21"/>
    <p:sldLayoutId id="2147484255" r:id="rId22"/>
    <p:sldLayoutId id="2147484256" r:id="rId23"/>
    <p:sldLayoutId id="2147484257" r:id="rId24"/>
    <p:sldLayoutId id="2147484258" r:id="rId25"/>
    <p:sldLayoutId id="2147484259" r:id="rId26"/>
    <p:sldLayoutId id="2147484260" r:id="rId27"/>
    <p:sldLayoutId id="2147484261" r:id="rId28"/>
    <p:sldLayoutId id="2147484262" r:id="rId29"/>
    <p:sldLayoutId id="2147484263" r:id="rId30"/>
    <p:sldLayoutId id="2147484264" r:id="rId31"/>
  </p:sldLayoutIdLst>
  <mc:AlternateContent xmlns:mc="http://schemas.openxmlformats.org/markup-compatibility/2006" xmlns:p14="http://schemas.microsoft.com/office/powerpoint/2010/main">
    <mc:Choice Requires="p14">
      <p:transition p14:dur="400">
        <p:fade/>
      </p:transition>
    </mc:Choice>
    <mc:Fallback xmlns="" xmlns:ahyp="http://schemas.microsoft.com/office/drawing/2018/hyperlinkcolor" xmlns:c="http://schemas.openxmlformats.org/drawingml/2006/chart" xmlns:com="http://schemas.openxmlformats.org/drawingml/2006/compatibility" xmlns:dgm="http://schemas.openxmlformats.org/drawingml/2006/diagram" xmlns:mv="urn:schemas-microsoft-com:mac:vml" xmlns:o="urn:schemas-microsoft-com:office:office" xmlns:p15="http://schemas.microsoft.com/office/powerpoint/2012/main" xmlns:pvml="urn:schemas-microsoft-com:office:powerpoint" xmlns:v="urn:schemas-microsoft-com:vml">
      <p:transition>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50"/>
        <p:cNvGrpSpPr/>
        <p:nvPr/>
      </p:nvGrpSpPr>
      <p:grpSpPr>
        <a:xfrm>
          <a:off x="0" y="0"/>
          <a:ext cx="0" cy="0"/>
          <a:chOff x="0" y="0"/>
          <a:chExt cx="0" cy="0"/>
        </a:xfrm>
      </p:grpSpPr>
      <p:sp>
        <p:nvSpPr>
          <p:cNvPr id="51" name="Google Shape;51;p13"/>
          <p:cNvSpPr txBox="1">
            <a:spLocks noGrp="1"/>
          </p:cNvSpPr>
          <p:nvPr>
            <p:ph type="title"/>
          </p:nvPr>
        </p:nvSpPr>
        <p:spPr>
          <a:xfrm>
            <a:off x="633413" y="133350"/>
            <a:ext cx="7877100" cy="857400"/>
          </a:xfrm>
          <a:prstGeom prst="rect">
            <a:avLst/>
          </a:prstGeom>
          <a:noFill/>
          <a:ln>
            <a:noFill/>
          </a:ln>
        </p:spPr>
        <p:txBody>
          <a:bodyPr spcFirstLastPara="1" wrap="square" lIns="50800" tIns="50800" rIns="50800" bIns="50800" anchor="ctr" anchorCtr="0">
            <a:noAutofit/>
          </a:bodyPr>
          <a:lstStyle>
            <a:lvl1pPr marR="0" lvl="0"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1pPr>
            <a:lvl2pPr marR="0" lvl="1"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2pPr>
            <a:lvl3pPr marR="0" lvl="2"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3pPr>
            <a:lvl4pPr marR="0" lvl="3"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4pPr>
            <a:lvl5pPr marR="0" lvl="4"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5pPr>
            <a:lvl6pPr marR="0" lvl="5"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6pPr>
            <a:lvl7pPr marR="0" lvl="6"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7pPr>
            <a:lvl8pPr marR="0" lvl="7"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8pPr>
            <a:lvl9pPr marR="0" lvl="8"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9pPr>
          </a:lstStyle>
          <a:p>
            <a:endParaRPr/>
          </a:p>
        </p:txBody>
      </p:sp>
      <p:sp>
        <p:nvSpPr>
          <p:cNvPr id="52" name="Google Shape;52;p13"/>
          <p:cNvSpPr txBox="1">
            <a:spLocks noGrp="1"/>
          </p:cNvSpPr>
          <p:nvPr>
            <p:ph type="body" idx="1"/>
          </p:nvPr>
        </p:nvSpPr>
        <p:spPr>
          <a:xfrm>
            <a:off x="633413" y="1181100"/>
            <a:ext cx="7877100" cy="3486300"/>
          </a:xfrm>
          <a:prstGeom prst="rect">
            <a:avLst/>
          </a:prstGeom>
          <a:noFill/>
          <a:ln>
            <a:noFill/>
          </a:ln>
        </p:spPr>
        <p:txBody>
          <a:bodyPr spcFirstLastPara="1" wrap="square" lIns="50800" tIns="50800" rIns="50800" bIns="50800" anchor="ctr" anchorCtr="0">
            <a:noAutofit/>
          </a:bodyPr>
          <a:lstStyle>
            <a:lvl1pPr marL="457200" marR="0" lvl="0" indent="-383381"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1pPr>
            <a:lvl2pPr marL="914400" marR="0" lvl="1" indent="-383381"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2pPr>
            <a:lvl3pPr marL="1371600" marR="0" lvl="2" indent="-383381"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3pPr>
            <a:lvl4pPr marL="1828800" marR="0" lvl="3" indent="-383381"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4pPr>
            <a:lvl5pPr marL="2286000" marR="0" lvl="4" indent="-383381"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5pPr>
            <a:lvl6pPr marL="2743200" marR="0" lvl="5" indent="-383381"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6pPr>
            <a:lvl7pPr marL="3200400" marR="0" lvl="6" indent="-383381"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7pPr>
            <a:lvl8pPr marL="3657600" marR="0" lvl="7" indent="-383381"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8pPr>
            <a:lvl9pPr marL="4114800" marR="0" lvl="8" indent="-383381" algn="l" rtl="0">
              <a:lnSpc>
                <a:spcPct val="100000"/>
              </a:lnSpc>
              <a:spcBef>
                <a:spcPts val="2213"/>
              </a:spcBef>
              <a:spcAft>
                <a:spcPts val="0"/>
              </a:spcAft>
              <a:buClr>
                <a:srgbClr val="000000"/>
              </a:buClr>
              <a:buSzPts val="2438"/>
              <a:buFont typeface="Helvetica Neue"/>
              <a:buChar char="•"/>
              <a:defRPr sz="1950" b="0" i="0" u="none" strike="noStrike" cap="none">
                <a:solidFill>
                  <a:srgbClr val="000000"/>
                </a:solidFill>
                <a:latin typeface="Helvetica Neue"/>
                <a:ea typeface="Helvetica Neue"/>
                <a:cs typeface="Helvetica Neue"/>
                <a:sym typeface="Helvetica Neue"/>
              </a:defRPr>
            </a:lvl9pPr>
          </a:lstStyle>
          <a:p>
            <a:endParaRPr/>
          </a:p>
        </p:txBody>
      </p:sp>
      <p:sp>
        <p:nvSpPr>
          <p:cNvPr id="53" name="Google Shape;53;p13"/>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497049166"/>
      </p:ext>
    </p:extLst>
  </p:cSld>
  <p:clrMap bg1="lt1" tx1="dk1" bg2="dk2" tx2="lt2" accent1="accent1" accent2="accent2" accent3="accent3" accent4="accent4" accent5="accent5" accent6="accent6" hlink="hlink" folHlink="folHlink"/>
  <p:sldLayoutIdLst>
    <p:sldLayoutId id="2147484288" r:id="rId1"/>
    <p:sldLayoutId id="2147484289" r:id="rId2"/>
    <p:sldLayoutId id="2147484290" r:id="rId3"/>
    <p:sldLayoutId id="2147484291" r:id="rId4"/>
    <p:sldLayoutId id="2147484292" r:id="rId5"/>
    <p:sldLayoutId id="2147484293" r:id="rId6"/>
    <p:sldLayoutId id="2147484294" r:id="rId7"/>
    <p:sldLayoutId id="2147484295" r:id="rId8"/>
    <p:sldLayoutId id="2147484296" r:id="rId9"/>
    <p:sldLayoutId id="2147484297" r:id="rId10"/>
    <p:sldLayoutId id="2147484298" r:id="rId11"/>
    <p:sldLayoutId id="2147484299" r:id="rId12"/>
    <p:sldLayoutId id="2147484300"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14.xml"/><Relationship Id="rId4" Type="http://schemas.openxmlformats.org/officeDocument/2006/relationships/image" Target="../media/image12.png"/></Relationships>
</file>

<file path=ppt/slides/_rels/slide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16.png"/></Relationships>
</file>

<file path=ppt/slides/_rels/slide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image" Target="../media/image18.png"/><Relationship Id="rId7" Type="http://schemas.openxmlformats.org/officeDocument/2006/relationships/image" Target="../media/image22.jpe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21.jpe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png"/><Relationship Id="rId4" Type="http://schemas.openxmlformats.org/officeDocument/2006/relationships/image" Target="../media/image19.png"/><Relationship Id="rId9" Type="http://schemas.openxmlformats.org/officeDocument/2006/relationships/image" Target="../media/image2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6.xml"/><Relationship Id="rId1" Type="http://schemas.openxmlformats.org/officeDocument/2006/relationships/slideLayout" Target="../slideLayouts/slideLayout151.xml"/></Relationships>
</file>

<file path=ppt/slides/_rels/slide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7.xml"/><Relationship Id="rId1" Type="http://schemas.openxmlformats.org/officeDocument/2006/relationships/slideLayout" Target="../slideLayouts/slideLayout160.xml"/></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134.xml"/></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xml"/><Relationship Id="rId1" Type="http://schemas.openxmlformats.org/officeDocument/2006/relationships/slideLayout" Target="../slideLayouts/slideLayout134.xml"/></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0.xml"/><Relationship Id="rId1" Type="http://schemas.openxmlformats.org/officeDocument/2006/relationships/slideLayout" Target="../slideLayouts/slideLayout134.xml"/></Relationships>
</file>

<file path=ppt/slides/_rels/slide1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1.xml"/><Relationship Id="rId1" Type="http://schemas.openxmlformats.org/officeDocument/2006/relationships/slideLayout" Target="../slideLayouts/slideLayout178.xml"/></Relationships>
</file>

<file path=ppt/slides/_rels/slide1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2.xml"/><Relationship Id="rId1" Type="http://schemas.openxmlformats.org/officeDocument/2006/relationships/slideLayout" Target="../slideLayouts/slideLayout77.xml"/><Relationship Id="rId5" Type="http://schemas.openxmlformats.org/officeDocument/2006/relationships/image" Target="../media/image36.png"/><Relationship Id="rId4" Type="http://schemas.openxmlformats.org/officeDocument/2006/relationships/image" Target="../media/image35.png"/></Relationships>
</file>

<file path=ppt/slides/_rels/slide1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40.xml"/></Relationships>
</file>

<file path=ppt/slides/_rels/slide1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40.xml"/></Relationships>
</file>

<file path=ppt/slides/_rels/slide1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40.xml"/></Relationships>
</file>

<file path=ppt/slides/_rels/slide1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40.xml"/></Relationships>
</file>

<file path=ppt/slides/_rels/slide2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51.xml"/></Relationships>
</file>

<file path=ppt/slides/_rels/slide21.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134.xml"/></Relationships>
</file>

<file path=ppt/slides/_rels/slide22.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202.xml"/></Relationships>
</file>

<file path=ppt/slides/_rels/slide23.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13.xml"/><Relationship Id="rId1" Type="http://schemas.openxmlformats.org/officeDocument/2006/relationships/slideLayout" Target="../slideLayouts/slideLayout202.xml"/></Relationships>
</file>

<file path=ppt/slides/_rels/slide2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4.xml"/><Relationship Id="rId1" Type="http://schemas.openxmlformats.org/officeDocument/2006/relationships/slideLayout" Target="../slideLayouts/slideLayout213.xml"/></Relationships>
</file>

<file path=ppt/slides/_rels/slide2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5.xml"/><Relationship Id="rId1" Type="http://schemas.openxmlformats.org/officeDocument/2006/relationships/slideLayout" Target="../slideLayouts/slideLayout237.xml"/></Relationships>
</file>

<file path=ppt/slides/_rels/slide2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6.xml"/><Relationship Id="rId1" Type="http://schemas.openxmlformats.org/officeDocument/2006/relationships/slideLayout" Target="../slideLayouts/slideLayout237.xml"/></Relationships>
</file>

<file path=ppt/slides/_rels/slide2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7.xml"/><Relationship Id="rId1" Type="http://schemas.openxmlformats.org/officeDocument/2006/relationships/slideLayout" Target="../slideLayouts/slideLayout237.xml"/></Relationships>
</file>

<file path=ppt/slides/_rels/slide2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8.xml"/><Relationship Id="rId1" Type="http://schemas.openxmlformats.org/officeDocument/2006/relationships/slideLayout" Target="../slideLayouts/slideLayout151.xml"/></Relationships>
</file>

<file path=ppt/slides/_rels/slide30.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151.xml"/><Relationship Id="rId5" Type="http://schemas.openxmlformats.org/officeDocument/2006/relationships/image" Target="../media/image55.png"/><Relationship Id="rId4" Type="http://schemas.openxmlformats.org/officeDocument/2006/relationships/image" Target="../media/image54.png"/></Relationships>
</file>

<file path=ppt/slides/_rels/slide3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9.xml"/><Relationship Id="rId1" Type="http://schemas.openxmlformats.org/officeDocument/2006/relationships/slideLayout" Target="../slideLayouts/slideLayout254.xml"/></Relationships>
</file>

<file path=ppt/slides/_rels/slide3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0.xml"/><Relationship Id="rId1" Type="http://schemas.openxmlformats.org/officeDocument/2006/relationships/slideLayout" Target="../slideLayouts/slideLayout254.xml"/></Relationships>
</file>

<file path=ppt/slides/_rels/slide3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1.xml"/><Relationship Id="rId1" Type="http://schemas.openxmlformats.org/officeDocument/2006/relationships/slideLayout" Target="../slideLayouts/slideLayout254.xml"/></Relationships>
</file>

<file path=ppt/slides/_rels/slide34.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2.xml"/><Relationship Id="rId1" Type="http://schemas.openxmlformats.org/officeDocument/2006/relationships/slideLayout" Target="../slideLayouts/slideLayout13.xml"/><Relationship Id="rId4" Type="http://schemas.openxmlformats.org/officeDocument/2006/relationships/image" Target="../media/image60.png"/></Relationships>
</file>

<file path=ppt/slides/_rels/slide35.xml.rels><?xml version="1.0" encoding="UTF-8" standalone="yes"?>
<Relationships xmlns="http://schemas.openxmlformats.org/package/2006/relationships"><Relationship Id="rId8" Type="http://schemas.openxmlformats.org/officeDocument/2006/relationships/image" Target="../media/image66.png"/><Relationship Id="rId13" Type="http://schemas.openxmlformats.org/officeDocument/2006/relationships/image" Target="../media/image71.png"/><Relationship Id="rId3" Type="http://schemas.openxmlformats.org/officeDocument/2006/relationships/image" Target="../media/image61.png"/><Relationship Id="rId7" Type="http://schemas.openxmlformats.org/officeDocument/2006/relationships/image" Target="../media/image65.png"/><Relationship Id="rId12" Type="http://schemas.openxmlformats.org/officeDocument/2006/relationships/image" Target="../media/image70.png"/><Relationship Id="rId2" Type="http://schemas.openxmlformats.org/officeDocument/2006/relationships/notesSlide" Target="../notesSlides/notesSlide23.xml"/><Relationship Id="rId1" Type="http://schemas.openxmlformats.org/officeDocument/2006/relationships/slideLayout" Target="../slideLayouts/slideLayout1.xml"/><Relationship Id="rId6" Type="http://schemas.openxmlformats.org/officeDocument/2006/relationships/image" Target="../media/image64.png"/><Relationship Id="rId11" Type="http://schemas.openxmlformats.org/officeDocument/2006/relationships/image" Target="../media/image69.png"/><Relationship Id="rId5" Type="http://schemas.openxmlformats.org/officeDocument/2006/relationships/image" Target="../media/image63.png"/><Relationship Id="rId15" Type="http://schemas.openxmlformats.org/officeDocument/2006/relationships/image" Target="../media/image73.png"/><Relationship Id="rId10" Type="http://schemas.openxmlformats.org/officeDocument/2006/relationships/image" Target="../media/image68.png"/><Relationship Id="rId4" Type="http://schemas.openxmlformats.org/officeDocument/2006/relationships/image" Target="../media/image62.png"/><Relationship Id="rId9" Type="http://schemas.openxmlformats.org/officeDocument/2006/relationships/image" Target="../media/image67.png"/><Relationship Id="rId14" Type="http://schemas.openxmlformats.org/officeDocument/2006/relationships/image" Target="../media/image72.png"/></Relationships>
</file>

<file path=ppt/slides/_rels/slide36.xml.rels><?xml version="1.0" encoding="UTF-8" standalone="yes"?>
<Relationships xmlns="http://schemas.openxmlformats.org/package/2006/relationships"><Relationship Id="rId3" Type="http://schemas.openxmlformats.org/officeDocument/2006/relationships/image" Target="../media/image74.jpg"/><Relationship Id="rId7" Type="http://schemas.openxmlformats.org/officeDocument/2006/relationships/image" Target="../media/image78.jpg"/><Relationship Id="rId2" Type="http://schemas.openxmlformats.org/officeDocument/2006/relationships/notesSlide" Target="../notesSlides/notesSlide24.xml"/><Relationship Id="rId1" Type="http://schemas.openxmlformats.org/officeDocument/2006/relationships/slideLayout" Target="../slideLayouts/slideLayout13.xml"/><Relationship Id="rId6" Type="http://schemas.openxmlformats.org/officeDocument/2006/relationships/image" Target="../media/image77.jpg"/><Relationship Id="rId5" Type="http://schemas.openxmlformats.org/officeDocument/2006/relationships/image" Target="../media/image76.jpg"/><Relationship Id="rId4" Type="http://schemas.openxmlformats.org/officeDocument/2006/relationships/image" Target="../media/image75.jpg"/></Relationships>
</file>

<file path=ppt/slides/_rels/slide37.xml.rels><?xml version="1.0" encoding="UTF-8" standalone="yes"?>
<Relationships xmlns="http://schemas.openxmlformats.org/package/2006/relationships"><Relationship Id="rId3" Type="http://schemas.openxmlformats.org/officeDocument/2006/relationships/image" Target="../media/image79.png"/><Relationship Id="rId7" Type="http://schemas.openxmlformats.org/officeDocument/2006/relationships/image" Target="../media/image83.png"/><Relationship Id="rId2" Type="http://schemas.openxmlformats.org/officeDocument/2006/relationships/notesSlide" Target="../notesSlides/notesSlide25.xml"/><Relationship Id="rId1" Type="http://schemas.openxmlformats.org/officeDocument/2006/relationships/slideLayout" Target="../slideLayouts/slideLayout103.xml"/><Relationship Id="rId6" Type="http://schemas.openxmlformats.org/officeDocument/2006/relationships/image" Target="../media/image82.png"/><Relationship Id="rId5" Type="http://schemas.openxmlformats.org/officeDocument/2006/relationships/image" Target="../media/image81.png"/><Relationship Id="rId4" Type="http://schemas.openxmlformats.org/officeDocument/2006/relationships/image" Target="../media/image80.png"/></Relationships>
</file>

<file path=ppt/slides/_rels/slide38.xml.rels><?xml version="1.0" encoding="UTF-8" standalone="yes"?>
<Relationships xmlns="http://schemas.openxmlformats.org/package/2006/relationships"><Relationship Id="rId8" Type="http://schemas.openxmlformats.org/officeDocument/2006/relationships/image" Target="../media/image83.png"/><Relationship Id="rId3" Type="http://schemas.openxmlformats.org/officeDocument/2006/relationships/image" Target="../media/image79.png"/><Relationship Id="rId7" Type="http://schemas.openxmlformats.org/officeDocument/2006/relationships/image" Target="../media/image84.png"/><Relationship Id="rId2" Type="http://schemas.openxmlformats.org/officeDocument/2006/relationships/notesSlide" Target="../notesSlides/notesSlide26.xml"/><Relationship Id="rId1" Type="http://schemas.openxmlformats.org/officeDocument/2006/relationships/slideLayout" Target="../slideLayouts/slideLayout103.xml"/><Relationship Id="rId6" Type="http://schemas.openxmlformats.org/officeDocument/2006/relationships/image" Target="../media/image82.png"/><Relationship Id="rId5" Type="http://schemas.openxmlformats.org/officeDocument/2006/relationships/image" Target="../media/image81.png"/><Relationship Id="rId4" Type="http://schemas.openxmlformats.org/officeDocument/2006/relationships/image" Target="../media/image80.png"/><Relationship Id="rId9" Type="http://schemas.openxmlformats.org/officeDocument/2006/relationships/image" Target="../media/image69.png"/></Relationships>
</file>

<file path=ppt/slides/_rels/slide39.xml.rels><?xml version="1.0" encoding="UTF-8" standalone="yes"?>
<Relationships xmlns="http://schemas.openxmlformats.org/package/2006/relationships"><Relationship Id="rId8" Type="http://schemas.openxmlformats.org/officeDocument/2006/relationships/image" Target="../media/image85.png"/><Relationship Id="rId3" Type="http://schemas.openxmlformats.org/officeDocument/2006/relationships/image" Target="../media/image79.png"/><Relationship Id="rId7" Type="http://schemas.openxmlformats.org/officeDocument/2006/relationships/image" Target="../media/image84.png"/><Relationship Id="rId2" Type="http://schemas.openxmlformats.org/officeDocument/2006/relationships/notesSlide" Target="../notesSlides/notesSlide27.xml"/><Relationship Id="rId1" Type="http://schemas.openxmlformats.org/officeDocument/2006/relationships/slideLayout" Target="../slideLayouts/slideLayout79.xml"/><Relationship Id="rId6" Type="http://schemas.openxmlformats.org/officeDocument/2006/relationships/image" Target="../media/image82.png"/><Relationship Id="rId5" Type="http://schemas.openxmlformats.org/officeDocument/2006/relationships/image" Target="../media/image81.png"/><Relationship Id="rId10" Type="http://schemas.openxmlformats.org/officeDocument/2006/relationships/image" Target="../media/image83.png"/><Relationship Id="rId4" Type="http://schemas.openxmlformats.org/officeDocument/2006/relationships/image" Target="../media/image80.png"/><Relationship Id="rId9" Type="http://schemas.openxmlformats.org/officeDocument/2006/relationships/image" Target="../media/image69.png"/></Relationships>
</file>

<file path=ppt/slides/_rels/slide40.xml.rels><?xml version="1.0" encoding="UTF-8" standalone="yes"?>
<Relationships xmlns="http://schemas.openxmlformats.org/package/2006/relationships"><Relationship Id="rId8" Type="http://schemas.openxmlformats.org/officeDocument/2006/relationships/image" Target="../media/image83.png"/><Relationship Id="rId3" Type="http://schemas.openxmlformats.org/officeDocument/2006/relationships/image" Target="../media/image79.png"/><Relationship Id="rId7" Type="http://schemas.openxmlformats.org/officeDocument/2006/relationships/image" Target="../media/image84.png"/><Relationship Id="rId2" Type="http://schemas.openxmlformats.org/officeDocument/2006/relationships/notesSlide" Target="../notesSlides/notesSlide28.xml"/><Relationship Id="rId1" Type="http://schemas.openxmlformats.org/officeDocument/2006/relationships/slideLayout" Target="../slideLayouts/slideLayout103.xml"/><Relationship Id="rId6" Type="http://schemas.openxmlformats.org/officeDocument/2006/relationships/image" Target="../media/image82.png"/><Relationship Id="rId5" Type="http://schemas.openxmlformats.org/officeDocument/2006/relationships/image" Target="../media/image81.png"/><Relationship Id="rId4" Type="http://schemas.openxmlformats.org/officeDocument/2006/relationships/image" Target="../media/image80.png"/><Relationship Id="rId9" Type="http://schemas.openxmlformats.org/officeDocument/2006/relationships/image" Target="../media/image69.png"/></Relationships>
</file>

<file path=ppt/slides/_rels/slide41.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29.xml"/><Relationship Id="rId1" Type="http://schemas.openxmlformats.org/officeDocument/2006/relationships/slideLayout" Target="../slideLayouts/slideLayout220.xml"/></Relationships>
</file>

<file path=ppt/slides/_rels/slide42.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30.xml"/><Relationship Id="rId1" Type="http://schemas.openxmlformats.org/officeDocument/2006/relationships/slideLayout" Target="../slideLayouts/slideLayout220.xml"/></Relationships>
</file>

<file path=ppt/slides/_rels/slide43.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31.xml"/><Relationship Id="rId1" Type="http://schemas.openxmlformats.org/officeDocument/2006/relationships/slideLayout" Target="../slideLayouts/slideLayout220.xml"/></Relationships>
</file>

<file path=ppt/slides/_rels/slide44.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32.xml"/><Relationship Id="rId1" Type="http://schemas.openxmlformats.org/officeDocument/2006/relationships/slideLayout" Target="../slideLayouts/slideLayout220.xml"/></Relationships>
</file>

<file path=ppt/slides/_rels/slide45.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33.xml"/><Relationship Id="rId1" Type="http://schemas.openxmlformats.org/officeDocument/2006/relationships/slideLayout" Target="../slideLayouts/slideLayout220.xml"/></Relationships>
</file>

<file path=ppt/slides/_rels/slide46.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34.xml"/><Relationship Id="rId1" Type="http://schemas.openxmlformats.org/officeDocument/2006/relationships/slideLayout" Target="../slideLayouts/slideLayout220.xml"/></Relationships>
</file>

<file path=ppt/slides/_rels/slide47.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35.xml"/><Relationship Id="rId1" Type="http://schemas.openxmlformats.org/officeDocument/2006/relationships/slideLayout" Target="../slideLayouts/slideLayout220.xml"/></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220.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93.png"/><Relationship Id="rId4" Type="http://schemas.openxmlformats.org/officeDocument/2006/relationships/notesSlide" Target="../notesSlides/notesSlide36.xml"/></Relationships>
</file>

<file path=ppt/slides/_rels/slide49.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37.xml"/><Relationship Id="rId1" Type="http://schemas.openxmlformats.org/officeDocument/2006/relationships/slideLayout" Target="../slideLayouts/slideLayout220.xml"/></Relationships>
</file>

<file path=ppt/slides/_rels/slide50.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38.xml"/><Relationship Id="rId1" Type="http://schemas.openxmlformats.org/officeDocument/2006/relationships/slideLayout" Target="../slideLayouts/slideLayout220.xml"/></Relationships>
</file>

<file path=ppt/slides/_rels/slide51.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39.xml"/><Relationship Id="rId1" Type="http://schemas.openxmlformats.org/officeDocument/2006/relationships/slideLayout" Target="../slideLayouts/slideLayout220.xml"/></Relationships>
</file>

<file path=ppt/slides/_rels/slide52.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40.xml"/><Relationship Id="rId1" Type="http://schemas.openxmlformats.org/officeDocument/2006/relationships/slideLayout" Target="../slideLayouts/slideLayout220.xml"/></Relationships>
</file>

<file path=ppt/slides/_rels/slide53.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41.xml"/><Relationship Id="rId1" Type="http://schemas.openxmlformats.org/officeDocument/2006/relationships/slideLayout" Target="../slideLayouts/slideLayout220.xml"/></Relationships>
</file>

<file path=ppt/slides/_rels/slide54.xml.rels><?xml version="1.0" encoding="UTF-8" standalone="yes"?>
<Relationships xmlns="http://schemas.openxmlformats.org/package/2006/relationships"><Relationship Id="rId3" Type="http://schemas.openxmlformats.org/officeDocument/2006/relationships/image" Target="../media/image77.jpg"/><Relationship Id="rId2" Type="http://schemas.openxmlformats.org/officeDocument/2006/relationships/notesSlide" Target="../notesSlides/notesSlide42.xml"/><Relationship Id="rId1" Type="http://schemas.openxmlformats.org/officeDocument/2006/relationships/slideLayout" Target="../slideLayouts/slideLayout220.xml"/><Relationship Id="rId5" Type="http://schemas.openxmlformats.org/officeDocument/2006/relationships/hyperlink" Target="http://www.allwhitebackground.com/laptop.html" TargetMode="External"/><Relationship Id="rId4" Type="http://schemas.openxmlformats.org/officeDocument/2006/relationships/image" Target="../media/image98.jpg"/></Relationships>
</file>

<file path=ppt/slides/_rels/slide55.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43.xml"/><Relationship Id="rId1" Type="http://schemas.openxmlformats.org/officeDocument/2006/relationships/slideLayout" Target="../slideLayouts/slideLayout287.xml"/><Relationship Id="rId4" Type="http://schemas.openxmlformats.org/officeDocument/2006/relationships/image" Target="../media/image100.png"/></Relationships>
</file>

<file path=ppt/slides/_rels/slide56.xml.rels><?xml version="1.0" encoding="UTF-8" standalone="yes"?>
<Relationships xmlns="http://schemas.openxmlformats.org/package/2006/relationships"><Relationship Id="rId8" Type="http://schemas.openxmlformats.org/officeDocument/2006/relationships/image" Target="../media/image106.png"/><Relationship Id="rId3" Type="http://schemas.openxmlformats.org/officeDocument/2006/relationships/image" Target="../media/image101.png"/><Relationship Id="rId7" Type="http://schemas.openxmlformats.org/officeDocument/2006/relationships/image" Target="../media/image105.png"/><Relationship Id="rId2" Type="http://schemas.openxmlformats.org/officeDocument/2006/relationships/notesSlide" Target="../notesSlides/notesSlide44.xml"/><Relationship Id="rId1" Type="http://schemas.openxmlformats.org/officeDocument/2006/relationships/slideLayout" Target="../slideLayouts/slideLayout286.xml"/><Relationship Id="rId6" Type="http://schemas.openxmlformats.org/officeDocument/2006/relationships/image" Target="../media/image104.png"/><Relationship Id="rId5" Type="http://schemas.openxmlformats.org/officeDocument/2006/relationships/image" Target="../media/image103.png"/><Relationship Id="rId4" Type="http://schemas.openxmlformats.org/officeDocument/2006/relationships/image" Target="../media/image102.png"/></Relationships>
</file>

<file path=ppt/slides/_rels/slide57.xml.rels><?xml version="1.0" encoding="UTF-8" standalone="yes"?>
<Relationships xmlns="http://schemas.openxmlformats.org/package/2006/relationships"><Relationship Id="rId8" Type="http://schemas.openxmlformats.org/officeDocument/2006/relationships/image" Target="../media/image85.png"/><Relationship Id="rId3" Type="http://schemas.openxmlformats.org/officeDocument/2006/relationships/image" Target="../media/image79.png"/><Relationship Id="rId7" Type="http://schemas.openxmlformats.org/officeDocument/2006/relationships/image" Target="../media/image84.png"/><Relationship Id="rId2" Type="http://schemas.openxmlformats.org/officeDocument/2006/relationships/notesSlide" Target="../notesSlides/notesSlide45.xml"/><Relationship Id="rId1" Type="http://schemas.openxmlformats.org/officeDocument/2006/relationships/slideLayout" Target="../slideLayouts/slideLayout79.xml"/><Relationship Id="rId6" Type="http://schemas.openxmlformats.org/officeDocument/2006/relationships/image" Target="../media/image82.png"/><Relationship Id="rId5" Type="http://schemas.openxmlformats.org/officeDocument/2006/relationships/image" Target="../media/image81.png"/><Relationship Id="rId10" Type="http://schemas.openxmlformats.org/officeDocument/2006/relationships/image" Target="../media/image83.png"/><Relationship Id="rId4" Type="http://schemas.openxmlformats.org/officeDocument/2006/relationships/image" Target="../media/image80.png"/><Relationship Id="rId9" Type="http://schemas.openxmlformats.org/officeDocument/2006/relationships/image" Target="../media/image69.png"/></Relationships>
</file>

<file path=ppt/slides/_rels/slide58.xml.rels><?xml version="1.0" encoding="UTF-8" standalone="yes"?>
<Relationships xmlns="http://schemas.openxmlformats.org/package/2006/relationships"><Relationship Id="rId8" Type="http://schemas.openxmlformats.org/officeDocument/2006/relationships/image" Target="../media/image104.png"/><Relationship Id="rId3" Type="http://schemas.openxmlformats.org/officeDocument/2006/relationships/image" Target="../media/image107.png"/><Relationship Id="rId7" Type="http://schemas.openxmlformats.org/officeDocument/2006/relationships/image" Target="../media/image103.png"/><Relationship Id="rId12" Type="http://schemas.openxmlformats.org/officeDocument/2006/relationships/image" Target="../media/image83.png"/><Relationship Id="rId2" Type="http://schemas.openxmlformats.org/officeDocument/2006/relationships/notesSlide" Target="../notesSlides/notesSlide46.xml"/><Relationship Id="rId1" Type="http://schemas.openxmlformats.org/officeDocument/2006/relationships/slideLayout" Target="../slideLayouts/slideLayout286.xml"/><Relationship Id="rId6" Type="http://schemas.openxmlformats.org/officeDocument/2006/relationships/image" Target="../media/image102.png"/><Relationship Id="rId11" Type="http://schemas.openxmlformats.org/officeDocument/2006/relationships/image" Target="../media/image85.png"/><Relationship Id="rId5" Type="http://schemas.openxmlformats.org/officeDocument/2006/relationships/image" Target="../media/image108.png"/><Relationship Id="rId10" Type="http://schemas.openxmlformats.org/officeDocument/2006/relationships/image" Target="../media/image106.png"/><Relationship Id="rId4" Type="http://schemas.openxmlformats.org/officeDocument/2006/relationships/image" Target="../media/image101.png"/><Relationship Id="rId9" Type="http://schemas.openxmlformats.org/officeDocument/2006/relationships/image" Target="../media/image105.png"/></Relationships>
</file>

<file path=ppt/slides/_rels/slide59.xml.rels><?xml version="1.0" encoding="UTF-8" standalone="yes"?>
<Relationships xmlns="http://schemas.openxmlformats.org/package/2006/relationships"><Relationship Id="rId3" Type="http://schemas.openxmlformats.org/officeDocument/2006/relationships/image" Target="../media/image109.png"/><Relationship Id="rId7" Type="http://schemas.openxmlformats.org/officeDocument/2006/relationships/image" Target="../media/image60.png"/><Relationship Id="rId2" Type="http://schemas.openxmlformats.org/officeDocument/2006/relationships/notesSlide" Target="../notesSlides/notesSlide47.xml"/><Relationship Id="rId1" Type="http://schemas.openxmlformats.org/officeDocument/2006/relationships/slideLayout" Target="../slideLayouts/slideLayout287.xml"/><Relationship Id="rId6" Type="http://schemas.openxmlformats.org/officeDocument/2006/relationships/image" Target="../media/image100.png"/><Relationship Id="rId5" Type="http://schemas.openxmlformats.org/officeDocument/2006/relationships/image" Target="../media/image110.png"/><Relationship Id="rId4" Type="http://schemas.openxmlformats.org/officeDocument/2006/relationships/image" Target="../media/image99.png"/></Relationships>
</file>

<file path=ppt/slides/_rels/slide60.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48.xml"/><Relationship Id="rId1" Type="http://schemas.openxmlformats.org/officeDocument/2006/relationships/slideLayout" Target="../slideLayouts/slideLayout16.xml"/><Relationship Id="rId6" Type="http://schemas.openxmlformats.org/officeDocument/2006/relationships/image" Target="../media/image114.png"/><Relationship Id="rId5" Type="http://schemas.openxmlformats.org/officeDocument/2006/relationships/image" Target="../media/image113.png"/><Relationship Id="rId4" Type="http://schemas.openxmlformats.org/officeDocument/2006/relationships/image" Target="../media/image112.png"/></Relationships>
</file>

<file path=ppt/slides/_rels/slide61.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notesSlide" Target="../notesSlides/notesSlide49.xml"/><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14.xml"/><Relationship Id="rId1" Type="http://schemas.openxmlformats.org/officeDocument/2006/relationships/video" Target="https://www.youtube.com/embed/RtyaF3SqWos?list=PLKPFod6yzh8Rm5OdJGPcjfMN-8WIzLanb" TargetMode="External"/><Relationship Id="rId4" Type="http://schemas.openxmlformats.org/officeDocument/2006/relationships/image" Target="../media/image116.jpeg"/></Relationships>
</file>

<file path=ppt/slides/_rels/slide63.xml.rels><?xml version="1.0" encoding="UTF-8" standalone="yes"?>
<Relationships xmlns="http://schemas.openxmlformats.org/package/2006/relationships"><Relationship Id="rId2" Type="http://schemas.openxmlformats.org/officeDocument/2006/relationships/image" Target="../media/image117.png"/><Relationship Id="rId1" Type="http://schemas.openxmlformats.org/officeDocument/2006/relationships/slideLayout" Target="../slideLayouts/slideLayout220.xml"/></Relationships>
</file>

<file path=ppt/slides/_rels/slide64.xml.rels><?xml version="1.0" encoding="UTF-8" standalone="yes"?>
<Relationships xmlns="http://schemas.openxmlformats.org/package/2006/relationships"><Relationship Id="rId3" Type="http://schemas.openxmlformats.org/officeDocument/2006/relationships/image" Target="../media/image118.png"/><Relationship Id="rId7" Type="http://schemas.openxmlformats.org/officeDocument/2006/relationships/image" Target="../media/image122.png"/><Relationship Id="rId2" Type="http://schemas.openxmlformats.org/officeDocument/2006/relationships/notesSlide" Target="../notesSlides/notesSlide51.xml"/><Relationship Id="rId1" Type="http://schemas.openxmlformats.org/officeDocument/2006/relationships/slideLayout" Target="../slideLayouts/slideLayout289.xml"/><Relationship Id="rId6" Type="http://schemas.openxmlformats.org/officeDocument/2006/relationships/image" Target="../media/image121.gif"/><Relationship Id="rId5" Type="http://schemas.openxmlformats.org/officeDocument/2006/relationships/image" Target="../media/image120.png"/><Relationship Id="rId4" Type="http://schemas.openxmlformats.org/officeDocument/2006/relationships/image" Target="../media/image119.pn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6.xml.rels><?xml version="1.0" encoding="UTF-8" standalone="yes"?>
<Relationships xmlns="http://schemas.openxmlformats.org/package/2006/relationships"><Relationship Id="rId8" Type="http://schemas.openxmlformats.org/officeDocument/2006/relationships/image" Target="../media/image128.png"/><Relationship Id="rId3" Type="http://schemas.openxmlformats.org/officeDocument/2006/relationships/image" Target="../media/image123.png"/><Relationship Id="rId7" Type="http://schemas.openxmlformats.org/officeDocument/2006/relationships/image" Target="../media/image127.png"/><Relationship Id="rId2" Type="http://schemas.openxmlformats.org/officeDocument/2006/relationships/notesSlide" Target="../notesSlides/notesSlide52.xml"/><Relationship Id="rId1" Type="http://schemas.openxmlformats.org/officeDocument/2006/relationships/slideLayout" Target="../slideLayouts/slideLayout77.xml"/><Relationship Id="rId6" Type="http://schemas.openxmlformats.org/officeDocument/2006/relationships/image" Target="../media/image126.png"/><Relationship Id="rId5" Type="http://schemas.openxmlformats.org/officeDocument/2006/relationships/image" Target="../media/image125.png"/><Relationship Id="rId10" Type="http://schemas.openxmlformats.org/officeDocument/2006/relationships/image" Target="../media/image130.png"/><Relationship Id="rId4" Type="http://schemas.openxmlformats.org/officeDocument/2006/relationships/image" Target="../media/image124.png"/><Relationship Id="rId9" Type="http://schemas.openxmlformats.org/officeDocument/2006/relationships/image" Target="../media/image129.png"/></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8.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53.xml"/><Relationship Id="rId1" Type="http://schemas.openxmlformats.org/officeDocument/2006/relationships/slideLayout" Target="../slideLayouts/slideLayout289.xml"/><Relationship Id="rId4" Type="http://schemas.openxmlformats.org/officeDocument/2006/relationships/image" Target="../media/image131.png"/></Relationships>
</file>

<file path=ppt/slides/_rels/slide69.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54.xml"/><Relationship Id="rId1" Type="http://schemas.openxmlformats.org/officeDocument/2006/relationships/slideLayout" Target="../slideLayouts/slideLayout289.xml"/><Relationship Id="rId4" Type="http://schemas.openxmlformats.org/officeDocument/2006/relationships/image" Target="../media/image131.png"/></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pic>
        <p:nvPicPr>
          <p:cNvPr id="184" name="Google Shape;184;p56"/>
          <p:cNvPicPr preferRelativeResize="0"/>
          <p:nvPr/>
        </p:nvPicPr>
        <p:blipFill>
          <a:blip r:embed="rId3">
            <a:alphaModFix/>
          </a:blip>
          <a:stretch>
            <a:fillRect/>
          </a:stretch>
        </p:blipFill>
        <p:spPr>
          <a:xfrm rot="10800000">
            <a:off x="0" y="0"/>
            <a:ext cx="9143996" cy="5143039"/>
          </a:xfrm>
          <a:prstGeom prst="rect">
            <a:avLst/>
          </a:prstGeom>
          <a:noFill/>
          <a:ln>
            <a:noFill/>
          </a:ln>
        </p:spPr>
      </p:pic>
      <p:sp>
        <p:nvSpPr>
          <p:cNvPr id="185" name="Google Shape;185;p56"/>
          <p:cNvSpPr txBox="1"/>
          <p:nvPr/>
        </p:nvSpPr>
        <p:spPr>
          <a:xfrm>
            <a:off x="1600200" y="1838400"/>
            <a:ext cx="5956300" cy="1466700"/>
          </a:xfrm>
          <a:prstGeom prst="rect">
            <a:avLst/>
          </a:prstGeom>
          <a:noFill/>
          <a:ln>
            <a:noFill/>
          </a:ln>
        </p:spPr>
        <p:txBody>
          <a:bodyPr spcFirstLastPara="1" wrap="square" lIns="91425" tIns="91425" rIns="91425" bIns="91425" rtlCol="0" anchor="ctr" anchorCtr="0">
            <a:noAutofit/>
          </a:bodyPr>
          <a:lstStyle/>
          <a:p>
            <a:pPr marL="0" lvl="0" indent="0" algn="ctr" rtl="0">
              <a:lnSpc>
                <a:spcPct val="80000"/>
              </a:lnSpc>
              <a:spcBef>
                <a:spcPts val="0"/>
              </a:spcBef>
              <a:spcAft>
                <a:spcPts val="0"/>
              </a:spcAft>
              <a:buNone/>
            </a:pPr>
            <a:r>
              <a:rPr lang="es-mx" sz="6600" b="1" dirty="0">
                <a:solidFill>
                  <a:srgbClr val="FFFFFF"/>
                </a:solidFill>
                <a:latin typeface="Poppins"/>
                <a:ea typeface="Poppins"/>
                <a:cs typeface="Poppins"/>
                <a:sym typeface="Poppins"/>
              </a:rPr>
              <a:t>ELEVA EL NIVEL DE TUS REUNIONES</a:t>
            </a:r>
            <a:endParaRPr sz="6600" b="1" dirty="0">
              <a:solidFill>
                <a:srgbClr val="FFFFFF"/>
              </a:solidFill>
              <a:latin typeface="Poppins"/>
              <a:ea typeface="Poppins"/>
              <a:cs typeface="Poppins"/>
              <a:sym typeface="Poppins"/>
            </a:endParaRPr>
          </a:p>
        </p:txBody>
      </p:sp>
      <p:pic>
        <p:nvPicPr>
          <p:cNvPr id="186" name="Google Shape;186;p56" descr="LogitechLogoLightGrey.png"/>
          <p:cNvPicPr preferRelativeResize="0"/>
          <p:nvPr/>
        </p:nvPicPr>
        <p:blipFill rotWithShape="1">
          <a:blip r:embed="rId4">
            <a:alphaModFix/>
          </a:blip>
          <a:srcRect/>
          <a:stretch/>
        </p:blipFill>
        <p:spPr>
          <a:xfrm>
            <a:off x="3754808" y="4274051"/>
            <a:ext cx="1634375" cy="5075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oogle Shape;839;p180" descr="Google Shape;839;p180">
            <a:extLst>
              <a:ext uri="{FF2B5EF4-FFF2-40B4-BE49-F238E27FC236}">
                <a16:creationId xmlns:a16="http://schemas.microsoft.com/office/drawing/2014/main" id="{964189B9-2D6D-4AE2-9C5F-3AFAB3B7AE97}"/>
              </a:ext>
            </a:extLst>
          </p:cNvPr>
          <p:cNvPicPr>
            <a:picLocks noChangeAspect="1"/>
          </p:cNvPicPr>
          <p:nvPr/>
        </p:nvPicPr>
        <p:blipFill>
          <a:blip r:embed="rId3"/>
          <a:srcRect t="22837" b="4824"/>
          <a:stretch>
            <a:fillRect/>
          </a:stretch>
        </p:blipFill>
        <p:spPr>
          <a:xfrm>
            <a:off x="0" y="0"/>
            <a:ext cx="9144000" cy="5143509"/>
          </a:xfrm>
          <a:prstGeom prst="rect">
            <a:avLst/>
          </a:prstGeom>
          <a:noFill/>
          <a:ln cap="flat">
            <a:noFill/>
          </a:ln>
        </p:spPr>
      </p:pic>
      <p:sp>
        <p:nvSpPr>
          <p:cNvPr id="3" name="Google Shape;840;p180">
            <a:extLst>
              <a:ext uri="{FF2B5EF4-FFF2-40B4-BE49-F238E27FC236}">
                <a16:creationId xmlns:a16="http://schemas.microsoft.com/office/drawing/2014/main" id="{F77A974E-9323-4871-B998-7261DA8BFFFE}"/>
              </a:ext>
            </a:extLst>
          </p:cNvPr>
          <p:cNvSpPr txBox="1"/>
          <p:nvPr/>
        </p:nvSpPr>
        <p:spPr>
          <a:xfrm>
            <a:off x="1283677" y="689656"/>
            <a:ext cx="6858000" cy="646292"/>
          </a:xfrm>
          <a:prstGeom prst="rect">
            <a:avLst/>
          </a:prstGeom>
          <a:noFill/>
          <a:ln cap="flat">
            <a:noFill/>
          </a:ln>
        </p:spPr>
        <p:txBody>
          <a:bodyPr vert="horz" wrap="square" lIns="91421" tIns="91421" rIns="91421" bIns="91421" anchor="ctr" anchorCtr="1" compatLnSpc="1">
            <a:spAutoFit/>
          </a:bodyPr>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3000" b="1" i="0" u="none" strike="noStrike" kern="0" cap="none" spc="0" baseline="0" dirty="0">
                <a:solidFill>
                  <a:srgbClr val="FFFFFF"/>
                </a:solidFill>
                <a:uFillTx/>
                <a:latin typeface="Helvetica"/>
                <a:ea typeface="Helvetica"/>
                <a:cs typeface="Helvetica"/>
              </a:rPr>
              <a:t>EL FUTURO DE LAS REUNIONES</a:t>
            </a:r>
          </a:p>
        </p:txBody>
      </p:sp>
      <p:pic>
        <p:nvPicPr>
          <p:cNvPr id="4" name="Google Shape;841;p180" descr="Google Shape;841;p180">
            <a:extLst>
              <a:ext uri="{FF2B5EF4-FFF2-40B4-BE49-F238E27FC236}">
                <a16:creationId xmlns:a16="http://schemas.microsoft.com/office/drawing/2014/main" id="{67AAFB0D-83DF-46A6-973D-683EE1179048}"/>
              </a:ext>
            </a:extLst>
          </p:cNvPr>
          <p:cNvPicPr>
            <a:picLocks noChangeAspect="1"/>
          </p:cNvPicPr>
          <p:nvPr/>
        </p:nvPicPr>
        <p:blipFill>
          <a:blip r:embed="rId4"/>
          <a:stretch>
            <a:fillRect/>
          </a:stretch>
        </p:blipFill>
        <p:spPr>
          <a:xfrm>
            <a:off x="3986683" y="292598"/>
            <a:ext cx="1170624" cy="363501"/>
          </a:xfrm>
          <a:prstGeom prst="rect">
            <a:avLst/>
          </a:prstGeom>
          <a:noFill/>
          <a:ln cap="flat">
            <a:noFill/>
          </a:ln>
        </p:spPr>
      </p:pic>
      <p:sp>
        <p:nvSpPr>
          <p:cNvPr id="5" name="Google Shape;842;p180">
            <a:extLst>
              <a:ext uri="{FF2B5EF4-FFF2-40B4-BE49-F238E27FC236}">
                <a16:creationId xmlns:a16="http://schemas.microsoft.com/office/drawing/2014/main" id="{D4EB62E1-E0F0-410A-99F1-E6DF94D4CBF9}"/>
              </a:ext>
            </a:extLst>
          </p:cNvPr>
          <p:cNvSpPr txBox="1"/>
          <p:nvPr/>
        </p:nvSpPr>
        <p:spPr>
          <a:xfrm>
            <a:off x="3849450" y="4685769"/>
            <a:ext cx="1445099" cy="309853"/>
          </a:xfrm>
          <a:prstGeom prst="rect">
            <a:avLst/>
          </a:prstGeom>
          <a:noFill/>
          <a:ln cap="flat">
            <a:noFill/>
          </a:ln>
        </p:spPr>
        <p:txBody>
          <a:bodyPr vert="horz" wrap="square" lIns="91421" tIns="91421" rIns="91421" bIns="91421" anchor="ctr" anchorCtr="1" compatLnSpc="1">
            <a:spAutoFit/>
          </a:bodyPr>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800" b="0" i="0" u="none" strike="noStrike" kern="0" cap="none" spc="0" baseline="0">
                <a:solidFill>
                  <a:srgbClr val="FFFFFF"/>
                </a:solidFill>
                <a:uFillTx/>
                <a:latin typeface="Helvetica"/>
                <a:ea typeface="Helvetica"/>
                <a:cs typeface="Helvetica"/>
              </a:rPr>
              <a:t>CONFIDENTIAL</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oogle Shape;271;p80" descr="Google Shape;271;p80">
            <a:extLst>
              <a:ext uri="{FF2B5EF4-FFF2-40B4-BE49-F238E27FC236}">
                <a16:creationId xmlns:a16="http://schemas.microsoft.com/office/drawing/2014/main" id="{890FCE78-9C1F-4877-BD69-241B55A747AF}"/>
              </a:ext>
            </a:extLst>
          </p:cNvPr>
          <p:cNvPicPr>
            <a:picLocks noChangeAspect="1"/>
          </p:cNvPicPr>
          <p:nvPr/>
        </p:nvPicPr>
        <p:blipFill>
          <a:blip r:embed="rId3"/>
          <a:stretch>
            <a:fillRect/>
          </a:stretch>
        </p:blipFill>
        <p:spPr>
          <a:xfrm>
            <a:off x="869091" y="942956"/>
            <a:ext cx="7405807" cy="3888047"/>
          </a:xfrm>
          <a:prstGeom prst="rect">
            <a:avLst/>
          </a:prstGeom>
          <a:noFill/>
          <a:ln cap="flat">
            <a:noFill/>
          </a:ln>
        </p:spPr>
      </p:pic>
      <p:sp>
        <p:nvSpPr>
          <p:cNvPr id="3" name="Google Shape;327;p80">
            <a:extLst>
              <a:ext uri="{FF2B5EF4-FFF2-40B4-BE49-F238E27FC236}">
                <a16:creationId xmlns:a16="http://schemas.microsoft.com/office/drawing/2014/main" id="{9AAA8AD2-1C05-45A4-93C9-C3A9B7A9DCCE}"/>
              </a:ext>
            </a:extLst>
          </p:cNvPr>
          <p:cNvSpPr txBox="1"/>
          <p:nvPr/>
        </p:nvSpPr>
        <p:spPr>
          <a:xfrm>
            <a:off x="400708" y="370359"/>
            <a:ext cx="7784930" cy="330852"/>
          </a:xfrm>
          <a:prstGeom prst="rect">
            <a:avLst/>
          </a:prstGeom>
          <a:noFill/>
          <a:ln cap="flat">
            <a:noFill/>
          </a:ln>
        </p:spPr>
        <p:txBody>
          <a:bodyPr vert="horz" wrap="square" lIns="19046" tIns="19046" rIns="19046" bIns="19046" anchor="t" anchorCtr="0" compatLnSpc="1">
            <a:spAutoFit/>
          </a:bodyPr>
          <a:lstStyle/>
          <a:p>
            <a:pPr marL="0" marR="0" lvl="0" indent="0" algn="l" defTabSz="914400" rtl="0" fontAlgn="auto" hangingPunct="0">
              <a:lnSpc>
                <a:spcPct val="100000"/>
              </a:lnSpc>
              <a:spcBef>
                <a:spcPts val="0"/>
              </a:spcBef>
              <a:spcAft>
                <a:spcPts val="0"/>
              </a:spcAft>
              <a:buNone/>
              <a:tabLst/>
              <a:defRPr sz="1900" b="1" i="0" u="none" strike="noStrike" kern="0" cap="none" spc="0" baseline="0">
                <a:solidFill>
                  <a:srgbClr val="282A2D"/>
                </a:solidFill>
                <a:uFillTx/>
                <a:latin typeface="Helvetica"/>
                <a:ea typeface="Helvetica"/>
                <a:cs typeface="Helvetica"/>
              </a:defRPr>
            </a:pPr>
            <a:r>
              <a:rPr lang="en-US" sz="1900" b="1" i="0" u="none" strike="noStrike" kern="0" cap="none" spc="0" baseline="0" dirty="0">
                <a:solidFill>
                  <a:srgbClr val="282A2D"/>
                </a:solidFill>
                <a:uFillTx/>
                <a:latin typeface="Helvetica"/>
                <a:ea typeface="Helvetica"/>
                <a:cs typeface="Helvetica"/>
              </a:rPr>
              <a:t>VIDEO COLABORACIÓN </a:t>
            </a:r>
            <a:r>
              <a:rPr lang="en-US" sz="1900" b="1" i="0" u="none" strike="noStrike" kern="0" cap="none" spc="0" baseline="0" dirty="0">
                <a:solidFill>
                  <a:srgbClr val="824EFA"/>
                </a:solidFill>
                <a:uFillTx/>
                <a:latin typeface="Helvetica"/>
                <a:ea typeface="Helvetica"/>
                <a:cs typeface="Helvetica"/>
              </a:rPr>
              <a:t>EN CADA PANTALLA EN CADA ESPACIO</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852;p182">
            <a:extLst>
              <a:ext uri="{FF2B5EF4-FFF2-40B4-BE49-F238E27FC236}">
                <a16:creationId xmlns:a16="http://schemas.microsoft.com/office/drawing/2014/main" id="{7E6BC27A-E44B-4ACE-BF05-464D09B16862}"/>
              </a:ext>
            </a:extLst>
          </p:cNvPr>
          <p:cNvSpPr/>
          <p:nvPr/>
        </p:nvSpPr>
        <p:spPr>
          <a:xfrm>
            <a:off x="4553702" y="0"/>
            <a:ext cx="4590297" cy="2425199"/>
          </a:xfrm>
          <a:prstGeom prst="rect">
            <a:avLst/>
          </a:prstGeom>
          <a:solidFill>
            <a:srgbClr val="E4E3E3"/>
          </a:solidFill>
          <a:ln cap="flat">
            <a:noFill/>
            <a:prstDash val="solid"/>
          </a:ln>
        </p:spPr>
        <p:txBody>
          <a:bodyPr vert="horz" wrap="square" lIns="0" tIns="0" rIns="0" bIns="0" anchor="ctr" anchorCtr="0" compatLnSpc="1">
            <a:noAutofit/>
          </a:bodyPr>
          <a:lstStyle/>
          <a:p>
            <a:pPr marL="0" marR="0" lvl="0" indent="0" algn="l" defTabSz="914400" rtl="0" fontAlgn="auto" hangingPunct="0">
              <a:lnSpc>
                <a:spcPct val="115000"/>
              </a:lnSpc>
              <a:spcBef>
                <a:spcPts val="1600"/>
              </a:spcBef>
              <a:spcAft>
                <a:spcPts val="0"/>
              </a:spcAft>
              <a:buNone/>
              <a:tabLst/>
              <a:defRPr sz="1200" b="0" i="0" u="none" strike="noStrike" kern="0" cap="none" spc="0" baseline="0">
                <a:solidFill>
                  <a:srgbClr val="824EFA"/>
                </a:solidFill>
                <a:uFillTx/>
                <a:latin typeface="Helvetica"/>
                <a:ea typeface="Helvetica"/>
                <a:cs typeface="Helvetica"/>
              </a:defRPr>
            </a:pPr>
            <a:endParaRPr lang="en-US" sz="1200" b="0" i="0" u="none" strike="noStrike" kern="0" cap="none" spc="0" baseline="0">
              <a:solidFill>
                <a:srgbClr val="824EFA"/>
              </a:solidFill>
              <a:uFillTx/>
              <a:latin typeface="Helvetica"/>
              <a:ea typeface="Helvetica"/>
              <a:cs typeface="Helvetica"/>
            </a:endParaRPr>
          </a:p>
        </p:txBody>
      </p:sp>
      <p:sp>
        <p:nvSpPr>
          <p:cNvPr id="3" name="Google Shape;853;p182">
            <a:extLst>
              <a:ext uri="{FF2B5EF4-FFF2-40B4-BE49-F238E27FC236}">
                <a16:creationId xmlns:a16="http://schemas.microsoft.com/office/drawing/2014/main" id="{70A9FBBA-B338-49B4-9836-B6DF3209E15E}"/>
              </a:ext>
            </a:extLst>
          </p:cNvPr>
          <p:cNvSpPr/>
          <p:nvPr/>
        </p:nvSpPr>
        <p:spPr>
          <a:xfrm>
            <a:off x="0" y="0"/>
            <a:ext cx="4590306" cy="2425199"/>
          </a:xfrm>
          <a:prstGeom prst="rect">
            <a:avLst/>
          </a:prstGeom>
          <a:solidFill>
            <a:srgbClr val="E6D2BF"/>
          </a:solidFill>
          <a:ln cap="flat">
            <a:noFill/>
            <a:prstDash val="solid"/>
          </a:ln>
        </p:spPr>
        <p:txBody>
          <a:bodyPr vert="horz" wrap="square" lIns="0" tIns="0" rIns="0" bIns="0" anchor="ctr"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400" b="0" i="0" u="none" strike="noStrike" kern="0" cap="none" spc="0" baseline="0">
              <a:solidFill>
                <a:srgbClr val="000000"/>
              </a:solidFill>
              <a:uFillTx/>
              <a:latin typeface="Arial"/>
              <a:ea typeface="Arial"/>
              <a:cs typeface="Arial"/>
            </a:endParaRPr>
          </a:p>
        </p:txBody>
      </p:sp>
      <p:sp>
        <p:nvSpPr>
          <p:cNvPr id="4" name="Google Shape;854;p182">
            <a:extLst>
              <a:ext uri="{FF2B5EF4-FFF2-40B4-BE49-F238E27FC236}">
                <a16:creationId xmlns:a16="http://schemas.microsoft.com/office/drawing/2014/main" id="{E5FEDE70-8380-4162-85EA-33A9C9007549}"/>
              </a:ext>
            </a:extLst>
          </p:cNvPr>
          <p:cNvSpPr/>
          <p:nvPr/>
        </p:nvSpPr>
        <p:spPr>
          <a:xfrm>
            <a:off x="0" y="2718246"/>
            <a:ext cx="9144000" cy="2425199"/>
          </a:xfrm>
          <a:prstGeom prst="rect">
            <a:avLst/>
          </a:prstGeom>
          <a:solidFill>
            <a:srgbClr val="EFEFEF"/>
          </a:solidFill>
          <a:ln cap="flat">
            <a:noFill/>
            <a:prstDash val="solid"/>
          </a:ln>
        </p:spPr>
        <p:txBody>
          <a:bodyPr vert="horz" wrap="square" lIns="0" tIns="0" rIns="0" bIns="0" anchor="ctr"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400" b="0" i="0" u="none" strike="noStrike" kern="0" cap="none" spc="0" baseline="0">
              <a:solidFill>
                <a:srgbClr val="000000"/>
              </a:solidFill>
              <a:uFillTx/>
              <a:latin typeface="Arial"/>
              <a:ea typeface="Arial"/>
              <a:cs typeface="Arial"/>
            </a:endParaRPr>
          </a:p>
        </p:txBody>
      </p:sp>
      <p:pic>
        <p:nvPicPr>
          <p:cNvPr id="5" name="Google Shape;855;p182" descr="Google Shape;855;p182">
            <a:extLst>
              <a:ext uri="{FF2B5EF4-FFF2-40B4-BE49-F238E27FC236}">
                <a16:creationId xmlns:a16="http://schemas.microsoft.com/office/drawing/2014/main" id="{7AC1F874-AEC0-445D-B566-14AE0C45A3CE}"/>
              </a:ext>
            </a:extLst>
          </p:cNvPr>
          <p:cNvPicPr>
            <a:picLocks noChangeAspect="1"/>
          </p:cNvPicPr>
          <p:nvPr/>
        </p:nvPicPr>
        <p:blipFill>
          <a:blip r:embed="rId3"/>
          <a:stretch>
            <a:fillRect/>
          </a:stretch>
        </p:blipFill>
        <p:spPr>
          <a:xfrm>
            <a:off x="4590297" y="1916600"/>
            <a:ext cx="4553702" cy="2560448"/>
          </a:xfrm>
          <a:prstGeom prst="rect">
            <a:avLst/>
          </a:prstGeom>
          <a:noFill/>
          <a:ln cap="flat">
            <a:noFill/>
          </a:ln>
        </p:spPr>
      </p:pic>
      <p:pic>
        <p:nvPicPr>
          <p:cNvPr id="6" name="Google Shape;856;p182" descr="Google Shape;856;p182">
            <a:extLst>
              <a:ext uri="{FF2B5EF4-FFF2-40B4-BE49-F238E27FC236}">
                <a16:creationId xmlns:a16="http://schemas.microsoft.com/office/drawing/2014/main" id="{55B842E3-4C3E-489B-BA06-5F2D0C244C2C}"/>
              </a:ext>
            </a:extLst>
          </p:cNvPr>
          <p:cNvPicPr>
            <a:picLocks noChangeAspect="1"/>
          </p:cNvPicPr>
          <p:nvPr/>
        </p:nvPicPr>
        <p:blipFill>
          <a:blip r:embed="rId4"/>
          <a:stretch>
            <a:fillRect/>
          </a:stretch>
        </p:blipFill>
        <p:spPr>
          <a:xfrm>
            <a:off x="0" y="1733254"/>
            <a:ext cx="4590306" cy="2581076"/>
          </a:xfrm>
          <a:prstGeom prst="rect">
            <a:avLst/>
          </a:prstGeom>
          <a:noFill/>
          <a:ln cap="flat">
            <a:noFill/>
          </a:ln>
        </p:spPr>
      </p:pic>
      <p:sp>
        <p:nvSpPr>
          <p:cNvPr id="7" name="Google Shape;857;p182">
            <a:extLst>
              <a:ext uri="{FF2B5EF4-FFF2-40B4-BE49-F238E27FC236}">
                <a16:creationId xmlns:a16="http://schemas.microsoft.com/office/drawing/2014/main" id="{1C72A9C7-D8BD-47C4-BA53-8893E6B50A07}"/>
              </a:ext>
            </a:extLst>
          </p:cNvPr>
          <p:cNvSpPr txBox="1"/>
          <p:nvPr/>
        </p:nvSpPr>
        <p:spPr>
          <a:xfrm>
            <a:off x="187296" y="506257"/>
            <a:ext cx="4215704" cy="726827"/>
          </a:xfrm>
          <a:prstGeom prst="rect">
            <a:avLst/>
          </a:prstGeom>
          <a:noFill/>
          <a:ln cap="flat">
            <a:noFill/>
          </a:ln>
        </p:spPr>
        <p:txBody>
          <a:bodyPr vert="horz" wrap="square" lIns="91421" tIns="91421" rIns="91421" bIns="91421" anchor="t" anchorCtr="1" compatLnSpc="1">
            <a:spAutoFit/>
          </a:bodyPr>
          <a:lstStyle/>
          <a:p>
            <a:pPr marL="0" marR="0" lvl="0" indent="0" algn="ctr" defTabSz="914400" rtl="0" fontAlgn="auto" hangingPunct="0">
              <a:lnSpc>
                <a:spcPct val="115000"/>
              </a:lnSpc>
              <a:spcBef>
                <a:spcPts val="1600"/>
              </a:spcBef>
              <a:spcAft>
                <a:spcPts val="0"/>
              </a:spcAft>
              <a:buNone/>
              <a:tabLst/>
              <a:defRPr sz="1800" b="0" i="0" u="none" strike="noStrike" kern="0" cap="none" spc="0" baseline="0">
                <a:solidFill>
                  <a:srgbClr val="000000"/>
                </a:solidFill>
                <a:uFillTx/>
              </a:defRPr>
            </a:pPr>
            <a:r>
              <a:rPr lang="en-US" sz="1600" b="0" i="0" u="none" strike="noStrike" kern="0" cap="none" spc="0" baseline="0" dirty="0">
                <a:solidFill>
                  <a:srgbClr val="824EFA"/>
                </a:solidFill>
                <a:uFillTx/>
                <a:latin typeface="Helvetica"/>
                <a:ea typeface="Helvetica"/>
                <a:cs typeface="Helvetica"/>
              </a:rPr>
              <a:t>30%-70% de los </a:t>
            </a:r>
            <a:r>
              <a:rPr lang="en-US" sz="1600" b="0" i="0" u="none" strike="noStrike" kern="0" cap="none" spc="0" baseline="0" dirty="0" err="1">
                <a:solidFill>
                  <a:srgbClr val="824EFA"/>
                </a:solidFill>
                <a:uFillTx/>
                <a:latin typeface="Helvetica"/>
                <a:ea typeface="Helvetica"/>
                <a:cs typeface="Helvetica"/>
              </a:rPr>
              <a:t>usuarios</a:t>
            </a:r>
            <a:r>
              <a:rPr lang="en-US" sz="1600" b="0" i="0" u="none" strike="noStrike" kern="0" cap="none" spc="0" baseline="0" dirty="0">
                <a:solidFill>
                  <a:srgbClr val="824EFA"/>
                </a:solidFill>
                <a:uFillTx/>
                <a:latin typeface="Helvetica"/>
                <a:ea typeface="Helvetica"/>
                <a:cs typeface="Helvetica"/>
              </a:rPr>
              <a:t> </a:t>
            </a:r>
            <a:r>
              <a:rPr lang="en-US" sz="1600" b="0" i="0" u="none" strike="noStrike" kern="0" cap="none" spc="0" baseline="0" dirty="0" err="1">
                <a:solidFill>
                  <a:srgbClr val="824EFA"/>
                </a:solidFill>
                <a:uFillTx/>
                <a:latin typeface="Helvetica"/>
                <a:ea typeface="Helvetica"/>
                <a:cs typeface="Helvetica"/>
              </a:rPr>
              <a:t>trabajarán</a:t>
            </a:r>
            <a:r>
              <a:rPr lang="en-US" sz="1600" b="0" i="0" u="none" strike="noStrike" kern="0" cap="none" spc="0" baseline="0" dirty="0">
                <a:solidFill>
                  <a:srgbClr val="824EFA"/>
                </a:solidFill>
                <a:uFillTx/>
                <a:latin typeface="Helvetica"/>
                <a:ea typeface="Helvetica"/>
                <a:cs typeface="Helvetica"/>
              </a:rPr>
              <a:t> </a:t>
            </a:r>
            <a:r>
              <a:rPr lang="en-US" sz="1600" b="0" i="0" u="none" strike="noStrike" kern="0" cap="none" spc="0" baseline="0" dirty="0" err="1">
                <a:solidFill>
                  <a:srgbClr val="824EFA"/>
                </a:solidFill>
                <a:uFillTx/>
                <a:latin typeface="Helvetica"/>
                <a:ea typeface="Helvetica"/>
                <a:cs typeface="Helvetica"/>
              </a:rPr>
              <a:t>desde</a:t>
            </a:r>
            <a:r>
              <a:rPr lang="en-US" sz="1600" b="0" i="0" u="none" strike="noStrike" kern="0" cap="none" spc="0" baseline="0" dirty="0">
                <a:solidFill>
                  <a:srgbClr val="824EFA"/>
                </a:solidFill>
                <a:uFillTx/>
                <a:latin typeface="Helvetica"/>
                <a:ea typeface="Helvetica"/>
                <a:cs typeface="Helvetica"/>
              </a:rPr>
              <a:t> casa de </a:t>
            </a:r>
            <a:r>
              <a:rPr lang="en-US" sz="1600" b="0" i="0" u="none" strike="noStrike" kern="0" cap="none" spc="0" baseline="0" dirty="0" err="1">
                <a:solidFill>
                  <a:srgbClr val="824EFA"/>
                </a:solidFill>
                <a:uFillTx/>
                <a:latin typeface="Helvetica"/>
                <a:ea typeface="Helvetica"/>
                <a:cs typeface="Helvetica"/>
              </a:rPr>
              <a:t>ahora</a:t>
            </a:r>
            <a:r>
              <a:rPr lang="en-US" sz="1600" b="0" i="0" u="none" strike="noStrike" kern="0" cap="none" spc="0" baseline="0" dirty="0">
                <a:solidFill>
                  <a:srgbClr val="824EFA"/>
                </a:solidFill>
                <a:uFillTx/>
                <a:latin typeface="Helvetica"/>
                <a:ea typeface="Helvetica"/>
                <a:cs typeface="Helvetica"/>
              </a:rPr>
              <a:t> </a:t>
            </a:r>
            <a:r>
              <a:rPr lang="en-US" sz="1600" b="0" i="0" u="none" strike="noStrike" kern="0" cap="none" spc="0" baseline="0" dirty="0" err="1">
                <a:solidFill>
                  <a:srgbClr val="824EFA"/>
                </a:solidFill>
                <a:uFillTx/>
                <a:latin typeface="Helvetica"/>
                <a:ea typeface="Helvetica"/>
                <a:cs typeface="Helvetica"/>
              </a:rPr>
              <a:t>en</a:t>
            </a:r>
            <a:r>
              <a:rPr lang="en-US" sz="1600" b="0" i="0" u="none" strike="noStrike" kern="0" cap="none" spc="0" baseline="0" dirty="0">
                <a:solidFill>
                  <a:srgbClr val="824EFA"/>
                </a:solidFill>
                <a:uFillTx/>
                <a:latin typeface="Helvetica"/>
                <a:ea typeface="Helvetica"/>
                <a:cs typeface="Helvetica"/>
              </a:rPr>
              <a:t> </a:t>
            </a:r>
            <a:r>
              <a:rPr lang="en-US" sz="1600" b="0" i="0" u="none" strike="noStrike" kern="0" cap="none" spc="0" baseline="0" dirty="0" err="1">
                <a:solidFill>
                  <a:srgbClr val="824EFA"/>
                </a:solidFill>
                <a:uFillTx/>
                <a:latin typeface="Helvetica"/>
                <a:ea typeface="Helvetica"/>
                <a:cs typeface="Helvetica"/>
              </a:rPr>
              <a:t>adelante</a:t>
            </a:r>
            <a:endParaRPr lang="en-US" sz="1600" b="0" i="0" u="none" strike="noStrike" kern="0" cap="none" spc="0" baseline="0" dirty="0">
              <a:solidFill>
                <a:srgbClr val="824EFA"/>
              </a:solidFill>
              <a:uFillTx/>
              <a:latin typeface="Helvetica"/>
              <a:ea typeface="Helvetica"/>
              <a:cs typeface="Helvetica"/>
            </a:endParaRPr>
          </a:p>
        </p:txBody>
      </p:sp>
      <p:sp>
        <p:nvSpPr>
          <p:cNvPr id="8" name="Google Shape;859;p182">
            <a:extLst>
              <a:ext uri="{FF2B5EF4-FFF2-40B4-BE49-F238E27FC236}">
                <a16:creationId xmlns:a16="http://schemas.microsoft.com/office/drawing/2014/main" id="{2122CF3C-D129-4504-AEF8-9C1EFFC9B3FA}"/>
              </a:ext>
            </a:extLst>
          </p:cNvPr>
          <p:cNvSpPr txBox="1"/>
          <p:nvPr/>
        </p:nvSpPr>
        <p:spPr>
          <a:xfrm>
            <a:off x="4771101" y="369783"/>
            <a:ext cx="4342604" cy="1009982"/>
          </a:xfrm>
          <a:prstGeom prst="rect">
            <a:avLst/>
          </a:prstGeom>
          <a:noFill/>
          <a:ln cap="flat">
            <a:noFill/>
          </a:ln>
        </p:spPr>
        <p:txBody>
          <a:bodyPr vert="horz" wrap="square" lIns="91421" tIns="91421" rIns="91421" bIns="91421" anchor="t" anchorCtr="1" compatLnSpc="1">
            <a:spAutoFit/>
          </a:bodyPr>
          <a:lstStyle/>
          <a:p>
            <a:pPr marL="0" marR="0" lvl="0" indent="0" algn="ctr" defTabSz="914400" rtl="0" fontAlgn="auto" hangingPunct="0">
              <a:lnSpc>
                <a:spcPct val="115000"/>
              </a:lnSpc>
              <a:spcBef>
                <a:spcPts val="0"/>
              </a:spcBef>
              <a:spcAft>
                <a:spcPts val="0"/>
              </a:spcAft>
              <a:buNone/>
              <a:tabLst/>
              <a:defRPr sz="1800" b="0" i="0" u="none" strike="noStrike" kern="0" cap="none" spc="0" baseline="0">
                <a:solidFill>
                  <a:srgbClr val="000000"/>
                </a:solidFill>
                <a:uFillTx/>
              </a:defRPr>
            </a:pPr>
            <a:r>
              <a:rPr lang="en-US" sz="1600" b="0" i="0" u="none" strike="noStrike" kern="0" cap="none" spc="0" baseline="0" dirty="0">
                <a:solidFill>
                  <a:srgbClr val="824EFA"/>
                </a:solidFill>
                <a:uFillTx/>
                <a:latin typeface="Helvetica"/>
                <a:ea typeface="Helvetica"/>
                <a:cs typeface="Helvetica"/>
              </a:rPr>
              <a:t>Como </a:t>
            </a:r>
            <a:r>
              <a:rPr lang="en-US" sz="1600" b="0" i="0" u="none" strike="noStrike" kern="0" cap="none" spc="0" baseline="0" dirty="0" err="1">
                <a:solidFill>
                  <a:srgbClr val="824EFA"/>
                </a:solidFill>
                <a:uFillTx/>
                <a:latin typeface="Helvetica"/>
                <a:ea typeface="Helvetica"/>
                <a:cs typeface="Helvetica"/>
              </a:rPr>
              <a:t>resultado</a:t>
            </a:r>
            <a:r>
              <a:rPr lang="en-US" sz="1600" b="0" i="0" u="none" strike="noStrike" kern="0" cap="none" spc="0" baseline="0" dirty="0">
                <a:solidFill>
                  <a:srgbClr val="824EFA"/>
                </a:solidFill>
                <a:uFillTx/>
                <a:latin typeface="Helvetica"/>
                <a:ea typeface="Helvetica"/>
                <a:cs typeface="Helvetica"/>
              </a:rPr>
              <a:t> CADA </a:t>
            </a:r>
            <a:r>
              <a:rPr lang="en-US" sz="1600" b="0" i="0" u="none" strike="noStrike" kern="0" cap="none" spc="0" baseline="0" dirty="0" err="1">
                <a:solidFill>
                  <a:srgbClr val="824EFA"/>
                </a:solidFill>
                <a:uFillTx/>
                <a:latin typeface="Helvetica"/>
                <a:ea typeface="Helvetica"/>
                <a:cs typeface="Helvetica"/>
              </a:rPr>
              <a:t>sala</a:t>
            </a:r>
            <a:r>
              <a:rPr lang="en-US" sz="1600" b="0" i="0" u="none" strike="noStrike" kern="0" cap="none" spc="0" baseline="0" dirty="0">
                <a:solidFill>
                  <a:srgbClr val="824EFA"/>
                </a:solidFill>
                <a:uFillTx/>
                <a:latin typeface="Helvetica"/>
                <a:ea typeface="Helvetica"/>
                <a:cs typeface="Helvetica"/>
              </a:rPr>
              <a:t> de </a:t>
            </a:r>
            <a:r>
              <a:rPr lang="en-US" sz="1600" b="0" i="0" u="none" strike="noStrike" kern="0" cap="none" spc="0" baseline="0" dirty="0" err="1">
                <a:solidFill>
                  <a:srgbClr val="824EFA"/>
                </a:solidFill>
                <a:uFillTx/>
                <a:latin typeface="Helvetica"/>
                <a:ea typeface="Helvetica"/>
                <a:cs typeface="Helvetica"/>
              </a:rPr>
              <a:t>reunión</a:t>
            </a:r>
            <a:r>
              <a:rPr lang="en-US" sz="1600" b="0" i="0" u="none" strike="noStrike" kern="0" cap="none" spc="0" baseline="0" dirty="0">
                <a:solidFill>
                  <a:srgbClr val="824EFA"/>
                </a:solidFill>
                <a:uFillTx/>
                <a:latin typeface="Helvetica"/>
                <a:ea typeface="Helvetica"/>
                <a:cs typeface="Helvetica"/>
              </a:rPr>
              <a:t> </a:t>
            </a:r>
            <a:r>
              <a:rPr lang="en-US" sz="1600" b="0" i="0" u="none" strike="noStrike" kern="0" cap="none" spc="0" baseline="0" dirty="0" err="1">
                <a:solidFill>
                  <a:srgbClr val="824EFA"/>
                </a:solidFill>
                <a:uFillTx/>
                <a:latin typeface="Helvetica"/>
                <a:ea typeface="Helvetica"/>
                <a:cs typeface="Helvetica"/>
              </a:rPr>
              <a:t>deberá</a:t>
            </a:r>
            <a:r>
              <a:rPr lang="en-US" sz="1600" b="0" i="0" u="none" strike="noStrike" kern="0" cap="none" spc="0" baseline="0" dirty="0">
                <a:solidFill>
                  <a:srgbClr val="824EFA"/>
                </a:solidFill>
                <a:uFillTx/>
                <a:latin typeface="Helvetica"/>
                <a:ea typeface="Helvetica"/>
                <a:cs typeface="Helvetica"/>
              </a:rPr>
              <a:t> </a:t>
            </a:r>
            <a:r>
              <a:rPr lang="en-US" sz="1600" b="0" i="0" u="none" strike="noStrike" kern="0" cap="none" spc="0" baseline="0" dirty="0" err="1">
                <a:solidFill>
                  <a:srgbClr val="824EFA"/>
                </a:solidFill>
                <a:uFillTx/>
                <a:latin typeface="Helvetica"/>
                <a:ea typeface="Helvetica"/>
                <a:cs typeface="Helvetica"/>
              </a:rPr>
              <a:t>estar</a:t>
            </a:r>
            <a:r>
              <a:rPr lang="en-US" sz="1600" b="0" i="0" u="none" strike="noStrike" kern="0" cap="none" spc="0" baseline="0" dirty="0">
                <a:solidFill>
                  <a:srgbClr val="824EFA"/>
                </a:solidFill>
                <a:uFillTx/>
                <a:latin typeface="Helvetica"/>
                <a:ea typeface="Helvetica"/>
                <a:cs typeface="Helvetica"/>
              </a:rPr>
              <a:t> </a:t>
            </a:r>
            <a:r>
              <a:rPr lang="en-US" sz="1600" b="0" i="0" u="none" strike="noStrike" kern="0" cap="none" spc="0" baseline="0" dirty="0" err="1">
                <a:solidFill>
                  <a:srgbClr val="824EFA"/>
                </a:solidFill>
                <a:uFillTx/>
                <a:latin typeface="Helvetica"/>
                <a:ea typeface="Helvetica"/>
                <a:cs typeface="Helvetica"/>
              </a:rPr>
              <a:t>equipada</a:t>
            </a:r>
            <a:r>
              <a:rPr lang="en-US" sz="1600" b="0" i="0" u="none" strike="noStrike" kern="0" cap="none" spc="0" baseline="0" dirty="0">
                <a:solidFill>
                  <a:srgbClr val="824EFA"/>
                </a:solidFill>
                <a:uFillTx/>
                <a:latin typeface="Helvetica"/>
                <a:ea typeface="Helvetica"/>
                <a:cs typeface="Helvetica"/>
              </a:rPr>
              <a:t> con video para </a:t>
            </a:r>
            <a:r>
              <a:rPr lang="en-US" sz="1600" b="0" i="0" u="none" strike="noStrike" kern="0" cap="none" spc="0" baseline="0" dirty="0" err="1">
                <a:solidFill>
                  <a:srgbClr val="824EFA"/>
                </a:solidFill>
                <a:uFillTx/>
                <a:latin typeface="Helvetica"/>
                <a:ea typeface="Helvetica"/>
                <a:cs typeface="Helvetica"/>
              </a:rPr>
              <a:t>acomodar</a:t>
            </a:r>
            <a:r>
              <a:rPr lang="en-US" sz="1600" b="0" i="0" u="none" strike="noStrike" kern="0" cap="none" spc="0" baseline="0" dirty="0">
                <a:solidFill>
                  <a:srgbClr val="824EFA"/>
                </a:solidFill>
                <a:uFillTx/>
                <a:latin typeface="Helvetica"/>
                <a:ea typeface="Helvetica"/>
                <a:cs typeface="Helvetica"/>
              </a:rPr>
              <a:t> a los </a:t>
            </a:r>
            <a:r>
              <a:rPr lang="en-US" sz="1600" b="0" i="0" u="none" strike="noStrike" kern="0" cap="none" spc="0" baseline="0" dirty="0" err="1">
                <a:solidFill>
                  <a:srgbClr val="824EFA"/>
                </a:solidFill>
                <a:uFillTx/>
                <a:latin typeface="Helvetica"/>
                <a:ea typeface="Helvetica"/>
                <a:cs typeface="Helvetica"/>
              </a:rPr>
              <a:t>empleados</a:t>
            </a:r>
            <a:endParaRPr lang="en-US" sz="1200" b="0" i="0" u="none" strike="noStrike" kern="0" cap="none" spc="0" baseline="0" dirty="0">
              <a:solidFill>
                <a:srgbClr val="824EFA"/>
              </a:solidFill>
              <a:uFillTx/>
              <a:latin typeface="Helvetica"/>
              <a:ea typeface="Helvetica"/>
              <a:cs typeface="Helvetica"/>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875;p184">
            <a:extLst>
              <a:ext uri="{FF2B5EF4-FFF2-40B4-BE49-F238E27FC236}">
                <a16:creationId xmlns:a16="http://schemas.microsoft.com/office/drawing/2014/main" id="{C3C37DAD-A130-497F-8491-48DB481BB492}"/>
              </a:ext>
            </a:extLst>
          </p:cNvPr>
          <p:cNvSpPr txBox="1"/>
          <p:nvPr/>
        </p:nvSpPr>
        <p:spPr>
          <a:xfrm>
            <a:off x="413372" y="490548"/>
            <a:ext cx="8643000" cy="330198"/>
          </a:xfrm>
          <a:prstGeom prst="rect">
            <a:avLst/>
          </a:prstGeom>
          <a:noFill/>
          <a:ln cap="flat">
            <a:noFill/>
          </a:ln>
        </p:spPr>
        <p:txBody>
          <a:bodyPr vert="horz" wrap="square" lIns="19046" tIns="19046" rIns="19046" bIns="19046" anchor="t" anchorCtr="0" compatLnSpc="1">
            <a:spAutoFit/>
          </a:bodyPr>
          <a:lstStyle/>
          <a:p>
            <a:pPr marL="0" marR="0" lvl="0" indent="0" algn="l" defTabSz="914400" rtl="0" fontAlgn="auto" hangingPunct="0">
              <a:lnSpc>
                <a:spcPct val="100000"/>
              </a:lnSpc>
              <a:spcBef>
                <a:spcPts val="0"/>
              </a:spcBef>
              <a:spcAft>
                <a:spcPts val="0"/>
              </a:spcAft>
              <a:buNone/>
              <a:tabLst/>
              <a:defRPr sz="1900" b="1" i="0" u="none" strike="noStrike" kern="0" cap="none" spc="0" baseline="0">
                <a:solidFill>
                  <a:srgbClr val="000000"/>
                </a:solidFill>
                <a:uFillTx/>
                <a:latin typeface="Helvetica"/>
                <a:ea typeface="Helvetica"/>
                <a:cs typeface="Helvetica"/>
              </a:defRPr>
            </a:pPr>
            <a:r>
              <a:rPr lang="en-US" sz="1900" b="1" dirty="0">
                <a:latin typeface="Helvetica"/>
                <a:ea typeface="Helvetica"/>
                <a:cs typeface="Helvetica"/>
              </a:rPr>
              <a:t>PROVEEMOS CASI LA MITAD DE TODAS LAS </a:t>
            </a:r>
            <a:r>
              <a:rPr lang="en-US" sz="1900" b="1" i="0" u="none" strike="noStrike" kern="0" cap="none" spc="0" baseline="0" dirty="0">
                <a:solidFill>
                  <a:srgbClr val="824EFA"/>
                </a:solidFill>
                <a:uFillTx/>
                <a:latin typeface="Helvetica"/>
                <a:ea typeface="Helvetica"/>
                <a:cs typeface="Helvetica"/>
              </a:rPr>
              <a:t>UNIDADES</a:t>
            </a:r>
          </a:p>
        </p:txBody>
      </p:sp>
      <p:pic>
        <p:nvPicPr>
          <p:cNvPr id="3" name="Google Shape;876;p184" descr="Google Shape;876;p184">
            <a:extLst>
              <a:ext uri="{FF2B5EF4-FFF2-40B4-BE49-F238E27FC236}">
                <a16:creationId xmlns:a16="http://schemas.microsoft.com/office/drawing/2014/main" id="{8583FDCA-7593-4784-A9BF-4D3B64657E21}"/>
              </a:ext>
            </a:extLst>
          </p:cNvPr>
          <p:cNvPicPr>
            <a:picLocks noChangeAspect="1"/>
          </p:cNvPicPr>
          <p:nvPr/>
        </p:nvPicPr>
        <p:blipFill>
          <a:blip r:embed="rId2"/>
          <a:stretch>
            <a:fillRect/>
          </a:stretch>
        </p:blipFill>
        <p:spPr>
          <a:xfrm>
            <a:off x="251697" y="987350"/>
            <a:ext cx="8640604" cy="3616150"/>
          </a:xfrm>
          <a:prstGeom prst="rect">
            <a:avLst/>
          </a:prstGeom>
          <a:noFill/>
          <a:ln cap="flat">
            <a:noFill/>
          </a:ln>
        </p:spPr>
      </p:pic>
      <p:sp>
        <p:nvSpPr>
          <p:cNvPr id="4" name="Google Shape;877;p184">
            <a:extLst>
              <a:ext uri="{FF2B5EF4-FFF2-40B4-BE49-F238E27FC236}">
                <a16:creationId xmlns:a16="http://schemas.microsoft.com/office/drawing/2014/main" id="{BCC1A28C-D77E-4B7B-8E67-B6B4B78EAEB7}"/>
              </a:ext>
            </a:extLst>
          </p:cNvPr>
          <p:cNvSpPr txBox="1"/>
          <p:nvPr/>
        </p:nvSpPr>
        <p:spPr>
          <a:xfrm>
            <a:off x="7062871" y="4603501"/>
            <a:ext cx="1881304" cy="380234"/>
          </a:xfrm>
          <a:prstGeom prst="rect">
            <a:avLst/>
          </a:prstGeom>
          <a:noFill/>
          <a:ln cap="flat">
            <a:noFill/>
          </a:ln>
        </p:spPr>
        <p:txBody>
          <a:bodyPr vert="horz" wrap="square" lIns="91421" tIns="91421" rIns="91421" bIns="91421" anchor="t" anchorCtr="0" compatLnSpc="1">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400" b="0" i="1" u="none" strike="noStrike" kern="0" cap="none" spc="0" baseline="0" dirty="0">
                <a:solidFill>
                  <a:srgbClr val="434343"/>
                </a:solidFill>
                <a:uFillTx/>
                <a:latin typeface="Arial"/>
                <a:ea typeface="Arial"/>
                <a:cs typeface="Arial"/>
              </a:rPr>
              <a:t>Synergy Research</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oogle Shape;892;p186" descr="Google Shape;892;p186">
            <a:extLst>
              <a:ext uri="{FF2B5EF4-FFF2-40B4-BE49-F238E27FC236}">
                <a16:creationId xmlns:a16="http://schemas.microsoft.com/office/drawing/2014/main" id="{77762A62-3905-4004-9FE8-41E481B9155A}"/>
              </a:ext>
            </a:extLst>
          </p:cNvPr>
          <p:cNvPicPr>
            <a:picLocks noChangeAspect="1"/>
          </p:cNvPicPr>
          <p:nvPr/>
        </p:nvPicPr>
        <p:blipFill>
          <a:blip r:embed="rId3"/>
          <a:stretch>
            <a:fillRect/>
          </a:stretch>
        </p:blipFill>
        <p:spPr>
          <a:xfrm>
            <a:off x="248433" y="3308226"/>
            <a:ext cx="2501441" cy="1407060"/>
          </a:xfrm>
          <a:prstGeom prst="rect">
            <a:avLst/>
          </a:prstGeom>
          <a:noFill/>
          <a:ln cap="flat">
            <a:noFill/>
          </a:ln>
        </p:spPr>
      </p:pic>
      <p:pic>
        <p:nvPicPr>
          <p:cNvPr id="3" name="Google Shape;893;p186" descr="Google Shape;893;p186">
            <a:extLst>
              <a:ext uri="{FF2B5EF4-FFF2-40B4-BE49-F238E27FC236}">
                <a16:creationId xmlns:a16="http://schemas.microsoft.com/office/drawing/2014/main" id="{12204BFF-A20F-4FF2-B5A4-2EA83D5C2E5C}"/>
              </a:ext>
            </a:extLst>
          </p:cNvPr>
          <p:cNvPicPr>
            <a:picLocks noChangeAspect="1"/>
          </p:cNvPicPr>
          <p:nvPr/>
        </p:nvPicPr>
        <p:blipFill>
          <a:blip r:embed="rId4"/>
          <a:stretch>
            <a:fillRect/>
          </a:stretch>
        </p:blipFill>
        <p:spPr>
          <a:xfrm>
            <a:off x="2888580" y="3222181"/>
            <a:ext cx="2819479" cy="1585953"/>
          </a:xfrm>
          <a:prstGeom prst="rect">
            <a:avLst/>
          </a:prstGeom>
          <a:noFill/>
          <a:ln cap="flat">
            <a:noFill/>
          </a:ln>
        </p:spPr>
      </p:pic>
      <p:pic>
        <p:nvPicPr>
          <p:cNvPr id="4" name="Google Shape;894;p186" descr="Google Shape;894;p186">
            <a:extLst>
              <a:ext uri="{FF2B5EF4-FFF2-40B4-BE49-F238E27FC236}">
                <a16:creationId xmlns:a16="http://schemas.microsoft.com/office/drawing/2014/main" id="{9CA0417C-9CAA-4A00-940E-6F2AA42A6F16}"/>
              </a:ext>
            </a:extLst>
          </p:cNvPr>
          <p:cNvPicPr>
            <a:picLocks noChangeAspect="1"/>
          </p:cNvPicPr>
          <p:nvPr/>
        </p:nvPicPr>
        <p:blipFill>
          <a:blip r:embed="rId5"/>
          <a:stretch>
            <a:fillRect/>
          </a:stretch>
        </p:blipFill>
        <p:spPr>
          <a:xfrm>
            <a:off x="5846765" y="3577736"/>
            <a:ext cx="2817174" cy="861227"/>
          </a:xfrm>
          <a:prstGeom prst="rect">
            <a:avLst/>
          </a:prstGeom>
          <a:noFill/>
          <a:ln cap="flat">
            <a:noFill/>
          </a:ln>
        </p:spPr>
      </p:pic>
      <p:pic>
        <p:nvPicPr>
          <p:cNvPr id="5" name="Google Shape;895;p186" descr="Google Shape;895;p186">
            <a:extLst>
              <a:ext uri="{FF2B5EF4-FFF2-40B4-BE49-F238E27FC236}">
                <a16:creationId xmlns:a16="http://schemas.microsoft.com/office/drawing/2014/main" id="{44C7030F-4165-44A0-AC9F-B8EB69C163B7}"/>
              </a:ext>
            </a:extLst>
          </p:cNvPr>
          <p:cNvPicPr>
            <a:picLocks noChangeAspect="1"/>
          </p:cNvPicPr>
          <p:nvPr/>
        </p:nvPicPr>
        <p:blipFill>
          <a:blip r:embed="rId6"/>
          <a:stretch>
            <a:fillRect/>
          </a:stretch>
        </p:blipFill>
        <p:spPr>
          <a:xfrm>
            <a:off x="6373185" y="1711071"/>
            <a:ext cx="1938482" cy="1573782"/>
          </a:xfrm>
          <a:prstGeom prst="rect">
            <a:avLst/>
          </a:prstGeom>
          <a:noFill/>
          <a:ln cap="flat">
            <a:noFill/>
          </a:ln>
        </p:spPr>
      </p:pic>
      <p:pic>
        <p:nvPicPr>
          <p:cNvPr id="6" name="Google Shape;896;p186" descr="Google Shape;896;p186">
            <a:extLst>
              <a:ext uri="{FF2B5EF4-FFF2-40B4-BE49-F238E27FC236}">
                <a16:creationId xmlns:a16="http://schemas.microsoft.com/office/drawing/2014/main" id="{A23281D0-ADDC-44F5-BB4C-33ED4C8A214F}"/>
              </a:ext>
            </a:extLst>
          </p:cNvPr>
          <p:cNvPicPr>
            <a:picLocks noChangeAspect="1"/>
          </p:cNvPicPr>
          <p:nvPr/>
        </p:nvPicPr>
        <p:blipFill>
          <a:blip r:embed="rId7"/>
          <a:stretch>
            <a:fillRect/>
          </a:stretch>
        </p:blipFill>
        <p:spPr>
          <a:xfrm>
            <a:off x="726920" y="1675601"/>
            <a:ext cx="2043949" cy="1786691"/>
          </a:xfrm>
          <a:prstGeom prst="rect">
            <a:avLst/>
          </a:prstGeom>
          <a:noFill/>
          <a:ln cap="flat">
            <a:noFill/>
          </a:ln>
        </p:spPr>
      </p:pic>
      <p:sp>
        <p:nvSpPr>
          <p:cNvPr id="7" name="Google Shape;897;p186">
            <a:extLst>
              <a:ext uri="{FF2B5EF4-FFF2-40B4-BE49-F238E27FC236}">
                <a16:creationId xmlns:a16="http://schemas.microsoft.com/office/drawing/2014/main" id="{02DDD058-D4F8-42F0-B20D-C7F6B4AFFAF0}"/>
              </a:ext>
            </a:extLst>
          </p:cNvPr>
          <p:cNvSpPr txBox="1"/>
          <p:nvPr/>
        </p:nvSpPr>
        <p:spPr>
          <a:xfrm>
            <a:off x="1077885" y="1319515"/>
            <a:ext cx="847502" cy="254002"/>
          </a:xfrm>
          <a:prstGeom prst="rect">
            <a:avLst/>
          </a:prstGeom>
          <a:noFill/>
          <a:ln cap="flat">
            <a:noFill/>
          </a:ln>
        </p:spPr>
        <p:txBody>
          <a:bodyPr vert="horz" wrap="square" lIns="19046" tIns="19046" rIns="19046" bIns="19046" anchor="ctr" anchorCtr="1" compatLnSpc="1">
            <a:spAutoFit/>
          </a:bodyPr>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0" cap="none" spc="0" baseline="0" dirty="0" err="1">
                <a:solidFill>
                  <a:srgbClr val="000000"/>
                </a:solidFill>
                <a:uFillTx/>
                <a:latin typeface="Helvetica"/>
                <a:ea typeface="Helvetica"/>
                <a:cs typeface="Helvetica"/>
              </a:rPr>
              <a:t>Pequeña</a:t>
            </a:r>
            <a:endParaRPr lang="en-US" sz="1400" b="0" i="0" u="none" strike="noStrike" kern="0" cap="none" spc="0" baseline="0" dirty="0">
              <a:solidFill>
                <a:srgbClr val="000000"/>
              </a:solidFill>
              <a:uFillTx/>
              <a:latin typeface="Helvetica"/>
              <a:ea typeface="Helvetica"/>
              <a:cs typeface="Helvetica"/>
            </a:endParaRPr>
          </a:p>
        </p:txBody>
      </p:sp>
      <p:sp>
        <p:nvSpPr>
          <p:cNvPr id="8" name="Google Shape;898;p186">
            <a:extLst>
              <a:ext uri="{FF2B5EF4-FFF2-40B4-BE49-F238E27FC236}">
                <a16:creationId xmlns:a16="http://schemas.microsoft.com/office/drawing/2014/main" id="{31A0E891-B761-47AC-8C33-597208CE62E6}"/>
              </a:ext>
            </a:extLst>
          </p:cNvPr>
          <p:cNvSpPr txBox="1"/>
          <p:nvPr/>
        </p:nvSpPr>
        <p:spPr>
          <a:xfrm>
            <a:off x="3898855" y="1319515"/>
            <a:ext cx="989399" cy="254002"/>
          </a:xfrm>
          <a:prstGeom prst="rect">
            <a:avLst/>
          </a:prstGeom>
          <a:noFill/>
          <a:ln cap="flat">
            <a:noFill/>
          </a:ln>
        </p:spPr>
        <p:txBody>
          <a:bodyPr vert="horz" wrap="square" lIns="19046" tIns="19046" rIns="19046" bIns="19046" anchor="ctr" anchorCtr="1" compatLnSpc="1">
            <a:spAutoFit/>
          </a:bodyPr>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0" cap="none" spc="0" baseline="0" dirty="0" err="1">
                <a:solidFill>
                  <a:srgbClr val="000000"/>
                </a:solidFill>
                <a:uFillTx/>
                <a:latin typeface="Helvetica"/>
                <a:ea typeface="Helvetica"/>
                <a:cs typeface="Helvetica"/>
              </a:rPr>
              <a:t>Mediana</a:t>
            </a:r>
            <a:endParaRPr lang="en-US" sz="1400" b="0" i="0" u="none" strike="noStrike" kern="0" cap="none" spc="0" baseline="0" dirty="0">
              <a:solidFill>
                <a:srgbClr val="000000"/>
              </a:solidFill>
              <a:uFillTx/>
              <a:latin typeface="Helvetica"/>
              <a:ea typeface="Helvetica"/>
              <a:cs typeface="Helvetica"/>
            </a:endParaRPr>
          </a:p>
        </p:txBody>
      </p:sp>
      <p:sp>
        <p:nvSpPr>
          <p:cNvPr id="9" name="Google Shape;899;p186">
            <a:extLst>
              <a:ext uri="{FF2B5EF4-FFF2-40B4-BE49-F238E27FC236}">
                <a16:creationId xmlns:a16="http://schemas.microsoft.com/office/drawing/2014/main" id="{D3330D62-83C0-40DB-AC33-B3C6FD95AC69}"/>
              </a:ext>
            </a:extLst>
          </p:cNvPr>
          <p:cNvSpPr txBox="1"/>
          <p:nvPr/>
        </p:nvSpPr>
        <p:spPr>
          <a:xfrm>
            <a:off x="6831564" y="1319515"/>
            <a:ext cx="847502" cy="254002"/>
          </a:xfrm>
          <a:prstGeom prst="rect">
            <a:avLst/>
          </a:prstGeom>
          <a:noFill/>
          <a:ln cap="flat">
            <a:noFill/>
          </a:ln>
        </p:spPr>
        <p:txBody>
          <a:bodyPr vert="horz" wrap="square" lIns="19046" tIns="19046" rIns="19046" bIns="19046" anchor="ctr" anchorCtr="1" compatLnSpc="1">
            <a:spAutoFit/>
          </a:bodyPr>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0" cap="none" spc="0" baseline="0" dirty="0">
                <a:solidFill>
                  <a:srgbClr val="000000"/>
                </a:solidFill>
                <a:uFillTx/>
                <a:latin typeface="Helvetica"/>
                <a:ea typeface="Helvetica"/>
                <a:cs typeface="Helvetica"/>
              </a:rPr>
              <a:t>Grande</a:t>
            </a:r>
          </a:p>
        </p:txBody>
      </p:sp>
      <p:pic>
        <p:nvPicPr>
          <p:cNvPr id="10" name="Google Shape;900;p186" descr="Google Shape;900;p186">
            <a:extLst>
              <a:ext uri="{FF2B5EF4-FFF2-40B4-BE49-F238E27FC236}">
                <a16:creationId xmlns:a16="http://schemas.microsoft.com/office/drawing/2014/main" id="{96F21F24-3004-4CBB-A485-32C228FA3012}"/>
              </a:ext>
            </a:extLst>
          </p:cNvPr>
          <p:cNvPicPr>
            <a:picLocks noChangeAspect="1"/>
          </p:cNvPicPr>
          <p:nvPr/>
        </p:nvPicPr>
        <p:blipFill>
          <a:blip r:embed="rId8"/>
          <a:stretch>
            <a:fillRect/>
          </a:stretch>
        </p:blipFill>
        <p:spPr>
          <a:xfrm>
            <a:off x="2900266" y="1782046"/>
            <a:ext cx="2796088" cy="1573801"/>
          </a:xfrm>
          <a:prstGeom prst="rect">
            <a:avLst/>
          </a:prstGeom>
          <a:noFill/>
          <a:ln cap="flat">
            <a:noFill/>
          </a:ln>
        </p:spPr>
      </p:pic>
      <p:sp>
        <p:nvSpPr>
          <p:cNvPr id="11" name="Google Shape;901;p186">
            <a:extLst>
              <a:ext uri="{FF2B5EF4-FFF2-40B4-BE49-F238E27FC236}">
                <a16:creationId xmlns:a16="http://schemas.microsoft.com/office/drawing/2014/main" id="{1817889A-7F40-4915-A506-8CDDC5F31B17}"/>
              </a:ext>
            </a:extLst>
          </p:cNvPr>
          <p:cNvSpPr txBox="1"/>
          <p:nvPr/>
        </p:nvSpPr>
        <p:spPr>
          <a:xfrm>
            <a:off x="413381" y="490539"/>
            <a:ext cx="6763204" cy="330852"/>
          </a:xfrm>
          <a:prstGeom prst="rect">
            <a:avLst/>
          </a:prstGeom>
          <a:noFill/>
          <a:ln cap="flat">
            <a:noFill/>
          </a:ln>
        </p:spPr>
        <p:txBody>
          <a:bodyPr vert="horz" wrap="square" lIns="19046" tIns="19046" rIns="19046" bIns="19046" anchor="t" anchorCtr="0" compatLnSpc="1">
            <a:spAutoFit/>
          </a:bodyPr>
          <a:lstStyle/>
          <a:p>
            <a:pPr marL="0" marR="0" lvl="0" indent="0" algn="l" defTabSz="914400" rtl="0" fontAlgn="auto" hangingPunct="0">
              <a:lnSpc>
                <a:spcPct val="100000"/>
              </a:lnSpc>
              <a:spcBef>
                <a:spcPts val="0"/>
              </a:spcBef>
              <a:spcAft>
                <a:spcPts val="0"/>
              </a:spcAft>
              <a:buNone/>
              <a:tabLst/>
              <a:defRPr sz="1900" b="1" i="0" u="none" strike="noStrike" kern="0" cap="none" spc="0" baseline="0">
                <a:solidFill>
                  <a:srgbClr val="000000"/>
                </a:solidFill>
                <a:uFillTx/>
                <a:latin typeface="Helvetica"/>
                <a:ea typeface="Helvetica"/>
                <a:cs typeface="Helvetica"/>
              </a:defRPr>
            </a:pPr>
            <a:r>
              <a:rPr lang="en-US" sz="1900" b="1" i="0" u="none" strike="noStrike" kern="0" cap="none" spc="0" baseline="0" dirty="0">
                <a:solidFill>
                  <a:srgbClr val="000000"/>
                </a:solidFill>
                <a:uFillTx/>
                <a:latin typeface="Helvetica"/>
                <a:ea typeface="Helvetica"/>
                <a:cs typeface="Helvetica"/>
              </a:rPr>
              <a:t>UN PORTAFOLIO SIMPLE PARA </a:t>
            </a:r>
            <a:r>
              <a:rPr lang="en-US" sz="1900" b="1" i="0" u="none" strike="noStrike" kern="0" cap="none" spc="0" baseline="0" dirty="0">
                <a:solidFill>
                  <a:srgbClr val="824EFA"/>
                </a:solidFill>
                <a:uFillTx/>
                <a:latin typeface="Helvetica"/>
                <a:ea typeface="Helvetica"/>
                <a:cs typeface="Helvetica"/>
              </a:rPr>
              <a:t>SOLUCIONES DE SALA</a:t>
            </a:r>
          </a:p>
        </p:txBody>
      </p:sp>
      <p:pic>
        <p:nvPicPr>
          <p:cNvPr id="12" name="Google Shape;902;p186" descr="Google Shape;902;p186">
            <a:extLst>
              <a:ext uri="{FF2B5EF4-FFF2-40B4-BE49-F238E27FC236}">
                <a16:creationId xmlns:a16="http://schemas.microsoft.com/office/drawing/2014/main" id="{6A2BAAA8-EAE7-4497-9EE8-ABB6C8C9CB91}"/>
              </a:ext>
            </a:extLst>
          </p:cNvPr>
          <p:cNvPicPr>
            <a:picLocks noChangeAspect="1"/>
          </p:cNvPicPr>
          <p:nvPr/>
        </p:nvPicPr>
        <p:blipFill>
          <a:blip r:embed="rId9"/>
          <a:stretch>
            <a:fillRect/>
          </a:stretch>
        </p:blipFill>
        <p:spPr>
          <a:xfrm>
            <a:off x="3665372" y="4498829"/>
            <a:ext cx="1288426" cy="473951"/>
          </a:xfrm>
          <a:prstGeom prst="rect">
            <a:avLst/>
          </a:prstGeom>
          <a:noFill/>
          <a:ln cap="flat">
            <a:noFill/>
          </a:ln>
        </p:spPr>
      </p:pic>
      <p:pic>
        <p:nvPicPr>
          <p:cNvPr id="13" name="Google Shape;903;p186" descr="Google Shape;903;p186">
            <a:extLst>
              <a:ext uri="{FF2B5EF4-FFF2-40B4-BE49-F238E27FC236}">
                <a16:creationId xmlns:a16="http://schemas.microsoft.com/office/drawing/2014/main" id="{A70BA18D-C69A-4356-B8C2-B009EDA7D485}"/>
              </a:ext>
            </a:extLst>
          </p:cNvPr>
          <p:cNvPicPr>
            <a:picLocks noChangeAspect="1"/>
          </p:cNvPicPr>
          <p:nvPr/>
        </p:nvPicPr>
        <p:blipFill>
          <a:blip r:embed="rId10"/>
          <a:stretch>
            <a:fillRect/>
          </a:stretch>
        </p:blipFill>
        <p:spPr>
          <a:xfrm>
            <a:off x="5096307" y="4611794"/>
            <a:ext cx="1091162" cy="248003"/>
          </a:xfrm>
          <a:prstGeom prst="rect">
            <a:avLst/>
          </a:prstGeom>
          <a:noFill/>
          <a:ln cap="flat">
            <a:noFill/>
          </a:ln>
        </p:spPr>
      </p:pic>
      <p:pic>
        <p:nvPicPr>
          <p:cNvPr id="14" name="Google Shape;904;p186" descr="Google Shape;904;p186">
            <a:extLst>
              <a:ext uri="{FF2B5EF4-FFF2-40B4-BE49-F238E27FC236}">
                <a16:creationId xmlns:a16="http://schemas.microsoft.com/office/drawing/2014/main" id="{56FFA010-5088-47A2-8FE9-65B1F7C957CD}"/>
              </a:ext>
            </a:extLst>
          </p:cNvPr>
          <p:cNvPicPr>
            <a:picLocks noChangeAspect="1"/>
          </p:cNvPicPr>
          <p:nvPr/>
        </p:nvPicPr>
        <p:blipFill>
          <a:blip r:embed="rId11"/>
          <a:stretch>
            <a:fillRect/>
          </a:stretch>
        </p:blipFill>
        <p:spPr>
          <a:xfrm>
            <a:off x="2599639" y="4579772"/>
            <a:ext cx="923251" cy="312048"/>
          </a:xfrm>
          <a:prstGeom prst="rect">
            <a:avLst/>
          </a:prstGeom>
          <a:noFill/>
          <a:ln cap="flat">
            <a:noFill/>
          </a:ln>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2BA69-5672-41D7-9CBD-55309EC11E44}"/>
              </a:ext>
            </a:extLst>
          </p:cNvPr>
          <p:cNvSpPr>
            <a:spLocks noGrp="1"/>
          </p:cNvSpPr>
          <p:nvPr>
            <p:ph type="ctrTitle"/>
          </p:nvPr>
        </p:nvSpPr>
        <p:spPr/>
        <p:txBody>
          <a:bodyPr/>
          <a:lstStyle/>
          <a:p>
            <a:r>
              <a:rPr lang="es-AR" dirty="0"/>
              <a:t>COMPONENTES</a:t>
            </a:r>
            <a:endParaRPr lang="en-US" dirty="0"/>
          </a:p>
        </p:txBody>
      </p:sp>
    </p:spTree>
    <p:extLst>
      <p:ext uri="{BB962C8B-B14F-4D97-AF65-F5344CB8AC3E}">
        <p14:creationId xmlns:p14="http://schemas.microsoft.com/office/powerpoint/2010/main" val="883241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0" name="FlareTopology.1022_6F7678.png" descr="FlareTopology.1022_6F7678.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984" y="0"/>
            <a:ext cx="9140033" cy="5143500"/>
          </a:xfrm>
          <a:prstGeom prst="rect">
            <a:avLst/>
          </a:prstGeom>
          <a:ln w="12700">
            <a:miter lim="400000"/>
          </a:ln>
        </p:spPr>
      </p:pic>
      <p:sp>
        <p:nvSpPr>
          <p:cNvPr id="191" name="STANDARD USB CONNECTION…"/>
          <p:cNvSpPr txBox="1"/>
          <p:nvPr/>
        </p:nvSpPr>
        <p:spPr>
          <a:xfrm>
            <a:off x="2503324" y="3964817"/>
            <a:ext cx="4137351" cy="26186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19050" tIns="19050" rIns="19050" bIns="19050" anchor="ctr">
            <a:spAutoFit/>
          </a:bodyPr>
          <a:lstStyle/>
          <a:p>
            <a:pPr algn="ctr" defTabSz="309563" hangingPunct="0">
              <a:lnSpc>
                <a:spcPct val="90000"/>
              </a:lnSpc>
              <a:buClrTx/>
              <a:defRPr sz="4300" b="0">
                <a:solidFill>
                  <a:srgbClr val="824EFA"/>
                </a:solidFill>
                <a:latin typeface="BrownPro-Bold"/>
                <a:ea typeface="BrownPro-Bold"/>
                <a:cs typeface="BrownPro-Bold"/>
                <a:sym typeface="BrownPro-Bold"/>
              </a:defRPr>
            </a:pPr>
            <a:r>
              <a:rPr lang="es-MX" sz="1613" dirty="0">
                <a:solidFill>
                  <a:srgbClr val="824EFA"/>
                </a:solidFill>
                <a:latin typeface="BrownPro-Bold"/>
                <a:sym typeface="BrownPro-Bold"/>
              </a:rPr>
              <a:t>CONEXIÓN USB ESTÁNDAR A LA COMPUTADORA</a:t>
            </a:r>
            <a:endParaRPr sz="1613" dirty="0">
              <a:solidFill>
                <a:srgbClr val="824EFA"/>
              </a:solidFill>
              <a:latin typeface="BrownPro-Bold"/>
              <a:sym typeface="BrownPro-Bold"/>
            </a:endParaRPr>
          </a:p>
        </p:txBody>
      </p:sp>
      <p:sp>
        <p:nvSpPr>
          <p:cNvPr id="192" name="Power"/>
          <p:cNvSpPr txBox="1"/>
          <p:nvPr/>
        </p:nvSpPr>
        <p:spPr>
          <a:xfrm>
            <a:off x="7516955" y="1934248"/>
            <a:ext cx="463268" cy="18915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19050" tIns="19050" rIns="19050" bIns="19050" anchor="ctr">
            <a:spAutoFit/>
          </a:bodyPr>
          <a:lstStyle>
            <a:lvl1pPr>
              <a:lnSpc>
                <a:spcPct val="90000"/>
              </a:lnSpc>
              <a:defRPr sz="2900" b="0">
                <a:solidFill>
                  <a:srgbClr val="824EFA"/>
                </a:solidFill>
                <a:latin typeface="BrownPro-Regular"/>
                <a:ea typeface="BrownPro-Regular"/>
                <a:cs typeface="BrownPro-Regular"/>
                <a:sym typeface="BrownPro-Regular"/>
              </a:defRPr>
            </a:lvl1pPr>
          </a:lstStyle>
          <a:p>
            <a:pPr algn="ctr" defTabSz="309563" hangingPunct="0">
              <a:buClrTx/>
            </a:pPr>
            <a:r>
              <a:rPr lang="es-MX" sz="1088" dirty="0"/>
              <a:t>Energía</a:t>
            </a:r>
            <a:endParaRPr sz="1088" dirty="0"/>
          </a:p>
        </p:txBody>
      </p:sp>
      <p:sp>
        <p:nvSpPr>
          <p:cNvPr id="193" name="Data"/>
          <p:cNvSpPr txBox="1"/>
          <p:nvPr/>
        </p:nvSpPr>
        <p:spPr>
          <a:xfrm>
            <a:off x="5593368" y="581698"/>
            <a:ext cx="367088" cy="18915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19050" tIns="19050" rIns="19050" bIns="19050" anchor="ctr">
            <a:spAutoFit/>
          </a:bodyPr>
          <a:lstStyle>
            <a:lvl1pPr>
              <a:lnSpc>
                <a:spcPct val="90000"/>
              </a:lnSpc>
              <a:defRPr sz="2900" b="0">
                <a:solidFill>
                  <a:srgbClr val="824EFA"/>
                </a:solidFill>
                <a:latin typeface="BrownPro-Regular"/>
                <a:ea typeface="BrownPro-Regular"/>
                <a:cs typeface="BrownPro-Regular"/>
                <a:sym typeface="BrownPro-Regular"/>
              </a:defRPr>
            </a:lvl1pPr>
          </a:lstStyle>
          <a:p>
            <a:pPr algn="ctr" defTabSz="309563" hangingPunct="0">
              <a:buClrTx/>
            </a:pPr>
            <a:r>
              <a:rPr sz="1088" dirty="0" err="1"/>
              <a:t>Dat</a:t>
            </a:r>
            <a:r>
              <a:rPr lang="es-MX" sz="1088" dirty="0"/>
              <a:t>os</a:t>
            </a:r>
            <a:endParaRPr sz="1088"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2" name="Título"/>
          <p:cNvSpPr txBox="1">
            <a:spLocks noGrp="1"/>
          </p:cNvSpPr>
          <p:nvPr>
            <p:ph type="title"/>
          </p:nvPr>
        </p:nvSpPr>
        <p:spPr>
          <a:prstGeom prst="rect">
            <a:avLst/>
          </a:prstGeom>
        </p:spPr>
        <p:txBody>
          <a:bodyPr/>
          <a:lstStyle/>
          <a:p>
            <a:endParaRPr/>
          </a:p>
        </p:txBody>
      </p:sp>
      <p:sp>
        <p:nvSpPr>
          <p:cNvPr id="423" name="Cuerpo"/>
          <p:cNvSpPr txBox="1">
            <a:spLocks noGrp="1"/>
          </p:cNvSpPr>
          <p:nvPr>
            <p:ph type="body" idx="1"/>
          </p:nvPr>
        </p:nvSpPr>
        <p:spPr>
          <a:prstGeom prst="rect">
            <a:avLst/>
          </a:prstGeom>
        </p:spPr>
        <p:txBody>
          <a:bodyPr/>
          <a:lstStyle/>
          <a:p>
            <a:endParaRPr/>
          </a:p>
        </p:txBody>
      </p:sp>
      <p:pic>
        <p:nvPicPr>
          <p:cNvPr id="424" name="TAP_Sales_3.2 (IMAGES).021.jpeg" descr="TAP_Sales_3.2 (IMAGES).021.jpeg"/>
          <p:cNvPicPr>
            <a:picLocks noChangeAspect="1"/>
          </p:cNvPicPr>
          <p:nvPr/>
        </p:nvPicPr>
        <p:blipFill>
          <a:blip r:embed="rId3"/>
          <a:stretch>
            <a:fillRect/>
          </a:stretch>
        </p:blipFill>
        <p:spPr>
          <a:xfrm>
            <a:off x="0" y="0"/>
            <a:ext cx="9144000" cy="5143500"/>
          </a:xfrm>
          <a:prstGeom prst="rect">
            <a:avLst/>
          </a:prstGeom>
          <a:ln w="12700">
            <a:miter lim="400000"/>
          </a:ln>
        </p:spPr>
      </p:pic>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9" name="Flare_Table_Mount_ThreeQuarter_CrossSection_Microsoft-small.png" descr="Flare_Table_Mount_ThreeQuarter_CrossSection_Microsoft-small.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0"/>
            <a:ext cx="9144000" cy="5143500"/>
          </a:xfrm>
          <a:prstGeom prst="rect">
            <a:avLst/>
          </a:prstGeom>
          <a:ln w="12700">
            <a:miter lim="400000"/>
          </a:ln>
        </p:spPr>
      </p:pic>
      <p:sp>
        <p:nvSpPr>
          <p:cNvPr id="5" name="Google Shape;901;p186">
            <a:extLst>
              <a:ext uri="{FF2B5EF4-FFF2-40B4-BE49-F238E27FC236}">
                <a16:creationId xmlns:a16="http://schemas.microsoft.com/office/drawing/2014/main" id="{23F2C419-4594-482B-A980-F0A2F79D6D5A}"/>
              </a:ext>
            </a:extLst>
          </p:cNvPr>
          <p:cNvSpPr txBox="1"/>
          <p:nvPr/>
        </p:nvSpPr>
        <p:spPr>
          <a:xfrm>
            <a:off x="413381" y="490539"/>
            <a:ext cx="6763204" cy="330852"/>
          </a:xfrm>
          <a:prstGeom prst="rect">
            <a:avLst/>
          </a:prstGeom>
          <a:noFill/>
          <a:ln cap="flat">
            <a:noFill/>
          </a:ln>
        </p:spPr>
        <p:txBody>
          <a:bodyPr vert="horz" wrap="square" lIns="19046" tIns="19046" rIns="19046" bIns="19046" anchor="t" anchorCtr="0" compatLnSpc="1">
            <a:spAutoFit/>
          </a:bodyPr>
          <a:lstStyle/>
          <a:p>
            <a:pPr marL="0" marR="0" lvl="0" indent="0" algn="l" defTabSz="914400" rtl="0" fontAlgn="auto" hangingPunct="0">
              <a:lnSpc>
                <a:spcPct val="100000"/>
              </a:lnSpc>
              <a:spcBef>
                <a:spcPts val="0"/>
              </a:spcBef>
              <a:spcAft>
                <a:spcPts val="0"/>
              </a:spcAft>
              <a:buNone/>
              <a:tabLst/>
              <a:defRPr sz="1900" b="1" i="0" u="none" strike="noStrike" kern="0" cap="none" spc="0" baseline="0">
                <a:solidFill>
                  <a:srgbClr val="000000"/>
                </a:solidFill>
                <a:uFillTx/>
                <a:latin typeface="Helvetica"/>
                <a:ea typeface="Helvetica"/>
                <a:cs typeface="Helvetica"/>
              </a:defRPr>
            </a:pPr>
            <a:r>
              <a:rPr lang="en-US" sz="1900" b="1" dirty="0">
                <a:solidFill>
                  <a:schemeClr val="tx1"/>
                </a:solidFill>
                <a:latin typeface="Helvetica"/>
                <a:ea typeface="Helvetica"/>
                <a:cs typeface="Helvetica"/>
              </a:rPr>
              <a:t>MONTAJE</a:t>
            </a:r>
            <a:r>
              <a:rPr lang="en-US" sz="1900" b="1" dirty="0">
                <a:solidFill>
                  <a:srgbClr val="824EFA"/>
                </a:solidFill>
                <a:latin typeface="Helvetica"/>
                <a:ea typeface="Helvetica"/>
                <a:cs typeface="Helvetica"/>
              </a:rPr>
              <a:t> EN MESA</a:t>
            </a:r>
            <a:endParaRPr lang="en-US" sz="1900" b="1" i="0" u="none" strike="noStrike" kern="0" cap="none" spc="0" baseline="0" dirty="0">
              <a:solidFill>
                <a:srgbClr val="824EFA"/>
              </a:solidFill>
              <a:uFillTx/>
              <a:latin typeface="Helvetica"/>
              <a:ea typeface="Helvetica"/>
              <a:cs typeface="Helvetica"/>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2" name="Flare_Riser_Mount_ThreeQuarter_Microsoft_CrossSection-small.png" descr="Flare_Riser_Mount_ThreeQuarter_Microsoft_CrossSection-small.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0"/>
            <a:ext cx="9144000" cy="5143500"/>
          </a:xfrm>
          <a:prstGeom prst="rect">
            <a:avLst/>
          </a:prstGeom>
          <a:ln w="12700">
            <a:miter lim="400000"/>
          </a:ln>
        </p:spPr>
      </p:pic>
      <p:sp>
        <p:nvSpPr>
          <p:cNvPr id="4" name="Google Shape;901;p186">
            <a:extLst>
              <a:ext uri="{FF2B5EF4-FFF2-40B4-BE49-F238E27FC236}">
                <a16:creationId xmlns:a16="http://schemas.microsoft.com/office/drawing/2014/main" id="{4C19F05B-FACE-4D62-B67F-13E8BA19A409}"/>
              </a:ext>
            </a:extLst>
          </p:cNvPr>
          <p:cNvSpPr txBox="1"/>
          <p:nvPr/>
        </p:nvSpPr>
        <p:spPr>
          <a:xfrm>
            <a:off x="413381" y="490539"/>
            <a:ext cx="6763204" cy="330852"/>
          </a:xfrm>
          <a:prstGeom prst="rect">
            <a:avLst/>
          </a:prstGeom>
          <a:noFill/>
          <a:ln cap="flat">
            <a:noFill/>
          </a:ln>
        </p:spPr>
        <p:txBody>
          <a:bodyPr vert="horz" wrap="square" lIns="19046" tIns="19046" rIns="19046" bIns="19046" anchor="t" anchorCtr="0" compatLnSpc="1">
            <a:spAutoFit/>
          </a:bodyPr>
          <a:lstStyle/>
          <a:p>
            <a:pPr marL="0" marR="0" lvl="0" indent="0" algn="l" defTabSz="914400" rtl="0" fontAlgn="auto" hangingPunct="0">
              <a:lnSpc>
                <a:spcPct val="100000"/>
              </a:lnSpc>
              <a:spcBef>
                <a:spcPts val="0"/>
              </a:spcBef>
              <a:spcAft>
                <a:spcPts val="0"/>
              </a:spcAft>
              <a:buNone/>
              <a:tabLst/>
              <a:defRPr sz="1900" b="1" i="0" u="none" strike="noStrike" kern="0" cap="none" spc="0" baseline="0">
                <a:solidFill>
                  <a:srgbClr val="000000"/>
                </a:solidFill>
                <a:uFillTx/>
                <a:latin typeface="Helvetica"/>
                <a:ea typeface="Helvetica"/>
                <a:cs typeface="Helvetica"/>
              </a:defRPr>
            </a:pPr>
            <a:r>
              <a:rPr lang="en-US" sz="1900" b="1" dirty="0">
                <a:solidFill>
                  <a:schemeClr val="tx1"/>
                </a:solidFill>
                <a:latin typeface="Helvetica"/>
                <a:ea typeface="Helvetica"/>
                <a:cs typeface="Helvetica"/>
              </a:rPr>
              <a:t>MONTAJE</a:t>
            </a:r>
            <a:r>
              <a:rPr lang="en-US" sz="1900" b="1" dirty="0">
                <a:solidFill>
                  <a:srgbClr val="824EFA"/>
                </a:solidFill>
                <a:latin typeface="Helvetica"/>
                <a:ea typeface="Helvetica"/>
                <a:cs typeface="Helvetica"/>
              </a:rPr>
              <a:t> CON PIEZA ELEVADORA</a:t>
            </a:r>
            <a:endParaRPr lang="en-US" sz="1900" b="1" i="0" u="none" strike="noStrike" kern="0" cap="none" spc="0" baseline="0" dirty="0">
              <a:solidFill>
                <a:srgbClr val="824EFA"/>
              </a:solidFill>
              <a:uFillTx/>
              <a:latin typeface="Helvetica"/>
              <a:ea typeface="Helvetica"/>
              <a:cs typeface="Helvetica"/>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 name="Flare_Wall_Mount_Microsoft-small.png" descr="Flare_Wall_Mount_Microsoft-small.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805319" y="-666276"/>
            <a:ext cx="5705820" cy="10143679"/>
          </a:xfrm>
          <a:prstGeom prst="rect">
            <a:avLst/>
          </a:prstGeom>
          <a:ln w="12700">
            <a:miter lim="400000"/>
          </a:ln>
        </p:spPr>
      </p:pic>
      <p:sp>
        <p:nvSpPr>
          <p:cNvPr id="4" name="Google Shape;901;p186">
            <a:extLst>
              <a:ext uri="{FF2B5EF4-FFF2-40B4-BE49-F238E27FC236}">
                <a16:creationId xmlns:a16="http://schemas.microsoft.com/office/drawing/2014/main" id="{2D831635-CA26-496B-8CE9-35CA09F9B882}"/>
              </a:ext>
            </a:extLst>
          </p:cNvPr>
          <p:cNvSpPr txBox="1"/>
          <p:nvPr/>
        </p:nvSpPr>
        <p:spPr>
          <a:xfrm>
            <a:off x="413381" y="490539"/>
            <a:ext cx="6763204" cy="330852"/>
          </a:xfrm>
          <a:prstGeom prst="rect">
            <a:avLst/>
          </a:prstGeom>
          <a:noFill/>
          <a:ln cap="flat">
            <a:noFill/>
          </a:ln>
        </p:spPr>
        <p:txBody>
          <a:bodyPr vert="horz" wrap="square" lIns="19046" tIns="19046" rIns="19046" bIns="19046" anchor="t" anchorCtr="0" compatLnSpc="1">
            <a:spAutoFit/>
          </a:bodyPr>
          <a:lstStyle/>
          <a:p>
            <a:pPr marL="0" marR="0" lvl="0" indent="0" algn="l" defTabSz="914400" rtl="0" fontAlgn="auto" hangingPunct="0">
              <a:lnSpc>
                <a:spcPct val="100000"/>
              </a:lnSpc>
              <a:spcBef>
                <a:spcPts val="0"/>
              </a:spcBef>
              <a:spcAft>
                <a:spcPts val="0"/>
              </a:spcAft>
              <a:buNone/>
              <a:tabLst/>
              <a:defRPr sz="1900" b="1" i="0" u="none" strike="noStrike" kern="0" cap="none" spc="0" baseline="0">
                <a:solidFill>
                  <a:srgbClr val="000000"/>
                </a:solidFill>
                <a:uFillTx/>
                <a:latin typeface="Helvetica"/>
                <a:ea typeface="Helvetica"/>
                <a:cs typeface="Helvetica"/>
              </a:defRPr>
            </a:pPr>
            <a:r>
              <a:rPr lang="en-US" sz="1900" b="1" dirty="0">
                <a:solidFill>
                  <a:schemeClr val="tx1"/>
                </a:solidFill>
                <a:latin typeface="Helvetica"/>
                <a:ea typeface="Helvetica"/>
                <a:cs typeface="Helvetica"/>
              </a:rPr>
              <a:t>MONTAJE</a:t>
            </a:r>
            <a:r>
              <a:rPr lang="en-US" sz="1900" b="1" dirty="0">
                <a:solidFill>
                  <a:srgbClr val="824EFA"/>
                </a:solidFill>
                <a:latin typeface="Helvetica"/>
                <a:ea typeface="Helvetica"/>
                <a:cs typeface="Helvetica"/>
              </a:rPr>
              <a:t> EN PARED</a:t>
            </a:r>
            <a:endParaRPr lang="en-US" sz="1900" b="1" i="0" u="none" strike="noStrike" kern="0" cap="none" spc="0" baseline="0" dirty="0">
              <a:solidFill>
                <a:srgbClr val="824EFA"/>
              </a:solidFill>
              <a:uFillTx/>
              <a:latin typeface="Helvetica"/>
              <a:ea typeface="Helvetica"/>
              <a:cs typeface="Helvetica"/>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4" name="Título"/>
          <p:cNvSpPr txBox="1">
            <a:spLocks noGrp="1"/>
          </p:cNvSpPr>
          <p:nvPr>
            <p:ph type="title"/>
          </p:nvPr>
        </p:nvSpPr>
        <p:spPr>
          <a:prstGeom prst="rect">
            <a:avLst/>
          </a:prstGeom>
        </p:spPr>
        <p:txBody>
          <a:bodyPr/>
          <a:lstStyle/>
          <a:p>
            <a:endParaRPr/>
          </a:p>
        </p:txBody>
      </p:sp>
      <p:sp>
        <p:nvSpPr>
          <p:cNvPr id="485" name="Cuerpo"/>
          <p:cNvSpPr txBox="1">
            <a:spLocks noGrp="1"/>
          </p:cNvSpPr>
          <p:nvPr>
            <p:ph type="body" idx="1"/>
          </p:nvPr>
        </p:nvSpPr>
        <p:spPr>
          <a:prstGeom prst="rect">
            <a:avLst/>
          </a:prstGeom>
        </p:spPr>
        <p:txBody>
          <a:bodyPr/>
          <a:lstStyle/>
          <a:p>
            <a:endParaRPr/>
          </a:p>
        </p:txBody>
      </p:sp>
      <p:pic>
        <p:nvPicPr>
          <p:cNvPr id="486" name="TAP_Sales_3.2 (IMAGES).043.jpeg" descr="TAP_Sales_3.2 (IMAGES).043.jpeg"/>
          <p:cNvPicPr>
            <a:picLocks noChangeAspect="1"/>
          </p:cNvPicPr>
          <p:nvPr/>
        </p:nvPicPr>
        <p:blipFill>
          <a:blip r:embed="rId3"/>
          <a:stretch>
            <a:fillRect/>
          </a:stretch>
        </p:blipFill>
        <p:spPr>
          <a:xfrm>
            <a:off x="0" y="0"/>
            <a:ext cx="9144000" cy="5143500"/>
          </a:xfrm>
          <a:prstGeom prst="rect">
            <a:avLst/>
          </a:prstGeom>
          <a:ln w="12700">
            <a:miter lim="400000"/>
          </a:ln>
        </p:spPr>
      </p:pic>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824EF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1B64B-FDFD-425B-AAC5-3AA342C63764}"/>
              </a:ext>
            </a:extLst>
          </p:cNvPr>
          <p:cNvSpPr>
            <a:spLocks noGrp="1"/>
          </p:cNvSpPr>
          <p:nvPr>
            <p:ph type="ctrTitle"/>
          </p:nvPr>
        </p:nvSpPr>
        <p:spPr/>
        <p:txBody>
          <a:bodyPr/>
          <a:lstStyle/>
          <a:p>
            <a:r>
              <a:rPr lang="es-AR" dirty="0"/>
              <a:t>LOGITECH MEETUP</a:t>
            </a:r>
            <a:endParaRPr lang="en-US" dirty="0"/>
          </a:p>
        </p:txBody>
      </p:sp>
      <p:pic>
        <p:nvPicPr>
          <p:cNvPr id="3" name="High_Resolution_PNG-MeetUp 3QTRL.png" descr="High_Resolution_PNG-MeetUp 3QTRL.png">
            <a:extLst>
              <a:ext uri="{FF2B5EF4-FFF2-40B4-BE49-F238E27FC236}">
                <a16:creationId xmlns:a16="http://schemas.microsoft.com/office/drawing/2014/main" id="{5AACA0CE-9E4A-481D-9351-6162CC902AF2}"/>
              </a:ext>
            </a:extLst>
          </p:cNvPr>
          <p:cNvPicPr>
            <a:picLocks noChangeAspect="1"/>
          </p:cNvPicPr>
          <p:nvPr/>
        </p:nvPicPr>
        <p:blipFill>
          <a:blip r:embed="rId2">
            <a:alphaModFix amt="19504"/>
          </a:blip>
          <a:stretch>
            <a:fillRect/>
          </a:stretch>
        </p:blipFill>
        <p:spPr>
          <a:xfrm>
            <a:off x="1892208" y="912678"/>
            <a:ext cx="9144000" cy="3737114"/>
          </a:xfrm>
          <a:prstGeom prst="rect">
            <a:avLst/>
          </a:prstGeom>
          <a:ln w="12700">
            <a:miter lim="400000"/>
          </a:ln>
        </p:spPr>
      </p:pic>
    </p:spTree>
    <p:extLst>
      <p:ext uri="{BB962C8B-B14F-4D97-AF65-F5344CB8AC3E}">
        <p14:creationId xmlns:p14="http://schemas.microsoft.com/office/powerpoint/2010/main" val="16508288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824EFA"/>
        </a:solidFill>
        <a:effectLst/>
      </p:bgPr>
    </p:bg>
    <p:spTree>
      <p:nvGrpSpPr>
        <p:cNvPr id="1" name=""/>
        <p:cNvGrpSpPr/>
        <p:nvPr/>
      </p:nvGrpSpPr>
      <p:grpSpPr>
        <a:xfrm>
          <a:off x="0" y="0"/>
          <a:ext cx="0" cy="0"/>
          <a:chOff x="0" y="0"/>
          <a:chExt cx="0" cy="0"/>
        </a:xfrm>
      </p:grpSpPr>
      <p:sp>
        <p:nvSpPr>
          <p:cNvPr id="4" name="Google Shape;901;p186">
            <a:extLst>
              <a:ext uri="{FF2B5EF4-FFF2-40B4-BE49-F238E27FC236}">
                <a16:creationId xmlns:a16="http://schemas.microsoft.com/office/drawing/2014/main" id="{2D831635-CA26-496B-8CE9-35CA09F9B882}"/>
              </a:ext>
            </a:extLst>
          </p:cNvPr>
          <p:cNvSpPr txBox="1"/>
          <p:nvPr/>
        </p:nvSpPr>
        <p:spPr>
          <a:xfrm>
            <a:off x="413381" y="490539"/>
            <a:ext cx="6763204" cy="330852"/>
          </a:xfrm>
          <a:prstGeom prst="rect">
            <a:avLst/>
          </a:prstGeom>
          <a:noFill/>
          <a:ln cap="flat">
            <a:noFill/>
          </a:ln>
        </p:spPr>
        <p:txBody>
          <a:bodyPr vert="horz" wrap="square" lIns="19046" tIns="19046" rIns="19046" bIns="19046" anchor="t" anchorCtr="0" compatLnSpc="1">
            <a:spAutoFit/>
          </a:bodyPr>
          <a:lstStyle/>
          <a:p>
            <a:pPr marL="0" marR="0" lvl="0" indent="0" algn="l" defTabSz="914400" rtl="0" fontAlgn="auto" hangingPunct="0">
              <a:lnSpc>
                <a:spcPct val="100000"/>
              </a:lnSpc>
              <a:spcBef>
                <a:spcPts val="0"/>
              </a:spcBef>
              <a:spcAft>
                <a:spcPts val="0"/>
              </a:spcAft>
              <a:buNone/>
              <a:tabLst/>
              <a:defRPr sz="1900" b="1" i="0" u="none" strike="noStrike" kern="0" cap="none" spc="0" baseline="0">
                <a:solidFill>
                  <a:srgbClr val="000000"/>
                </a:solidFill>
                <a:uFillTx/>
                <a:latin typeface="Helvetica"/>
                <a:ea typeface="Helvetica"/>
                <a:cs typeface="Helvetica"/>
              </a:defRPr>
            </a:pPr>
            <a:r>
              <a:rPr lang="en-US" sz="1900" b="1" dirty="0">
                <a:solidFill>
                  <a:schemeClr val="bg1"/>
                </a:solidFill>
                <a:latin typeface="Helvetica"/>
                <a:ea typeface="Helvetica"/>
                <a:cs typeface="Helvetica"/>
              </a:rPr>
              <a:t>LOGITECH MEETUP</a:t>
            </a:r>
            <a:endParaRPr lang="en-US" sz="1900" b="1" i="0" u="none" strike="noStrike" kern="0" cap="none" spc="0" baseline="0" dirty="0">
              <a:solidFill>
                <a:schemeClr val="bg1"/>
              </a:solidFill>
              <a:uFillTx/>
              <a:latin typeface="Helvetica"/>
              <a:ea typeface="Helvetica"/>
              <a:cs typeface="Helvetica"/>
            </a:endParaRPr>
          </a:p>
        </p:txBody>
      </p:sp>
      <p:pic>
        <p:nvPicPr>
          <p:cNvPr id="7" name="Imagen" descr="Imagen">
            <a:extLst>
              <a:ext uri="{FF2B5EF4-FFF2-40B4-BE49-F238E27FC236}">
                <a16:creationId xmlns:a16="http://schemas.microsoft.com/office/drawing/2014/main" id="{2F256310-2487-45C3-9F2C-BA9E9DF58A50}"/>
              </a:ext>
            </a:extLst>
          </p:cNvPr>
          <p:cNvPicPr>
            <a:picLocks noChangeAspect="1"/>
          </p:cNvPicPr>
          <p:nvPr/>
        </p:nvPicPr>
        <p:blipFill>
          <a:blip r:embed="rId3"/>
          <a:stretch>
            <a:fillRect/>
          </a:stretch>
        </p:blipFill>
        <p:spPr>
          <a:xfrm>
            <a:off x="299968" y="1056349"/>
            <a:ext cx="2762210" cy="2767564"/>
          </a:xfrm>
          <a:prstGeom prst="rect">
            <a:avLst/>
          </a:prstGeom>
          <a:ln w="12700">
            <a:miter lim="400000"/>
          </a:ln>
        </p:spPr>
      </p:pic>
      <p:pic>
        <p:nvPicPr>
          <p:cNvPr id="8" name="Imagen" descr="Imagen">
            <a:extLst>
              <a:ext uri="{FF2B5EF4-FFF2-40B4-BE49-F238E27FC236}">
                <a16:creationId xmlns:a16="http://schemas.microsoft.com/office/drawing/2014/main" id="{9FE500A7-1E9B-4756-A8CD-9A16CF6A161C}"/>
              </a:ext>
            </a:extLst>
          </p:cNvPr>
          <p:cNvPicPr>
            <a:picLocks noChangeAspect="1"/>
          </p:cNvPicPr>
          <p:nvPr/>
        </p:nvPicPr>
        <p:blipFill>
          <a:blip r:embed="rId4"/>
          <a:stretch>
            <a:fillRect/>
          </a:stretch>
        </p:blipFill>
        <p:spPr>
          <a:xfrm>
            <a:off x="3218279" y="1049779"/>
            <a:ext cx="2863545" cy="2777424"/>
          </a:xfrm>
          <a:prstGeom prst="rect">
            <a:avLst/>
          </a:prstGeom>
          <a:ln w="12700">
            <a:miter lim="400000"/>
          </a:ln>
        </p:spPr>
      </p:pic>
      <p:pic>
        <p:nvPicPr>
          <p:cNvPr id="9" name="Imagen" descr="Imagen">
            <a:extLst>
              <a:ext uri="{FF2B5EF4-FFF2-40B4-BE49-F238E27FC236}">
                <a16:creationId xmlns:a16="http://schemas.microsoft.com/office/drawing/2014/main" id="{B7369A4C-A384-4567-90E5-FEACD25E75E8}"/>
              </a:ext>
            </a:extLst>
          </p:cNvPr>
          <p:cNvPicPr>
            <a:picLocks noChangeAspect="1"/>
          </p:cNvPicPr>
          <p:nvPr/>
        </p:nvPicPr>
        <p:blipFill>
          <a:blip r:embed="rId5"/>
          <a:stretch>
            <a:fillRect/>
          </a:stretch>
        </p:blipFill>
        <p:spPr>
          <a:xfrm>
            <a:off x="6218600" y="1054709"/>
            <a:ext cx="2815836" cy="2767564"/>
          </a:xfrm>
          <a:prstGeom prst="rect">
            <a:avLst/>
          </a:prstGeom>
          <a:ln w="12700">
            <a:miter lim="400000"/>
          </a:ln>
        </p:spPr>
      </p:pic>
      <p:sp>
        <p:nvSpPr>
          <p:cNvPr id="3" name="TextBox 2">
            <a:extLst>
              <a:ext uri="{FF2B5EF4-FFF2-40B4-BE49-F238E27FC236}">
                <a16:creationId xmlns:a16="http://schemas.microsoft.com/office/drawing/2014/main" id="{0F0E171A-251B-4F4C-A3F0-8E3C9C7CA51B}"/>
              </a:ext>
            </a:extLst>
          </p:cNvPr>
          <p:cNvSpPr txBox="1"/>
          <p:nvPr/>
        </p:nvSpPr>
        <p:spPr>
          <a:xfrm>
            <a:off x="646533" y="3825541"/>
            <a:ext cx="1777281" cy="430887"/>
          </a:xfrm>
          <a:prstGeom prst="rect">
            <a:avLst/>
          </a:prstGeom>
          <a:noFill/>
        </p:spPr>
        <p:txBody>
          <a:bodyPr wrap="square" rtlCol="0">
            <a:spAutoFit/>
          </a:bodyPr>
          <a:lstStyle/>
          <a:p>
            <a:pPr algn="ctr"/>
            <a:r>
              <a:rPr lang="es-AR" sz="1100" b="1" dirty="0">
                <a:solidFill>
                  <a:schemeClr val="accent3"/>
                </a:solidFill>
              </a:rPr>
              <a:t>Campo de visión estrecho</a:t>
            </a:r>
            <a:endParaRPr lang="en-US" sz="1100" b="1" dirty="0">
              <a:solidFill>
                <a:schemeClr val="accent3"/>
              </a:solidFill>
            </a:endParaRPr>
          </a:p>
        </p:txBody>
      </p:sp>
      <p:sp>
        <p:nvSpPr>
          <p:cNvPr id="10" name="Rectangle 9">
            <a:extLst>
              <a:ext uri="{FF2B5EF4-FFF2-40B4-BE49-F238E27FC236}">
                <a16:creationId xmlns:a16="http://schemas.microsoft.com/office/drawing/2014/main" id="{19291C95-2682-430C-ABE3-12E88851E9FB}"/>
              </a:ext>
            </a:extLst>
          </p:cNvPr>
          <p:cNvSpPr/>
          <p:nvPr/>
        </p:nvSpPr>
        <p:spPr>
          <a:xfrm>
            <a:off x="1194727" y="2342733"/>
            <a:ext cx="947772" cy="133489"/>
          </a:xfrm>
          <a:prstGeom prst="rect">
            <a:avLst/>
          </a:prstGeom>
          <a:solidFill>
            <a:srgbClr val="824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B6991A52-E26F-4D80-B844-4E26C3852008}"/>
              </a:ext>
            </a:extLst>
          </p:cNvPr>
          <p:cNvSpPr txBox="1"/>
          <p:nvPr/>
        </p:nvSpPr>
        <p:spPr>
          <a:xfrm>
            <a:off x="3702320" y="3830221"/>
            <a:ext cx="1777281" cy="430887"/>
          </a:xfrm>
          <a:prstGeom prst="rect">
            <a:avLst/>
          </a:prstGeom>
          <a:noFill/>
        </p:spPr>
        <p:txBody>
          <a:bodyPr wrap="square" rtlCol="0">
            <a:spAutoFit/>
          </a:bodyPr>
          <a:lstStyle/>
          <a:p>
            <a:pPr algn="ctr"/>
            <a:r>
              <a:rPr lang="es-AR" sz="1100" b="1" dirty="0">
                <a:solidFill>
                  <a:schemeClr val="accent3"/>
                </a:solidFill>
              </a:rPr>
              <a:t>Campo de visión de 120°</a:t>
            </a:r>
            <a:endParaRPr lang="en-US" sz="1100" b="1" dirty="0">
              <a:solidFill>
                <a:schemeClr val="accent3"/>
              </a:solidFill>
            </a:endParaRPr>
          </a:p>
        </p:txBody>
      </p:sp>
      <p:sp>
        <p:nvSpPr>
          <p:cNvPr id="13" name="Rectangle 12">
            <a:extLst>
              <a:ext uri="{FF2B5EF4-FFF2-40B4-BE49-F238E27FC236}">
                <a16:creationId xmlns:a16="http://schemas.microsoft.com/office/drawing/2014/main" id="{0F4ED716-FAE7-4ED2-8CDC-7AC0758758EE}"/>
              </a:ext>
            </a:extLst>
          </p:cNvPr>
          <p:cNvSpPr/>
          <p:nvPr/>
        </p:nvSpPr>
        <p:spPr>
          <a:xfrm>
            <a:off x="4098114" y="2153227"/>
            <a:ext cx="947772" cy="133489"/>
          </a:xfrm>
          <a:prstGeom prst="rect">
            <a:avLst/>
          </a:prstGeom>
          <a:solidFill>
            <a:srgbClr val="824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05A7D5A9-BD21-45D6-928F-79CC350B2262}"/>
              </a:ext>
            </a:extLst>
          </p:cNvPr>
          <p:cNvSpPr txBox="1"/>
          <p:nvPr/>
        </p:nvSpPr>
        <p:spPr>
          <a:xfrm>
            <a:off x="6565865" y="3822273"/>
            <a:ext cx="2069080" cy="430887"/>
          </a:xfrm>
          <a:prstGeom prst="rect">
            <a:avLst/>
          </a:prstGeom>
          <a:noFill/>
        </p:spPr>
        <p:txBody>
          <a:bodyPr wrap="square" rtlCol="0">
            <a:spAutoFit/>
          </a:bodyPr>
          <a:lstStyle/>
          <a:p>
            <a:pPr algn="ctr"/>
            <a:r>
              <a:rPr lang="es-AR" sz="1100" b="1" dirty="0">
                <a:solidFill>
                  <a:schemeClr val="accent3"/>
                </a:solidFill>
              </a:rPr>
              <a:t>Campo de visión de 120° con PTZ</a:t>
            </a:r>
            <a:endParaRPr lang="en-US" sz="1100" b="1" dirty="0">
              <a:solidFill>
                <a:schemeClr val="accent3"/>
              </a:solidFill>
            </a:endParaRPr>
          </a:p>
        </p:txBody>
      </p:sp>
      <p:sp>
        <p:nvSpPr>
          <p:cNvPr id="15" name="Rectangle 14">
            <a:extLst>
              <a:ext uri="{FF2B5EF4-FFF2-40B4-BE49-F238E27FC236}">
                <a16:creationId xmlns:a16="http://schemas.microsoft.com/office/drawing/2014/main" id="{BEA3D145-8750-4E41-83A4-018151A8577C}"/>
              </a:ext>
            </a:extLst>
          </p:cNvPr>
          <p:cNvSpPr/>
          <p:nvPr/>
        </p:nvSpPr>
        <p:spPr>
          <a:xfrm>
            <a:off x="7176585" y="2153227"/>
            <a:ext cx="893989" cy="322995"/>
          </a:xfrm>
          <a:prstGeom prst="rect">
            <a:avLst/>
          </a:prstGeom>
          <a:solidFill>
            <a:srgbClr val="824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9347079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7" name="High_Resolution_PNG-MeetUp Front (2).png" descr="High_Resolution_PNG-MeetUp Front (2).png"/>
          <p:cNvPicPr>
            <a:picLocks noChangeAspect="1"/>
          </p:cNvPicPr>
          <p:nvPr/>
        </p:nvPicPr>
        <p:blipFill>
          <a:blip r:embed="rId2"/>
          <a:stretch>
            <a:fillRect/>
          </a:stretch>
        </p:blipFill>
        <p:spPr>
          <a:xfrm>
            <a:off x="856973" y="1243716"/>
            <a:ext cx="7430054" cy="2656069"/>
          </a:xfrm>
          <a:prstGeom prst="rect">
            <a:avLst/>
          </a:prstGeom>
          <a:ln w="12700">
            <a:miter lim="400000"/>
          </a:ln>
        </p:spPr>
      </p:pic>
      <p:sp>
        <p:nvSpPr>
          <p:cNvPr id="158" name="4k Super Wide Angle Camera"/>
          <p:cNvSpPr txBox="1"/>
          <p:nvPr/>
        </p:nvSpPr>
        <p:spPr>
          <a:xfrm>
            <a:off x="4421522" y="935023"/>
            <a:ext cx="1901161" cy="20005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19050" tIns="19050" rIns="19050" bIns="19050" anchor="ctr">
            <a:spAutoFit/>
          </a:bodyPr>
          <a:lstStyle/>
          <a:p>
            <a:pPr lvl="1" algn="ctr" defTabSz="309563" hangingPunct="0">
              <a:buClrTx/>
              <a:defRPr sz="2800" b="0">
                <a:latin typeface="BrownPro-Light"/>
                <a:ea typeface="BrownPro-Light"/>
                <a:cs typeface="BrownPro-Light"/>
                <a:sym typeface="BrownPro-Light"/>
              </a:defRPr>
            </a:pPr>
            <a:r>
              <a:rPr lang="es-MX" sz="1050" dirty="0">
                <a:latin typeface="BrownPro-Light"/>
                <a:sym typeface="BrownPro-Light"/>
              </a:rPr>
              <a:t>Cámara </a:t>
            </a:r>
            <a:r>
              <a:rPr sz="1050" dirty="0">
                <a:latin typeface="BrownPro-Light"/>
                <a:sym typeface="BrownPro-Light"/>
              </a:rPr>
              <a:t>4k </a:t>
            </a:r>
            <a:r>
              <a:rPr lang="es-MX" sz="1050" dirty="0">
                <a:latin typeface="BrownPro-Light"/>
                <a:sym typeface="BrownPro-Light"/>
              </a:rPr>
              <a:t>con súper gran angular</a:t>
            </a:r>
            <a:endParaRPr sz="1050" dirty="0">
              <a:latin typeface="BrownPro-Light"/>
              <a:sym typeface="BrownPro-Light"/>
            </a:endParaRPr>
          </a:p>
        </p:txBody>
      </p:sp>
      <p:sp>
        <p:nvSpPr>
          <p:cNvPr id="159" name="Speaker"/>
          <p:cNvSpPr txBox="1"/>
          <p:nvPr/>
        </p:nvSpPr>
        <p:spPr>
          <a:xfrm>
            <a:off x="2306938" y="3773473"/>
            <a:ext cx="440826" cy="20005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19050" tIns="19050" rIns="19050" bIns="19050" anchor="ctr">
            <a:spAutoFit/>
          </a:bodyPr>
          <a:lstStyle/>
          <a:p>
            <a:pPr lvl="1" algn="ctr" defTabSz="309563" hangingPunct="0">
              <a:buClrTx/>
              <a:defRPr sz="2800" b="0">
                <a:latin typeface="BrownPro-Light"/>
                <a:ea typeface="BrownPro-Light"/>
                <a:cs typeface="BrownPro-Light"/>
                <a:sym typeface="BrownPro-Light"/>
              </a:defRPr>
            </a:pPr>
            <a:r>
              <a:rPr lang="es-MX" sz="1050" dirty="0" err="1">
                <a:latin typeface="BrownPro-Light"/>
                <a:sym typeface="BrownPro-Light"/>
              </a:rPr>
              <a:t>Atlavoz</a:t>
            </a:r>
            <a:endParaRPr sz="1050" dirty="0">
              <a:latin typeface="BrownPro-Light"/>
              <a:sym typeface="BrownPro-Light"/>
            </a:endParaRPr>
          </a:p>
        </p:txBody>
      </p:sp>
      <p:sp>
        <p:nvSpPr>
          <p:cNvPr id="160" name="Motorized Pan &amp; Tilt"/>
          <p:cNvSpPr txBox="1"/>
          <p:nvPr/>
        </p:nvSpPr>
        <p:spPr>
          <a:xfrm>
            <a:off x="2683242" y="1093773"/>
            <a:ext cx="1504432" cy="20005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19050" tIns="19050" rIns="19050" bIns="19050" anchor="ctr">
            <a:spAutoFit/>
          </a:bodyPr>
          <a:lstStyle/>
          <a:p>
            <a:pPr lvl="1" algn="ctr" defTabSz="309563" hangingPunct="0">
              <a:buClrTx/>
              <a:defRPr sz="2800" b="0">
                <a:latin typeface="BrownPro-Light"/>
                <a:ea typeface="BrownPro-Light"/>
                <a:cs typeface="BrownPro-Light"/>
                <a:sym typeface="BrownPro-Light"/>
              </a:defRPr>
            </a:pPr>
            <a:r>
              <a:rPr sz="1050" dirty="0">
                <a:latin typeface="BrownPro-Light"/>
                <a:sym typeface="BrownPro-Light"/>
              </a:rPr>
              <a:t>Pan &amp; Tilt</a:t>
            </a:r>
            <a:r>
              <a:rPr lang="es-MX" sz="1050" dirty="0">
                <a:latin typeface="BrownPro-Light"/>
                <a:sym typeface="BrownPro-Light"/>
              </a:rPr>
              <a:t> motorizado</a:t>
            </a:r>
            <a:endParaRPr sz="1050" dirty="0">
              <a:latin typeface="BrownPro-Light"/>
              <a:sym typeface="BrownPro-Light"/>
            </a:endParaRPr>
          </a:p>
        </p:txBody>
      </p:sp>
      <p:sp>
        <p:nvSpPr>
          <p:cNvPr id="161" name="3 Element Microphone Array"/>
          <p:cNvSpPr txBox="1"/>
          <p:nvPr/>
        </p:nvSpPr>
        <p:spPr>
          <a:xfrm>
            <a:off x="5416246" y="3773473"/>
            <a:ext cx="2136803" cy="20005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19050" tIns="19050" rIns="19050" bIns="19050" anchor="ctr">
            <a:spAutoFit/>
          </a:bodyPr>
          <a:lstStyle/>
          <a:p>
            <a:pPr lvl="1" algn="ctr" defTabSz="309563" hangingPunct="0">
              <a:buClrTx/>
              <a:defRPr sz="2800" b="0">
                <a:latin typeface="BrownPro-Light"/>
                <a:ea typeface="BrownPro-Light"/>
                <a:cs typeface="BrownPro-Light"/>
                <a:sym typeface="BrownPro-Light"/>
              </a:defRPr>
            </a:pPr>
            <a:r>
              <a:rPr lang="pt-BR" sz="1050" dirty="0">
                <a:latin typeface="BrownPro-Light"/>
                <a:sym typeface="BrownPro-Light"/>
              </a:rPr>
              <a:t>Arreglo de micrófonos de 3 elementos</a:t>
            </a:r>
            <a:endParaRPr sz="1050" dirty="0">
              <a:latin typeface="BrownPro-Light"/>
              <a:sym typeface="BrownPro-Light"/>
            </a:endParaRPr>
          </a:p>
        </p:txBody>
      </p:sp>
      <p:sp>
        <p:nvSpPr>
          <p:cNvPr id="162" name="Line"/>
          <p:cNvSpPr/>
          <p:nvPr/>
        </p:nvSpPr>
        <p:spPr>
          <a:xfrm flipV="1">
            <a:off x="2527351" y="3073391"/>
            <a:ext cx="0" cy="582720"/>
          </a:xfrm>
          <a:prstGeom prst="line">
            <a:avLst/>
          </a:prstGeom>
          <a:ln w="25400">
            <a:solidFill>
              <a:srgbClr val="000000"/>
            </a:solidFill>
            <a:miter lim="400000"/>
            <a:tailEnd type="oval"/>
          </a:ln>
        </p:spPr>
        <p:txBody>
          <a:bodyPr lIns="19050" tIns="19050" rIns="19050" bIns="19050" anchor="ctr"/>
          <a:lstStyle/>
          <a:p>
            <a:pPr algn="ctr" defTabSz="309563" hangingPunct="0">
              <a:buClrTx/>
              <a:defRPr sz="3200" b="0">
                <a:latin typeface="Helvetica Light"/>
                <a:ea typeface="Helvetica Light"/>
                <a:cs typeface="Helvetica Light"/>
                <a:sym typeface="Helvetica Light"/>
              </a:defRPr>
            </a:pPr>
            <a:endParaRPr sz="1200">
              <a:latin typeface="Helvetica Light"/>
              <a:sym typeface="Helvetica Light"/>
            </a:endParaRPr>
          </a:p>
        </p:txBody>
      </p:sp>
      <p:sp>
        <p:nvSpPr>
          <p:cNvPr id="163" name="Line"/>
          <p:cNvSpPr/>
          <p:nvPr/>
        </p:nvSpPr>
        <p:spPr>
          <a:xfrm>
            <a:off x="4572000" y="1173153"/>
            <a:ext cx="0" cy="582721"/>
          </a:xfrm>
          <a:prstGeom prst="line">
            <a:avLst/>
          </a:prstGeom>
          <a:ln w="25400">
            <a:solidFill>
              <a:srgbClr val="000000"/>
            </a:solidFill>
            <a:miter lim="400000"/>
            <a:tailEnd type="oval"/>
          </a:ln>
        </p:spPr>
        <p:txBody>
          <a:bodyPr lIns="19050" tIns="19050" rIns="19050" bIns="19050" anchor="ctr"/>
          <a:lstStyle/>
          <a:p>
            <a:pPr algn="ctr" defTabSz="309563" hangingPunct="0">
              <a:buClrTx/>
              <a:defRPr sz="3200" b="0">
                <a:latin typeface="Helvetica Light"/>
                <a:ea typeface="Helvetica Light"/>
                <a:cs typeface="Helvetica Light"/>
                <a:sym typeface="Helvetica Light"/>
              </a:defRPr>
            </a:pPr>
            <a:endParaRPr sz="1200">
              <a:latin typeface="Helvetica Light"/>
              <a:sym typeface="Helvetica Light"/>
            </a:endParaRPr>
          </a:p>
        </p:txBody>
      </p:sp>
      <p:sp>
        <p:nvSpPr>
          <p:cNvPr id="164" name="Line"/>
          <p:cNvSpPr/>
          <p:nvPr/>
        </p:nvSpPr>
        <p:spPr>
          <a:xfrm>
            <a:off x="4085593" y="1293804"/>
            <a:ext cx="0" cy="582720"/>
          </a:xfrm>
          <a:prstGeom prst="line">
            <a:avLst/>
          </a:prstGeom>
          <a:ln w="25400">
            <a:solidFill>
              <a:srgbClr val="000000"/>
            </a:solidFill>
            <a:miter lim="400000"/>
            <a:tailEnd type="oval"/>
          </a:ln>
        </p:spPr>
        <p:txBody>
          <a:bodyPr lIns="19050" tIns="19050" rIns="19050" bIns="19050" anchor="ctr"/>
          <a:lstStyle/>
          <a:p>
            <a:pPr algn="ctr" defTabSz="309563" hangingPunct="0">
              <a:buClrTx/>
              <a:defRPr sz="3200" b="0">
                <a:latin typeface="Helvetica Light"/>
                <a:ea typeface="Helvetica Light"/>
                <a:cs typeface="Helvetica Light"/>
                <a:sym typeface="Helvetica Light"/>
              </a:defRPr>
            </a:pPr>
            <a:endParaRPr sz="1200">
              <a:latin typeface="Helvetica Light"/>
              <a:sym typeface="Helvetica Light"/>
            </a:endParaRPr>
          </a:p>
        </p:txBody>
      </p:sp>
      <p:sp>
        <p:nvSpPr>
          <p:cNvPr id="165" name="Line"/>
          <p:cNvSpPr/>
          <p:nvPr/>
        </p:nvSpPr>
        <p:spPr>
          <a:xfrm flipV="1">
            <a:off x="6529097" y="3073391"/>
            <a:ext cx="0" cy="582720"/>
          </a:xfrm>
          <a:prstGeom prst="line">
            <a:avLst/>
          </a:prstGeom>
          <a:ln w="25400">
            <a:solidFill>
              <a:srgbClr val="000000"/>
            </a:solidFill>
            <a:miter lim="400000"/>
            <a:tailEnd type="oval"/>
          </a:ln>
        </p:spPr>
        <p:txBody>
          <a:bodyPr lIns="19050" tIns="19050" rIns="19050" bIns="19050" anchor="ctr"/>
          <a:lstStyle/>
          <a:p>
            <a:pPr algn="ctr" defTabSz="309563" hangingPunct="0">
              <a:buClrTx/>
              <a:defRPr sz="3200" b="0">
                <a:latin typeface="Helvetica Light"/>
                <a:ea typeface="Helvetica Light"/>
                <a:cs typeface="Helvetica Light"/>
                <a:sym typeface="Helvetica Light"/>
              </a:defRPr>
            </a:pPr>
            <a:endParaRPr sz="1200">
              <a:latin typeface="Helvetica Light"/>
              <a:sym typeface="Helvetica Light"/>
            </a:endParaRPr>
          </a:p>
        </p:txBody>
      </p:sp>
      <p:sp>
        <p:nvSpPr>
          <p:cNvPr id="166" name="Mounting Bracket"/>
          <p:cNvSpPr txBox="1"/>
          <p:nvPr/>
        </p:nvSpPr>
        <p:spPr>
          <a:xfrm>
            <a:off x="3954844" y="4062398"/>
            <a:ext cx="1234312" cy="20005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19050" tIns="19050" rIns="19050" bIns="19050" anchor="ctr">
            <a:spAutoFit/>
          </a:bodyPr>
          <a:lstStyle/>
          <a:p>
            <a:pPr lvl="1" algn="ctr" defTabSz="309563" hangingPunct="0">
              <a:buClrTx/>
              <a:defRPr sz="2800" b="0">
                <a:latin typeface="BrownPro-Light"/>
                <a:ea typeface="BrownPro-Light"/>
                <a:cs typeface="BrownPro-Light"/>
                <a:sym typeface="BrownPro-Light"/>
              </a:defRPr>
            </a:pPr>
            <a:r>
              <a:rPr lang="en-US" sz="1050" dirty="0" err="1">
                <a:latin typeface="BrownPro-Light"/>
                <a:sym typeface="BrownPro-Light"/>
              </a:rPr>
              <a:t>Soporte</a:t>
            </a:r>
            <a:r>
              <a:rPr lang="en-US" sz="1050" dirty="0">
                <a:latin typeface="BrownPro-Light"/>
                <a:sym typeface="BrownPro-Light"/>
              </a:rPr>
              <a:t> para </a:t>
            </a:r>
            <a:r>
              <a:rPr lang="en-US" sz="1050" dirty="0" err="1">
                <a:latin typeface="BrownPro-Light"/>
                <a:sym typeface="BrownPro-Light"/>
              </a:rPr>
              <a:t>montaje</a:t>
            </a:r>
            <a:endParaRPr sz="1050" dirty="0">
              <a:latin typeface="BrownPro-Light"/>
              <a:sym typeface="BrownPro-Light"/>
            </a:endParaRPr>
          </a:p>
        </p:txBody>
      </p:sp>
      <p:sp>
        <p:nvSpPr>
          <p:cNvPr id="167" name="Line"/>
          <p:cNvSpPr/>
          <p:nvPr/>
        </p:nvSpPr>
        <p:spPr>
          <a:xfrm flipV="1">
            <a:off x="4572000" y="3432166"/>
            <a:ext cx="0" cy="582720"/>
          </a:xfrm>
          <a:prstGeom prst="line">
            <a:avLst/>
          </a:prstGeom>
          <a:ln w="25400">
            <a:solidFill>
              <a:srgbClr val="000000"/>
            </a:solidFill>
            <a:miter lim="400000"/>
            <a:tailEnd type="oval"/>
          </a:ln>
        </p:spPr>
        <p:txBody>
          <a:bodyPr lIns="19050" tIns="19050" rIns="19050" bIns="19050" anchor="ctr"/>
          <a:lstStyle/>
          <a:p>
            <a:pPr algn="ctr" defTabSz="309563" hangingPunct="0">
              <a:buClrTx/>
              <a:defRPr sz="3200" b="0">
                <a:latin typeface="Helvetica Light"/>
                <a:ea typeface="Helvetica Light"/>
                <a:cs typeface="Helvetica Light"/>
                <a:sym typeface="Helvetica Light"/>
              </a:defRPr>
            </a:pPr>
            <a:endParaRPr sz="1200">
              <a:latin typeface="Helvetica Light"/>
              <a:sym typeface="Helvetica Light"/>
            </a:endParaRPr>
          </a:p>
        </p:txBody>
      </p:sp>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9" name="High_Resolution_PNG-MeetUp 3QTRR Remote.png" descr="High_Resolution_PNG-MeetUp 3QTRR Remote.png"/>
          <p:cNvPicPr>
            <a:picLocks noChangeAspect="1"/>
          </p:cNvPicPr>
          <p:nvPr/>
        </p:nvPicPr>
        <p:blipFill>
          <a:blip r:embed="rId2"/>
          <a:stretch>
            <a:fillRect/>
          </a:stretch>
        </p:blipFill>
        <p:spPr>
          <a:xfrm>
            <a:off x="733425" y="762513"/>
            <a:ext cx="7533792" cy="3299241"/>
          </a:xfrm>
          <a:prstGeom prst="rect">
            <a:avLst/>
          </a:prstGeom>
          <a:ln w="12700">
            <a:miter lim="400000"/>
          </a:ln>
        </p:spPr>
      </p:pic>
      <p:sp>
        <p:nvSpPr>
          <p:cNvPr id="170" name="RF Remote"/>
          <p:cNvSpPr txBox="1"/>
          <p:nvPr/>
        </p:nvSpPr>
        <p:spPr>
          <a:xfrm>
            <a:off x="5669284" y="3897298"/>
            <a:ext cx="1247136" cy="20005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19050" tIns="19050" rIns="19050" bIns="19050" anchor="ctr">
            <a:spAutoFit/>
          </a:bodyPr>
          <a:lstStyle/>
          <a:p>
            <a:pPr lvl="1" algn="ctr" defTabSz="309563" hangingPunct="0">
              <a:buClrTx/>
              <a:defRPr sz="2800" b="0">
                <a:latin typeface="BrownPro-Light"/>
                <a:ea typeface="BrownPro-Light"/>
                <a:cs typeface="BrownPro-Light"/>
                <a:sym typeface="BrownPro-Light"/>
              </a:defRPr>
            </a:pPr>
            <a:r>
              <a:rPr lang="es-MX" sz="1050" dirty="0">
                <a:latin typeface="BrownPro-Light"/>
                <a:sym typeface="BrownPro-Light"/>
              </a:rPr>
              <a:t>Control remoto de </a:t>
            </a:r>
            <a:r>
              <a:rPr sz="1050" dirty="0">
                <a:latin typeface="BrownPro-Light"/>
                <a:sym typeface="BrownPro-Light"/>
              </a:rPr>
              <a:t>RF </a:t>
            </a:r>
          </a:p>
        </p:txBody>
      </p:sp>
      <p:sp>
        <p:nvSpPr>
          <p:cNvPr id="171" name="Line"/>
          <p:cNvSpPr/>
          <p:nvPr/>
        </p:nvSpPr>
        <p:spPr>
          <a:xfrm flipV="1">
            <a:off x="6070601" y="3241666"/>
            <a:ext cx="0" cy="582720"/>
          </a:xfrm>
          <a:prstGeom prst="line">
            <a:avLst/>
          </a:prstGeom>
          <a:ln w="25400">
            <a:solidFill>
              <a:srgbClr val="000000"/>
            </a:solidFill>
            <a:miter lim="400000"/>
            <a:tailEnd type="oval"/>
          </a:ln>
        </p:spPr>
        <p:txBody>
          <a:bodyPr lIns="19050" tIns="19050" rIns="19050" bIns="19050" anchor="ctr"/>
          <a:lstStyle/>
          <a:p>
            <a:pPr algn="ctr" defTabSz="309563" hangingPunct="0">
              <a:buClrTx/>
              <a:defRPr sz="3200" b="0">
                <a:latin typeface="Helvetica Light"/>
                <a:ea typeface="Helvetica Light"/>
                <a:cs typeface="Helvetica Light"/>
                <a:sym typeface="Helvetica Light"/>
              </a:defRPr>
            </a:pPr>
            <a:endParaRPr sz="1200">
              <a:latin typeface="Helvetica Light"/>
              <a:sym typeface="Helvetica Light"/>
            </a:endParaRPr>
          </a:p>
        </p:txBody>
      </p:sp>
      <p:sp>
        <p:nvSpPr>
          <p:cNvPr id="172" name="400mm / 15.75 inches"/>
          <p:cNvSpPr txBox="1"/>
          <p:nvPr/>
        </p:nvSpPr>
        <p:spPr>
          <a:xfrm>
            <a:off x="1881564" y="1519223"/>
            <a:ext cx="1399422" cy="20005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19050" tIns="19050" rIns="19050" bIns="19050" anchor="ctr">
            <a:spAutoFit/>
          </a:bodyPr>
          <a:lstStyle/>
          <a:p>
            <a:pPr lvl="1" algn="ctr" defTabSz="309563" hangingPunct="0">
              <a:buClrTx/>
              <a:defRPr sz="2800" b="0">
                <a:latin typeface="BrownPro-Light"/>
                <a:ea typeface="BrownPro-Light"/>
                <a:cs typeface="BrownPro-Light"/>
                <a:sym typeface="BrownPro-Light"/>
              </a:defRPr>
            </a:pPr>
            <a:r>
              <a:rPr sz="1050" dirty="0">
                <a:latin typeface="BrownPro-Light"/>
                <a:sym typeface="BrownPro-Light"/>
              </a:rPr>
              <a:t>400mm / 15.75 </a:t>
            </a:r>
            <a:r>
              <a:rPr lang="es-MX" sz="1050" dirty="0">
                <a:latin typeface="BrownPro-Light"/>
                <a:sym typeface="BrownPro-Light"/>
              </a:rPr>
              <a:t>pulgadas</a:t>
            </a:r>
            <a:endParaRPr sz="1050" dirty="0">
              <a:latin typeface="BrownPro-Light"/>
              <a:sym typeface="BrownPro-Light"/>
            </a:endParaRPr>
          </a:p>
        </p:txBody>
      </p:sp>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 name="High_Resolution_PNG-MeetUp 3QTRR Mic.png" descr="High_Resolution_PNG-MeetUp 3QTRR Mic.png"/>
          <p:cNvPicPr>
            <a:picLocks noChangeAspect="1"/>
          </p:cNvPicPr>
          <p:nvPr/>
        </p:nvPicPr>
        <p:blipFill>
          <a:blip r:embed="rId2"/>
          <a:stretch>
            <a:fillRect/>
          </a:stretch>
        </p:blipFill>
        <p:spPr>
          <a:xfrm>
            <a:off x="1347421" y="1009620"/>
            <a:ext cx="6793403" cy="2975005"/>
          </a:xfrm>
          <a:prstGeom prst="rect">
            <a:avLst/>
          </a:prstGeom>
          <a:ln w="12700">
            <a:miter lim="400000"/>
          </a:ln>
        </p:spPr>
      </p:pic>
      <p:sp>
        <p:nvSpPr>
          <p:cNvPr id="175" name="Optional External Mic Pod"/>
          <p:cNvSpPr txBox="1"/>
          <p:nvPr/>
        </p:nvSpPr>
        <p:spPr>
          <a:xfrm>
            <a:off x="5479638" y="3884598"/>
            <a:ext cx="1562928" cy="20005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19050" tIns="19050" rIns="19050" bIns="19050" anchor="ctr">
            <a:spAutoFit/>
          </a:bodyPr>
          <a:lstStyle/>
          <a:p>
            <a:pPr lvl="1" algn="ctr" defTabSz="309563" hangingPunct="0">
              <a:buClrTx/>
              <a:defRPr sz="2800" b="0">
                <a:latin typeface="BrownPro-Light"/>
                <a:ea typeface="BrownPro-Light"/>
                <a:cs typeface="BrownPro-Light"/>
                <a:sym typeface="BrownPro-Light"/>
              </a:defRPr>
            </a:pPr>
            <a:r>
              <a:rPr lang="es-MX" sz="1050" dirty="0">
                <a:latin typeface="BrownPro-Light"/>
                <a:sym typeface="BrownPro-Light"/>
              </a:rPr>
              <a:t>Micrófono externo opcional</a:t>
            </a:r>
            <a:endParaRPr sz="1050" dirty="0">
              <a:latin typeface="BrownPro-Light"/>
              <a:sym typeface="BrownPro-Light"/>
            </a:endParaRPr>
          </a:p>
        </p:txBody>
      </p:sp>
      <p:sp>
        <p:nvSpPr>
          <p:cNvPr id="176" name="Line"/>
          <p:cNvSpPr/>
          <p:nvPr/>
        </p:nvSpPr>
        <p:spPr>
          <a:xfrm flipV="1">
            <a:off x="6083300" y="3222616"/>
            <a:ext cx="0" cy="582720"/>
          </a:xfrm>
          <a:prstGeom prst="line">
            <a:avLst/>
          </a:prstGeom>
          <a:ln w="25400">
            <a:solidFill>
              <a:srgbClr val="000000"/>
            </a:solidFill>
            <a:miter lim="400000"/>
            <a:tailEnd type="oval"/>
          </a:ln>
        </p:spPr>
        <p:txBody>
          <a:bodyPr lIns="19050" tIns="19050" rIns="19050" bIns="19050" anchor="ctr"/>
          <a:lstStyle/>
          <a:p>
            <a:pPr algn="ctr" defTabSz="309563" hangingPunct="0">
              <a:buClrTx/>
              <a:defRPr sz="3200" b="0">
                <a:latin typeface="Helvetica Light"/>
                <a:ea typeface="Helvetica Light"/>
                <a:cs typeface="Helvetica Light"/>
                <a:sym typeface="Helvetica Light"/>
              </a:defRPr>
            </a:pPr>
            <a:endParaRPr sz="1200">
              <a:latin typeface="Helvetica Light"/>
              <a:sym typeface="Helvetica Light"/>
            </a:endParaRPr>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8" name="High_Resolution_PNG-MeetUp Back.png" descr="High_Resolution_PNG-MeetUp Back.png"/>
          <p:cNvPicPr>
            <a:picLocks noChangeAspect="1"/>
          </p:cNvPicPr>
          <p:nvPr/>
        </p:nvPicPr>
        <p:blipFill>
          <a:blip r:embed="rId2"/>
          <a:stretch>
            <a:fillRect/>
          </a:stretch>
        </p:blipFill>
        <p:spPr>
          <a:xfrm>
            <a:off x="1148214" y="1338299"/>
            <a:ext cx="6847573" cy="2297577"/>
          </a:xfrm>
          <a:prstGeom prst="rect">
            <a:avLst/>
          </a:prstGeom>
          <a:ln w="12700">
            <a:miter lim="400000"/>
          </a:ln>
        </p:spPr>
      </p:pic>
      <p:sp>
        <p:nvSpPr>
          <p:cNvPr id="179" name="Optional Microphone Adapter"/>
          <p:cNvSpPr txBox="1"/>
          <p:nvPr/>
        </p:nvSpPr>
        <p:spPr>
          <a:xfrm>
            <a:off x="4111574" y="3852947"/>
            <a:ext cx="1986121" cy="20005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19050" tIns="19050" rIns="19050" bIns="19050" anchor="ctr">
            <a:spAutoFit/>
          </a:bodyPr>
          <a:lstStyle/>
          <a:p>
            <a:pPr lvl="1" algn="ctr" defTabSz="309563" hangingPunct="0">
              <a:buClrTx/>
              <a:defRPr sz="2800" b="0">
                <a:latin typeface="BrownPro-Light"/>
                <a:ea typeface="BrownPro-Light"/>
                <a:cs typeface="BrownPro-Light"/>
                <a:sym typeface="BrownPro-Light"/>
              </a:defRPr>
            </a:pPr>
            <a:r>
              <a:rPr lang="es-MX" sz="1050" dirty="0">
                <a:latin typeface="BrownPro-Light"/>
                <a:sym typeface="BrownPro-Light"/>
              </a:rPr>
              <a:t>Adaptador para micrófono opcional</a:t>
            </a:r>
            <a:endParaRPr sz="1050" dirty="0">
              <a:latin typeface="BrownPro-Light"/>
              <a:sym typeface="BrownPro-Light"/>
            </a:endParaRPr>
          </a:p>
        </p:txBody>
      </p:sp>
      <p:sp>
        <p:nvSpPr>
          <p:cNvPr id="180" name="Line"/>
          <p:cNvSpPr/>
          <p:nvPr/>
        </p:nvSpPr>
        <p:spPr>
          <a:xfrm flipV="1">
            <a:off x="3657600" y="3375016"/>
            <a:ext cx="0" cy="1075621"/>
          </a:xfrm>
          <a:prstGeom prst="line">
            <a:avLst/>
          </a:prstGeom>
          <a:ln w="25400">
            <a:solidFill>
              <a:srgbClr val="000000"/>
            </a:solidFill>
            <a:miter lim="400000"/>
            <a:tailEnd type="oval"/>
          </a:ln>
        </p:spPr>
        <p:txBody>
          <a:bodyPr lIns="19050" tIns="19050" rIns="19050" bIns="19050" anchor="ctr"/>
          <a:lstStyle/>
          <a:p>
            <a:pPr algn="ctr" defTabSz="309563" hangingPunct="0">
              <a:buClrTx/>
              <a:defRPr sz="3200" b="0">
                <a:latin typeface="Helvetica Light"/>
                <a:ea typeface="Helvetica Light"/>
                <a:cs typeface="Helvetica Light"/>
                <a:sym typeface="Helvetica Light"/>
              </a:defRPr>
            </a:pPr>
            <a:endParaRPr sz="1200">
              <a:latin typeface="Helvetica Light"/>
              <a:sym typeface="Helvetica Light"/>
            </a:endParaRPr>
          </a:p>
        </p:txBody>
      </p:sp>
      <p:sp>
        <p:nvSpPr>
          <p:cNvPr id="181" name="PSU"/>
          <p:cNvSpPr txBox="1"/>
          <p:nvPr/>
        </p:nvSpPr>
        <p:spPr>
          <a:xfrm>
            <a:off x="3879072" y="4110023"/>
            <a:ext cx="447238" cy="20005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19050" tIns="19050" rIns="19050" bIns="19050" anchor="ctr">
            <a:spAutoFit/>
          </a:bodyPr>
          <a:lstStyle/>
          <a:p>
            <a:pPr lvl="1" algn="ctr" defTabSz="309563" hangingPunct="0">
              <a:buClrTx/>
              <a:defRPr sz="2800" b="0">
                <a:latin typeface="BrownPro-Light"/>
                <a:ea typeface="BrownPro-Light"/>
                <a:cs typeface="BrownPro-Light"/>
                <a:sym typeface="BrownPro-Light"/>
              </a:defRPr>
            </a:pPr>
            <a:r>
              <a:rPr lang="es-MX" sz="1050" dirty="0">
                <a:latin typeface="BrownPro-Light"/>
                <a:sym typeface="BrownPro-Light"/>
              </a:rPr>
              <a:t>Energía</a:t>
            </a:r>
            <a:endParaRPr sz="1050" dirty="0">
              <a:latin typeface="BrownPro-Light"/>
              <a:sym typeface="BrownPro-Light"/>
            </a:endParaRPr>
          </a:p>
        </p:txBody>
      </p:sp>
      <p:sp>
        <p:nvSpPr>
          <p:cNvPr id="182" name="Line"/>
          <p:cNvSpPr/>
          <p:nvPr/>
        </p:nvSpPr>
        <p:spPr>
          <a:xfrm flipV="1">
            <a:off x="3883025" y="3375016"/>
            <a:ext cx="0" cy="830217"/>
          </a:xfrm>
          <a:prstGeom prst="line">
            <a:avLst/>
          </a:prstGeom>
          <a:ln w="25400">
            <a:solidFill>
              <a:srgbClr val="000000"/>
            </a:solidFill>
            <a:miter lim="400000"/>
            <a:tailEnd type="oval"/>
          </a:ln>
        </p:spPr>
        <p:txBody>
          <a:bodyPr lIns="19050" tIns="19050" rIns="19050" bIns="19050" anchor="ctr"/>
          <a:lstStyle/>
          <a:p>
            <a:pPr algn="ctr" defTabSz="309563" hangingPunct="0">
              <a:buClrTx/>
              <a:defRPr sz="3200" b="0">
                <a:latin typeface="Helvetica Light"/>
                <a:ea typeface="Helvetica Light"/>
                <a:cs typeface="Helvetica Light"/>
                <a:sym typeface="Helvetica Light"/>
              </a:defRPr>
            </a:pPr>
            <a:endParaRPr sz="1200">
              <a:latin typeface="Helvetica Light"/>
              <a:sym typeface="Helvetica Light"/>
            </a:endParaRPr>
          </a:p>
        </p:txBody>
      </p:sp>
      <p:sp>
        <p:nvSpPr>
          <p:cNvPr id="183" name="USB C to PC"/>
          <p:cNvSpPr txBox="1"/>
          <p:nvPr/>
        </p:nvSpPr>
        <p:spPr>
          <a:xfrm>
            <a:off x="3734361" y="4367100"/>
            <a:ext cx="629981" cy="20005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19050" tIns="19050" rIns="19050" bIns="19050" anchor="ctr">
            <a:spAutoFit/>
          </a:bodyPr>
          <a:lstStyle/>
          <a:p>
            <a:pPr lvl="1" algn="ctr" defTabSz="309563" hangingPunct="0">
              <a:buClrTx/>
              <a:defRPr sz="2800" b="0">
                <a:latin typeface="BrownPro-Light"/>
                <a:ea typeface="BrownPro-Light"/>
                <a:cs typeface="BrownPro-Light"/>
                <a:sym typeface="BrownPro-Light"/>
              </a:defRPr>
            </a:pPr>
            <a:r>
              <a:rPr sz="1050" dirty="0">
                <a:latin typeface="BrownPro-Light"/>
                <a:sym typeface="BrownPro-Light"/>
              </a:rPr>
              <a:t>USB C </a:t>
            </a:r>
            <a:r>
              <a:rPr lang="es-MX" sz="1050" dirty="0">
                <a:latin typeface="BrownPro-Light"/>
                <a:sym typeface="BrownPro-Light"/>
              </a:rPr>
              <a:t>a</a:t>
            </a:r>
            <a:r>
              <a:rPr sz="1050" dirty="0">
                <a:latin typeface="BrownPro-Light"/>
                <a:sym typeface="BrownPro-Light"/>
              </a:rPr>
              <a:t> PC</a:t>
            </a:r>
          </a:p>
        </p:txBody>
      </p:sp>
      <p:sp>
        <p:nvSpPr>
          <p:cNvPr id="184" name="Line"/>
          <p:cNvSpPr/>
          <p:nvPr/>
        </p:nvSpPr>
        <p:spPr>
          <a:xfrm flipV="1">
            <a:off x="4108450" y="3375016"/>
            <a:ext cx="0" cy="582720"/>
          </a:xfrm>
          <a:prstGeom prst="line">
            <a:avLst/>
          </a:prstGeom>
          <a:ln w="25400">
            <a:solidFill>
              <a:srgbClr val="000000"/>
            </a:solidFill>
            <a:miter lim="400000"/>
            <a:tailEnd type="oval"/>
          </a:ln>
        </p:spPr>
        <p:txBody>
          <a:bodyPr lIns="19050" tIns="19050" rIns="19050" bIns="19050" anchor="ctr"/>
          <a:lstStyle/>
          <a:p>
            <a:pPr algn="ctr" defTabSz="309563" hangingPunct="0">
              <a:buClrTx/>
              <a:defRPr sz="3200" b="0">
                <a:latin typeface="Helvetica Light"/>
                <a:ea typeface="Helvetica Light"/>
                <a:cs typeface="Helvetica Light"/>
                <a:sym typeface="Helvetica Light"/>
              </a:defRPr>
            </a:pPr>
            <a:endParaRPr sz="1200">
              <a:latin typeface="Helvetica Light"/>
              <a:sym typeface="Helvetica Light"/>
            </a:endParaRPr>
          </a:p>
        </p:txBody>
      </p:sp>
      <p:sp>
        <p:nvSpPr>
          <p:cNvPr id="185" name="Kensington Lock"/>
          <p:cNvSpPr txBox="1"/>
          <p:nvPr/>
        </p:nvSpPr>
        <p:spPr>
          <a:xfrm>
            <a:off x="1289652" y="2954422"/>
            <a:ext cx="1062791" cy="20005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19050" tIns="19050" rIns="19050" bIns="19050" anchor="ctr">
            <a:spAutoFit/>
          </a:bodyPr>
          <a:lstStyle/>
          <a:p>
            <a:pPr lvl="1" algn="ctr" defTabSz="309563" hangingPunct="0">
              <a:buClrTx/>
              <a:defRPr sz="2800" b="0">
                <a:latin typeface="BrownPro-Light"/>
                <a:ea typeface="BrownPro-Light"/>
                <a:cs typeface="BrownPro-Light"/>
                <a:sym typeface="BrownPro-Light"/>
              </a:defRPr>
            </a:pPr>
            <a:r>
              <a:rPr lang="es-MX" sz="1050" dirty="0">
                <a:latin typeface="BrownPro-Light"/>
                <a:sym typeface="BrownPro-Light"/>
              </a:rPr>
              <a:t>Seguro </a:t>
            </a:r>
            <a:r>
              <a:rPr sz="1050" dirty="0">
                <a:latin typeface="BrownPro-Light"/>
                <a:sym typeface="BrownPro-Light"/>
              </a:rPr>
              <a:t>Kensington</a:t>
            </a:r>
          </a:p>
        </p:txBody>
      </p:sp>
      <p:sp>
        <p:nvSpPr>
          <p:cNvPr id="186" name="Line"/>
          <p:cNvSpPr/>
          <p:nvPr/>
        </p:nvSpPr>
        <p:spPr>
          <a:xfrm>
            <a:off x="2435172" y="3054449"/>
            <a:ext cx="582720" cy="0"/>
          </a:xfrm>
          <a:prstGeom prst="line">
            <a:avLst/>
          </a:prstGeom>
          <a:ln w="25400">
            <a:solidFill>
              <a:srgbClr val="000000"/>
            </a:solidFill>
            <a:miter lim="400000"/>
            <a:tailEnd type="oval"/>
          </a:ln>
        </p:spPr>
        <p:txBody>
          <a:bodyPr lIns="19050" tIns="19050" rIns="19050" bIns="19050" anchor="ctr"/>
          <a:lstStyle/>
          <a:p>
            <a:pPr algn="ctr" defTabSz="309563" hangingPunct="0">
              <a:buClrTx/>
              <a:defRPr sz="3200" b="0">
                <a:latin typeface="Helvetica Light"/>
                <a:ea typeface="Helvetica Light"/>
                <a:cs typeface="Helvetica Light"/>
                <a:sym typeface="Helvetica Light"/>
              </a:defRPr>
            </a:pPr>
            <a:endParaRPr sz="1200">
              <a:latin typeface="Helvetica Light"/>
              <a:sym typeface="Helvetica Light"/>
            </a:endParaRPr>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0" name="Imagen" descr="Imagen"/>
          <p:cNvPicPr>
            <a:picLocks noChangeAspect="1"/>
          </p:cNvPicPr>
          <p:nvPr/>
        </p:nvPicPr>
        <p:blipFill>
          <a:blip r:embed="rId2"/>
          <a:stretch>
            <a:fillRect/>
          </a:stretch>
        </p:blipFill>
        <p:spPr>
          <a:xfrm>
            <a:off x="375257" y="18694"/>
            <a:ext cx="9546773" cy="5107574"/>
          </a:xfrm>
          <a:prstGeom prst="rect">
            <a:avLst/>
          </a:prstGeom>
          <a:ln w="12700">
            <a:miter lim="400000"/>
          </a:ln>
        </p:spPr>
      </p:pic>
      <p:sp>
        <p:nvSpPr>
          <p:cNvPr id="571" name="Rectángulo"/>
          <p:cNvSpPr/>
          <p:nvPr/>
        </p:nvSpPr>
        <p:spPr>
          <a:xfrm>
            <a:off x="904509" y="4092997"/>
            <a:ext cx="7334981" cy="686909"/>
          </a:xfrm>
          <a:prstGeom prst="rect">
            <a:avLst/>
          </a:prstGeom>
          <a:solidFill>
            <a:srgbClr val="FFFFFF"/>
          </a:solidFill>
          <a:ln w="25400">
            <a:solidFill>
              <a:schemeClr val="bg1"/>
            </a:solidFill>
          </a:ln>
        </p:spPr>
        <p:txBody>
          <a:bodyPr lIns="0" tIns="0" rIns="0" bIns="0" anchor="ctr"/>
          <a:lstStyle/>
          <a:p>
            <a:pPr algn="ctr" defTabSz="309563" hangingPunct="0">
              <a:buClrTx/>
            </a:pPr>
            <a:endParaRPr sz="1125">
              <a:latin typeface="Helvetica Neue Medium"/>
              <a:sym typeface="Helvetica Neue Medium"/>
            </a:endParaRPr>
          </a:p>
        </p:txBody>
      </p:sp>
      <p:sp>
        <p:nvSpPr>
          <p:cNvPr id="572" name="Table Stand"/>
          <p:cNvSpPr txBox="1"/>
          <p:nvPr/>
        </p:nvSpPr>
        <p:spPr>
          <a:xfrm>
            <a:off x="1047833" y="4330655"/>
            <a:ext cx="1697581" cy="2115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19050" tIns="19050" rIns="19050" bIns="19050" anchor="ctr">
            <a:spAutoFit/>
          </a:bodyPr>
          <a:lstStyle/>
          <a:p>
            <a:pPr algn="ctr" defTabSz="309563" hangingPunct="0">
              <a:buClrTx/>
            </a:pPr>
            <a:r>
              <a:rPr lang="es-MX" sz="1125" dirty="0">
                <a:latin typeface="Helvetica Neue Medium"/>
                <a:sym typeface="Helvetica Neue Medium"/>
              </a:rPr>
              <a:t>Colocación sobre la mesa</a:t>
            </a:r>
            <a:endParaRPr sz="1125" dirty="0">
              <a:latin typeface="Helvetica Neue Medium"/>
              <a:sym typeface="Helvetica Neue Medium"/>
            </a:endParaRPr>
          </a:p>
        </p:txBody>
      </p:sp>
      <p:sp>
        <p:nvSpPr>
          <p:cNvPr id="573" name="Wall Mounted"/>
          <p:cNvSpPr txBox="1"/>
          <p:nvPr/>
        </p:nvSpPr>
        <p:spPr>
          <a:xfrm>
            <a:off x="3988592" y="4330655"/>
            <a:ext cx="1336905" cy="2115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19050" tIns="19050" rIns="19050" bIns="19050" anchor="ctr">
            <a:spAutoFit/>
          </a:bodyPr>
          <a:lstStyle/>
          <a:p>
            <a:pPr algn="ctr" defTabSz="309563" hangingPunct="0">
              <a:buClrTx/>
            </a:pPr>
            <a:r>
              <a:rPr lang="es-MX" sz="1125" dirty="0">
                <a:latin typeface="Helvetica Neue Medium"/>
                <a:sym typeface="Helvetica Neue Medium"/>
              </a:rPr>
              <a:t>Instalación en pared</a:t>
            </a:r>
            <a:endParaRPr sz="1125" dirty="0">
              <a:latin typeface="Helvetica Neue Medium"/>
              <a:sym typeface="Helvetica Neue Medium"/>
            </a:endParaRPr>
          </a:p>
        </p:txBody>
      </p:sp>
      <p:sp>
        <p:nvSpPr>
          <p:cNvPr id="574" name="TV Mount…"/>
          <p:cNvSpPr txBox="1"/>
          <p:nvPr/>
        </p:nvSpPr>
        <p:spPr>
          <a:xfrm>
            <a:off x="6766884" y="4244092"/>
            <a:ext cx="1393009" cy="38472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19050" tIns="19050" rIns="19050" bIns="19050" anchor="ctr">
            <a:spAutoFit/>
          </a:bodyPr>
          <a:lstStyle/>
          <a:p>
            <a:pPr algn="ctr" defTabSz="309563" hangingPunct="0">
              <a:buClrTx/>
            </a:pPr>
            <a:r>
              <a:rPr lang="es-MX" sz="1125" dirty="0">
                <a:latin typeface="Helvetica Neue Medium"/>
                <a:sym typeface="Helvetica Neue Medium"/>
              </a:rPr>
              <a:t>Instalación sobre </a:t>
            </a:r>
            <a:r>
              <a:rPr sz="1125" dirty="0">
                <a:latin typeface="Helvetica Neue Medium"/>
                <a:sym typeface="Helvetica Neue Medium"/>
              </a:rPr>
              <a:t>TV </a:t>
            </a:r>
          </a:p>
          <a:p>
            <a:pPr algn="ctr" defTabSz="309563" hangingPunct="0">
              <a:buClrTx/>
            </a:pPr>
            <a:r>
              <a:rPr sz="1125" dirty="0">
                <a:latin typeface="Helvetica Neue Medium"/>
                <a:sym typeface="Helvetica Neue Medium"/>
              </a:rPr>
              <a:t>(Op</a:t>
            </a:r>
            <a:r>
              <a:rPr lang="es-MX" sz="1125" dirty="0">
                <a:latin typeface="Helvetica Neue Medium"/>
                <a:sym typeface="Helvetica Neue Medium"/>
              </a:rPr>
              <a:t>c</a:t>
            </a:r>
            <a:r>
              <a:rPr sz="1125" dirty="0" err="1">
                <a:latin typeface="Helvetica Neue Medium"/>
                <a:sym typeface="Helvetica Neue Medium"/>
              </a:rPr>
              <a:t>ional</a:t>
            </a:r>
            <a:r>
              <a:rPr sz="1125" dirty="0">
                <a:latin typeface="Helvetica Neue Medium"/>
                <a:sym typeface="Helvetica Neue Medium"/>
              </a:rPr>
              <a:t>)</a:t>
            </a:r>
          </a:p>
        </p:txBody>
      </p:sp>
      <p:sp>
        <p:nvSpPr>
          <p:cNvPr id="7" name="Google Shape;901;p186">
            <a:extLst>
              <a:ext uri="{FF2B5EF4-FFF2-40B4-BE49-F238E27FC236}">
                <a16:creationId xmlns:a16="http://schemas.microsoft.com/office/drawing/2014/main" id="{C1609CC7-68B4-4310-806B-EF0122F9E80C}"/>
              </a:ext>
            </a:extLst>
          </p:cNvPr>
          <p:cNvSpPr txBox="1"/>
          <p:nvPr/>
        </p:nvSpPr>
        <p:spPr>
          <a:xfrm>
            <a:off x="413381" y="490539"/>
            <a:ext cx="6763204" cy="330852"/>
          </a:xfrm>
          <a:prstGeom prst="rect">
            <a:avLst/>
          </a:prstGeom>
          <a:noFill/>
          <a:ln cap="flat">
            <a:noFill/>
          </a:ln>
        </p:spPr>
        <p:txBody>
          <a:bodyPr vert="horz" wrap="square" lIns="19046" tIns="19046" rIns="19046" bIns="19046" anchor="t" anchorCtr="0" compatLnSpc="1">
            <a:spAutoFit/>
          </a:bodyPr>
          <a:lstStyle/>
          <a:p>
            <a:pPr marL="0" marR="0" lvl="0" indent="0" algn="l" defTabSz="914400" rtl="0" fontAlgn="auto" hangingPunct="0">
              <a:lnSpc>
                <a:spcPct val="100000"/>
              </a:lnSpc>
              <a:spcBef>
                <a:spcPts val="0"/>
              </a:spcBef>
              <a:spcAft>
                <a:spcPts val="0"/>
              </a:spcAft>
              <a:buNone/>
              <a:tabLst/>
              <a:defRPr sz="1900" b="1" i="0" u="none" strike="noStrike" kern="0" cap="none" spc="0" baseline="0">
                <a:solidFill>
                  <a:srgbClr val="000000"/>
                </a:solidFill>
                <a:uFillTx/>
                <a:latin typeface="Helvetica"/>
                <a:ea typeface="Helvetica"/>
                <a:cs typeface="Helvetica"/>
              </a:defRPr>
            </a:pPr>
            <a:r>
              <a:rPr lang="en-US" sz="1900" b="1" dirty="0">
                <a:solidFill>
                  <a:schemeClr val="tx1"/>
                </a:solidFill>
                <a:latin typeface="Helvetica"/>
                <a:ea typeface="Helvetica"/>
                <a:cs typeface="Helvetica"/>
              </a:rPr>
              <a:t>OPCIONES DE </a:t>
            </a:r>
            <a:r>
              <a:rPr lang="en-US" sz="1900" b="1" dirty="0">
                <a:solidFill>
                  <a:srgbClr val="824EFA"/>
                </a:solidFill>
                <a:latin typeface="Helvetica"/>
                <a:ea typeface="Helvetica"/>
                <a:cs typeface="Helvetica"/>
              </a:rPr>
              <a:t>INSTALACIÓN</a:t>
            </a:r>
            <a:endParaRPr lang="en-US" sz="1900" b="1" i="0" u="none" strike="noStrike" kern="0" cap="none" spc="0" baseline="0" dirty="0">
              <a:solidFill>
                <a:srgbClr val="824EFA"/>
              </a:solidFill>
              <a:uFillTx/>
              <a:latin typeface="Helvetica"/>
              <a:ea typeface="Helvetica"/>
              <a:cs typeface="Helvetica"/>
            </a:endParaRPr>
          </a:p>
        </p:txBody>
      </p:sp>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0" name="Google Shape;286;p78" descr="Google Shape;286;p78"/>
          <p:cNvPicPr>
            <a:picLocks noChangeAspect="1"/>
          </p:cNvPicPr>
          <p:nvPr/>
        </p:nvPicPr>
        <p:blipFill rotWithShape="1">
          <a:blip r:embed="rId2"/>
          <a:srcRect l="26037" r="30000"/>
          <a:stretch/>
        </p:blipFill>
        <p:spPr>
          <a:xfrm>
            <a:off x="155363" y="198782"/>
            <a:ext cx="3864644" cy="4944717"/>
          </a:xfrm>
          <a:prstGeom prst="rect">
            <a:avLst/>
          </a:prstGeom>
          <a:ln w="12700">
            <a:miter lim="400000"/>
          </a:ln>
        </p:spPr>
      </p:pic>
      <p:sp>
        <p:nvSpPr>
          <p:cNvPr id="4" name="Google Shape;901;p186">
            <a:extLst>
              <a:ext uri="{FF2B5EF4-FFF2-40B4-BE49-F238E27FC236}">
                <a16:creationId xmlns:a16="http://schemas.microsoft.com/office/drawing/2014/main" id="{72B4F518-CBD9-45D7-A2AA-BAE7BA1A259C}"/>
              </a:ext>
            </a:extLst>
          </p:cNvPr>
          <p:cNvSpPr txBox="1"/>
          <p:nvPr/>
        </p:nvSpPr>
        <p:spPr>
          <a:xfrm>
            <a:off x="413381" y="490539"/>
            <a:ext cx="6763204" cy="330852"/>
          </a:xfrm>
          <a:prstGeom prst="rect">
            <a:avLst/>
          </a:prstGeom>
          <a:noFill/>
          <a:ln cap="flat">
            <a:noFill/>
          </a:ln>
        </p:spPr>
        <p:txBody>
          <a:bodyPr vert="horz" wrap="square" lIns="19046" tIns="19046" rIns="19046" bIns="19046" anchor="t" anchorCtr="0" compatLnSpc="1">
            <a:spAutoFit/>
          </a:bodyPr>
          <a:lstStyle/>
          <a:p>
            <a:pPr marL="0" marR="0" lvl="0" indent="0" algn="l" defTabSz="914400" rtl="0" fontAlgn="auto" hangingPunct="0">
              <a:lnSpc>
                <a:spcPct val="100000"/>
              </a:lnSpc>
              <a:spcBef>
                <a:spcPts val="0"/>
              </a:spcBef>
              <a:spcAft>
                <a:spcPts val="0"/>
              </a:spcAft>
              <a:buNone/>
              <a:tabLst/>
              <a:defRPr sz="1900" b="1" i="0" u="none" strike="noStrike" kern="0" cap="none" spc="0" baseline="0">
                <a:solidFill>
                  <a:srgbClr val="000000"/>
                </a:solidFill>
                <a:uFillTx/>
                <a:latin typeface="Helvetica"/>
                <a:ea typeface="Helvetica"/>
                <a:cs typeface="Helvetica"/>
              </a:defRPr>
            </a:pPr>
            <a:r>
              <a:rPr lang="en-US" sz="1900" b="1" dirty="0">
                <a:solidFill>
                  <a:schemeClr val="tx1"/>
                </a:solidFill>
                <a:latin typeface="Helvetica"/>
                <a:ea typeface="Helvetica"/>
                <a:cs typeface="Helvetica"/>
              </a:rPr>
              <a:t>ESPACIOS</a:t>
            </a:r>
            <a:r>
              <a:rPr lang="en-US" sz="1900" b="1" dirty="0">
                <a:solidFill>
                  <a:srgbClr val="824EFA"/>
                </a:solidFill>
                <a:latin typeface="Helvetica"/>
                <a:ea typeface="Helvetica"/>
                <a:cs typeface="Helvetica"/>
              </a:rPr>
              <a:t> PEQUEÑOS</a:t>
            </a:r>
            <a:endParaRPr lang="en-US" sz="1900" b="1" i="0" u="none" strike="noStrike" kern="0" cap="none" spc="0" baseline="0" dirty="0">
              <a:solidFill>
                <a:srgbClr val="824EFA"/>
              </a:solidFill>
              <a:uFillTx/>
              <a:latin typeface="Helvetica"/>
              <a:ea typeface="Helvetica"/>
              <a:cs typeface="Helvetica"/>
            </a:endParaRPr>
          </a:p>
        </p:txBody>
      </p:sp>
      <p:pic>
        <p:nvPicPr>
          <p:cNvPr id="5" name="Google Shape;301;p81" descr="Google Shape;301;p81">
            <a:extLst>
              <a:ext uri="{FF2B5EF4-FFF2-40B4-BE49-F238E27FC236}">
                <a16:creationId xmlns:a16="http://schemas.microsoft.com/office/drawing/2014/main" id="{A97FE48C-E790-44F1-8CE1-0C3EDFC00F33}"/>
              </a:ext>
            </a:extLst>
          </p:cNvPr>
          <p:cNvPicPr>
            <a:picLocks noChangeAspect="1"/>
          </p:cNvPicPr>
          <p:nvPr/>
        </p:nvPicPr>
        <p:blipFill rotWithShape="1">
          <a:blip r:embed="rId3"/>
          <a:srcRect l="24784" r="21515"/>
          <a:stretch/>
        </p:blipFill>
        <p:spPr>
          <a:xfrm>
            <a:off x="4572000" y="411025"/>
            <a:ext cx="4442149" cy="4652961"/>
          </a:xfrm>
          <a:prstGeom prst="rect">
            <a:avLst/>
          </a:prstGeom>
          <a:ln w="12700">
            <a:miter lim="400000"/>
          </a:ln>
        </p:spPr>
      </p:pic>
      <p:sp>
        <p:nvSpPr>
          <p:cNvPr id="2" name="TextBox 1">
            <a:extLst>
              <a:ext uri="{FF2B5EF4-FFF2-40B4-BE49-F238E27FC236}">
                <a16:creationId xmlns:a16="http://schemas.microsoft.com/office/drawing/2014/main" id="{EFD76B37-0786-4283-BD86-D4A7E8DC1087}"/>
              </a:ext>
            </a:extLst>
          </p:cNvPr>
          <p:cNvSpPr txBox="1"/>
          <p:nvPr/>
        </p:nvSpPr>
        <p:spPr>
          <a:xfrm>
            <a:off x="763326" y="4400299"/>
            <a:ext cx="2941982" cy="28725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s-AR" sz="12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rPr>
              <a:t>CABINA TELEFÓNICA</a:t>
            </a:r>
            <a:endParaRPr kumimoji="0" lang="en-US" sz="12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sp>
        <p:nvSpPr>
          <p:cNvPr id="7" name="TextBox 6">
            <a:extLst>
              <a:ext uri="{FF2B5EF4-FFF2-40B4-BE49-F238E27FC236}">
                <a16:creationId xmlns:a16="http://schemas.microsoft.com/office/drawing/2014/main" id="{81550F10-5D63-4E5E-98F6-B995F1E798AA}"/>
              </a:ext>
            </a:extLst>
          </p:cNvPr>
          <p:cNvSpPr txBox="1"/>
          <p:nvPr/>
        </p:nvSpPr>
        <p:spPr>
          <a:xfrm>
            <a:off x="5322083" y="4400299"/>
            <a:ext cx="2941982" cy="28725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s-AR" sz="12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rPr>
              <a:t>HUDDLE ROOM / SALA PEQUEÑA</a:t>
            </a:r>
            <a:endParaRPr kumimoji="0" lang="en-US" sz="12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spTree>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2F2F1"/>
        </a:solidFill>
        <a:effectLst/>
      </p:bgPr>
    </p:bg>
    <p:spTree>
      <p:nvGrpSpPr>
        <p:cNvPr id="1" name=""/>
        <p:cNvGrpSpPr/>
        <p:nvPr/>
      </p:nvGrpSpPr>
      <p:grpSpPr>
        <a:xfrm>
          <a:off x="0" y="0"/>
          <a:ext cx="0" cy="0"/>
          <a:chOff x="0" y="0"/>
          <a:chExt cx="0" cy="0"/>
        </a:xfrm>
      </p:grpSpPr>
      <p:pic>
        <p:nvPicPr>
          <p:cNvPr id="3" name="Picture 2" descr="A living room&#10;&#10;Description automatically generated">
            <a:extLst>
              <a:ext uri="{FF2B5EF4-FFF2-40B4-BE49-F238E27FC236}">
                <a16:creationId xmlns:a16="http://schemas.microsoft.com/office/drawing/2014/main" id="{E84F918A-3E3A-4A28-9D9E-27863E0407B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Tree>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dining room table&#10;&#10;Description automatically generated">
            <a:extLst>
              <a:ext uri="{FF2B5EF4-FFF2-40B4-BE49-F238E27FC236}">
                <a16:creationId xmlns:a16="http://schemas.microsoft.com/office/drawing/2014/main" id="{966C962B-9440-4574-9399-B414546340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143499"/>
          </a:xfrm>
          <a:prstGeom prst="rect">
            <a:avLst/>
          </a:prstGeom>
        </p:spPr>
      </p:pic>
    </p:spTree>
    <p:extLst>
      <p:ext uri="{BB962C8B-B14F-4D97-AF65-F5344CB8AC3E}">
        <p14:creationId xmlns:p14="http://schemas.microsoft.com/office/powerpoint/2010/main" val="80503681"/>
      </p:ext>
    </p:extLst>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824EF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DDFBA-DE84-4E15-9818-D5DDC1132CC2}"/>
              </a:ext>
            </a:extLst>
          </p:cNvPr>
          <p:cNvSpPr>
            <a:spLocks noGrp="1"/>
          </p:cNvSpPr>
          <p:nvPr>
            <p:ph type="ctrTitle"/>
          </p:nvPr>
        </p:nvSpPr>
        <p:spPr/>
        <p:txBody>
          <a:bodyPr/>
          <a:lstStyle/>
          <a:p>
            <a:r>
              <a:rPr lang="es-AR" dirty="0"/>
              <a:t>SISTEMA LOGITECH RALLY</a:t>
            </a:r>
            <a:endParaRPr lang="en-US" dirty="0"/>
          </a:p>
        </p:txBody>
      </p:sp>
      <p:pic>
        <p:nvPicPr>
          <p:cNvPr id="3" name="High_Resolution_PNG-Rally Camera 3QTR R.png" descr="High_Resolution_PNG-Rally Camera 3QTR R.png">
            <a:extLst>
              <a:ext uri="{FF2B5EF4-FFF2-40B4-BE49-F238E27FC236}">
                <a16:creationId xmlns:a16="http://schemas.microsoft.com/office/drawing/2014/main" id="{1BE13C9E-9918-4612-95AD-67FC687ADFB9}"/>
              </a:ext>
            </a:extLst>
          </p:cNvPr>
          <p:cNvPicPr>
            <a:picLocks noChangeAspect="1"/>
          </p:cNvPicPr>
          <p:nvPr/>
        </p:nvPicPr>
        <p:blipFill>
          <a:blip r:embed="rId2">
            <a:alphaModFix amt="20000"/>
          </a:blip>
          <a:stretch>
            <a:fillRect/>
          </a:stretch>
        </p:blipFill>
        <p:spPr>
          <a:xfrm>
            <a:off x="2635250" y="-182802"/>
            <a:ext cx="6723690" cy="6709331"/>
          </a:xfrm>
          <a:prstGeom prst="rect">
            <a:avLst/>
          </a:prstGeom>
          <a:ln w="12700">
            <a:miter lim="400000"/>
          </a:ln>
        </p:spPr>
      </p:pic>
    </p:spTree>
    <p:extLst>
      <p:ext uri="{BB962C8B-B14F-4D97-AF65-F5344CB8AC3E}">
        <p14:creationId xmlns:p14="http://schemas.microsoft.com/office/powerpoint/2010/main" val="25900783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635"/>
        <p:cNvGrpSpPr/>
        <p:nvPr/>
      </p:nvGrpSpPr>
      <p:grpSpPr>
        <a:xfrm>
          <a:off x="0" y="0"/>
          <a:ext cx="0" cy="0"/>
          <a:chOff x="0" y="0"/>
          <a:chExt cx="0" cy="0"/>
        </a:xfrm>
      </p:grpSpPr>
      <p:pic>
        <p:nvPicPr>
          <p:cNvPr id="636" name="Google Shape;636;p111"/>
          <p:cNvPicPr preferRelativeResize="0"/>
          <p:nvPr/>
        </p:nvPicPr>
        <p:blipFill>
          <a:blip r:embed="rId3">
            <a:alphaModFix/>
          </a:blip>
          <a:stretch>
            <a:fillRect/>
          </a:stretch>
        </p:blipFill>
        <p:spPr>
          <a:xfrm>
            <a:off x="0" y="0"/>
            <a:ext cx="9143981" cy="5143500"/>
          </a:xfrm>
          <a:prstGeom prst="rect">
            <a:avLst/>
          </a:prstGeom>
          <a:noFill/>
          <a:ln>
            <a:noFill/>
          </a:ln>
        </p:spPr>
      </p:pic>
      <p:sp>
        <p:nvSpPr>
          <p:cNvPr id="637" name="Google Shape;637;p111"/>
          <p:cNvSpPr txBox="1"/>
          <p:nvPr/>
        </p:nvSpPr>
        <p:spPr>
          <a:xfrm>
            <a:off x="413384" y="370363"/>
            <a:ext cx="6142800" cy="344400"/>
          </a:xfrm>
          <a:prstGeom prst="rect">
            <a:avLst/>
          </a:prstGeom>
          <a:noFill/>
          <a:ln>
            <a:noFill/>
          </a:ln>
        </p:spPr>
        <p:txBody>
          <a:bodyPr spcFirstLastPara="1" wrap="square" lIns="19050" tIns="19050" rIns="19050" bIns="19050" rtlCol="0" anchor="t" anchorCtr="0">
            <a:noAutofit/>
          </a:bodyPr>
          <a:lstStyle/>
          <a:p>
            <a:pPr marL="0" marR="0" lvl="0" indent="0" algn="l" rtl="0">
              <a:lnSpc>
                <a:spcPct val="100000"/>
              </a:lnSpc>
              <a:spcBef>
                <a:spcPts val="0"/>
              </a:spcBef>
              <a:spcAft>
                <a:spcPts val="0"/>
              </a:spcAft>
              <a:buClr>
                <a:srgbClr val="000000"/>
              </a:buClr>
              <a:buSzPts val="1987"/>
              <a:buFont typeface="Arial"/>
              <a:buNone/>
            </a:pPr>
            <a:r>
              <a:rPr lang="es-MX" sz="1987" dirty="0">
                <a:solidFill>
                  <a:srgbClr val="824EFA"/>
                </a:solidFill>
                <a:latin typeface="Poppins SemiBold"/>
                <a:ea typeface="Poppins SemiBold"/>
                <a:cs typeface="Poppins SemiBold"/>
                <a:sym typeface="Poppins SemiBold"/>
              </a:rPr>
              <a:t>SISTEMA </a:t>
            </a:r>
            <a:r>
              <a:rPr lang="es-mx" sz="1987" dirty="0">
                <a:solidFill>
                  <a:srgbClr val="824EFA"/>
                </a:solidFill>
                <a:latin typeface="Poppins SemiBold"/>
                <a:ea typeface="Poppins SemiBold"/>
                <a:cs typeface="Poppins SemiBold"/>
                <a:sym typeface="Poppins SemiBold"/>
              </a:rPr>
              <a:t>RALLY</a:t>
            </a:r>
            <a:r>
              <a:rPr lang="es-MX" sz="1987" dirty="0">
                <a:solidFill>
                  <a:srgbClr val="824EFA"/>
                </a:solidFill>
                <a:latin typeface="Poppins SemiBold"/>
                <a:ea typeface="Poppins SemiBold"/>
                <a:cs typeface="Poppins SemiBold"/>
                <a:sym typeface="Poppins SemiBold"/>
              </a:rPr>
              <a:t> </a:t>
            </a:r>
            <a:r>
              <a:rPr lang="es-MX" sz="1987" dirty="0">
                <a:solidFill>
                  <a:schemeClr val="tx1"/>
                </a:solidFill>
                <a:latin typeface="Poppins SemiBold"/>
                <a:ea typeface="Poppins SemiBold"/>
                <a:cs typeface="Poppins SemiBold"/>
                <a:sym typeface="Poppins SemiBold"/>
              </a:rPr>
              <a:t>PARA SALAS MEDIANAS Y GRANDES</a:t>
            </a:r>
            <a:endParaRPr dirty="0">
              <a:solidFill>
                <a:schemeClr val="tx1"/>
              </a:solidFill>
              <a:latin typeface="Poppins SemiBold"/>
              <a:ea typeface="Poppins SemiBold"/>
              <a:cs typeface="Poppins SemiBold"/>
              <a:sym typeface="Poppins SemiBold"/>
            </a:endParaRPr>
          </a:p>
        </p:txBody>
      </p:sp>
    </p:spTree>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653"/>
        <p:cNvGrpSpPr/>
        <p:nvPr/>
      </p:nvGrpSpPr>
      <p:grpSpPr>
        <a:xfrm>
          <a:off x="0" y="0"/>
          <a:ext cx="0" cy="0"/>
          <a:chOff x="0" y="0"/>
          <a:chExt cx="0" cy="0"/>
        </a:xfrm>
      </p:grpSpPr>
      <p:pic>
        <p:nvPicPr>
          <p:cNvPr id="655" name="Google Shape;655;p114"/>
          <p:cNvPicPr preferRelativeResize="0"/>
          <p:nvPr/>
        </p:nvPicPr>
        <p:blipFill rotWithShape="1">
          <a:blip r:embed="rId3">
            <a:alphaModFix/>
          </a:blip>
          <a:srcRect r="4039"/>
          <a:stretch/>
        </p:blipFill>
        <p:spPr>
          <a:xfrm>
            <a:off x="1043250" y="-178950"/>
            <a:ext cx="7886100" cy="4622614"/>
          </a:xfrm>
          <a:prstGeom prst="rect">
            <a:avLst/>
          </a:prstGeom>
          <a:noFill/>
          <a:ln>
            <a:noFill/>
          </a:ln>
        </p:spPr>
      </p:pic>
      <p:sp>
        <p:nvSpPr>
          <p:cNvPr id="656" name="Google Shape;656;p114"/>
          <p:cNvSpPr txBox="1"/>
          <p:nvPr/>
        </p:nvSpPr>
        <p:spPr>
          <a:xfrm>
            <a:off x="2900125" y="4486500"/>
            <a:ext cx="1599300" cy="657000"/>
          </a:xfrm>
          <a:prstGeom prst="rect">
            <a:avLst/>
          </a:prstGeom>
          <a:noFill/>
          <a:ln>
            <a:noFill/>
          </a:ln>
        </p:spPr>
        <p:txBody>
          <a:bodyPr spcFirstLastPara="1" wrap="square" lIns="91425" tIns="91425" rIns="91425" bIns="91425" rtlCol="0" anchor="t" anchorCtr="0">
            <a:noAutofit/>
          </a:bodyPr>
          <a:lstStyle/>
          <a:p>
            <a:pPr marL="0" marR="0" lvl="0" indent="0" algn="ctr" defTabSz="914400" rtl="0" eaLnBrk="1" fontAlgn="auto" latinLnBrk="0" hangingPunct="1">
              <a:lnSpc>
                <a:spcPct val="115000"/>
              </a:lnSpc>
              <a:spcBef>
                <a:spcPts val="0"/>
              </a:spcBef>
              <a:spcAft>
                <a:spcPts val="0"/>
              </a:spcAft>
              <a:buClr>
                <a:srgbClr val="000000"/>
              </a:buClr>
              <a:buSzPts val="1100"/>
              <a:buFont typeface="Arial"/>
              <a:buNone/>
              <a:tabLst/>
              <a:defRPr/>
            </a:pPr>
            <a:r>
              <a:rPr kumimoji="0" lang="es-mx" sz="800" b="0" i="0" u="none" strike="noStrike" kern="0" cap="none" spc="0" normalizeH="0" baseline="0" noProof="0" dirty="0">
                <a:ln>
                  <a:noFill/>
                </a:ln>
                <a:solidFill>
                  <a:srgbClr val="434343"/>
                </a:solidFill>
                <a:effectLst/>
                <a:uLnTx/>
                <a:uFillTx/>
                <a:latin typeface="Poppins"/>
                <a:ea typeface="Poppins"/>
                <a:cs typeface="Poppins"/>
                <a:sym typeface="Poppins"/>
              </a:rPr>
              <a:t>PARLANTES CON BAJA DISTORSIÓN </a:t>
            </a:r>
            <a:endParaRPr kumimoji="0" sz="800" b="0" i="0" u="none" strike="noStrike" kern="0" cap="none" spc="0" normalizeH="0" baseline="0" noProof="0" dirty="0">
              <a:ln>
                <a:noFill/>
              </a:ln>
              <a:solidFill>
                <a:srgbClr val="434343"/>
              </a:solidFill>
              <a:effectLst/>
              <a:uLnTx/>
              <a:uFillTx/>
              <a:latin typeface="Poppins"/>
              <a:ea typeface="Poppins"/>
              <a:cs typeface="Poppins"/>
              <a:sym typeface="Poppins"/>
            </a:endParaRPr>
          </a:p>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endParaRPr kumimoji="0" sz="800"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endParaRPr>
          </a:p>
        </p:txBody>
      </p:sp>
      <p:sp>
        <p:nvSpPr>
          <p:cNvPr id="657" name="Google Shape;657;p114"/>
          <p:cNvSpPr txBox="1"/>
          <p:nvPr/>
        </p:nvSpPr>
        <p:spPr>
          <a:xfrm>
            <a:off x="4601300" y="4486500"/>
            <a:ext cx="1599300" cy="657000"/>
          </a:xfrm>
          <a:prstGeom prst="rect">
            <a:avLst/>
          </a:prstGeom>
          <a:noFill/>
          <a:ln>
            <a:noFill/>
          </a:ln>
        </p:spPr>
        <p:txBody>
          <a:bodyPr spcFirstLastPara="1" wrap="square" lIns="91425" tIns="91425" rIns="91425" bIns="91425" rtlCol="0" anchor="t" anchorCtr="0">
            <a:noAutofit/>
          </a:bodyPr>
          <a:lstStyle/>
          <a:p>
            <a:pPr marL="0" marR="0" lvl="0" indent="0" algn="ctr" defTabSz="914400" rtl="0" eaLnBrk="1" fontAlgn="auto" latinLnBrk="0" hangingPunct="1">
              <a:lnSpc>
                <a:spcPct val="115000"/>
              </a:lnSpc>
              <a:spcBef>
                <a:spcPts val="0"/>
              </a:spcBef>
              <a:spcAft>
                <a:spcPts val="0"/>
              </a:spcAft>
              <a:buClr>
                <a:srgbClr val="000000"/>
              </a:buClr>
              <a:buSzPts val="1100"/>
              <a:buFont typeface="Arial"/>
              <a:buNone/>
              <a:tabLst/>
              <a:defRPr/>
            </a:pPr>
            <a:r>
              <a:rPr kumimoji="0" lang="es-mx" sz="800" b="0" i="0" u="none" strike="noStrike" kern="0" cap="none" spc="0" normalizeH="0" baseline="0" noProof="0">
                <a:ln>
                  <a:noFill/>
                </a:ln>
                <a:solidFill>
                  <a:srgbClr val="434343"/>
                </a:solidFill>
                <a:effectLst/>
                <a:uLnTx/>
                <a:uFillTx/>
                <a:latin typeface="Poppins"/>
                <a:ea typeface="Poppins"/>
                <a:cs typeface="Poppins"/>
                <a:sym typeface="Poppins"/>
              </a:rPr>
              <a:t>MICRÓFONOS AVANZADOS</a:t>
            </a:r>
            <a:endParaRPr kumimoji="0" sz="800" b="0" i="0" u="none" strike="noStrike" kern="0" cap="none" spc="0" normalizeH="0" baseline="0" noProof="0">
              <a:ln>
                <a:noFill/>
              </a:ln>
              <a:solidFill>
                <a:srgbClr val="434343"/>
              </a:solidFill>
              <a:effectLst/>
              <a:uLnTx/>
              <a:uFillTx/>
              <a:latin typeface="Poppins"/>
              <a:ea typeface="Poppins"/>
              <a:cs typeface="Poppins"/>
              <a:sym typeface="Poppins"/>
            </a:endParaRPr>
          </a:p>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endParaRPr kumimoji="0" sz="800" b="0" i="0" u="none" strike="noStrike" kern="0" cap="none" spc="0" normalizeH="0" baseline="0" noProof="0">
              <a:ln>
                <a:noFill/>
              </a:ln>
              <a:solidFill>
                <a:srgbClr val="434343"/>
              </a:solidFill>
              <a:effectLst/>
              <a:uLnTx/>
              <a:uFillTx/>
              <a:latin typeface="Poppins SemiBold"/>
              <a:ea typeface="Poppins SemiBold"/>
              <a:cs typeface="Poppins SemiBold"/>
              <a:sym typeface="Poppins SemiBold"/>
            </a:endParaRPr>
          </a:p>
        </p:txBody>
      </p:sp>
      <p:sp>
        <p:nvSpPr>
          <p:cNvPr id="658" name="Google Shape;658;p114"/>
          <p:cNvSpPr txBox="1"/>
          <p:nvPr/>
        </p:nvSpPr>
        <p:spPr>
          <a:xfrm>
            <a:off x="6302475" y="4486500"/>
            <a:ext cx="1464300" cy="657000"/>
          </a:xfrm>
          <a:prstGeom prst="rect">
            <a:avLst/>
          </a:prstGeom>
          <a:noFill/>
          <a:ln>
            <a:noFill/>
          </a:ln>
        </p:spPr>
        <p:txBody>
          <a:bodyPr spcFirstLastPara="1" wrap="square" lIns="91425" tIns="91425" rIns="91425" bIns="91425" rtlCol="0" anchor="t"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dirty="0">
                <a:ln>
                  <a:noFill/>
                </a:ln>
                <a:solidFill>
                  <a:srgbClr val="434343"/>
                </a:solidFill>
                <a:effectLst/>
                <a:uLnTx/>
                <a:uFillTx/>
                <a:latin typeface="Poppins"/>
                <a:ea typeface="Poppins"/>
                <a:cs typeface="Poppins"/>
                <a:sym typeface="Poppins"/>
              </a:rPr>
              <a:t>MODO AUTÓNOMO Y USB</a:t>
            </a:r>
            <a:endParaRPr kumimoji="0" sz="800" b="0" i="0" u="none" strike="noStrike" kern="0" cap="none" spc="0" normalizeH="0" baseline="0" noProof="0" dirty="0">
              <a:ln>
                <a:noFill/>
              </a:ln>
              <a:solidFill>
                <a:srgbClr val="434343"/>
              </a:solidFill>
              <a:effectLst/>
              <a:uLnTx/>
              <a:uFillTx/>
              <a:latin typeface="Poppins"/>
              <a:ea typeface="Poppins"/>
              <a:cs typeface="Poppins"/>
              <a:sym typeface="Poppins"/>
            </a:endParaRPr>
          </a:p>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endParaRPr kumimoji="0" sz="800"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endParaRPr>
          </a:p>
        </p:txBody>
      </p:sp>
      <p:sp>
        <p:nvSpPr>
          <p:cNvPr id="659" name="Google Shape;659;p114"/>
          <p:cNvSpPr/>
          <p:nvPr/>
        </p:nvSpPr>
        <p:spPr>
          <a:xfrm>
            <a:off x="1075500" y="4513325"/>
            <a:ext cx="1599300" cy="279300"/>
          </a:xfrm>
          <a:prstGeom prst="roundRect">
            <a:avLst>
              <a:gd name="adj" fmla="val 50000"/>
            </a:avLst>
          </a:prstGeom>
          <a:solidFill>
            <a:srgbClr val="814EFA"/>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a:ln>
                  <a:noFill/>
                </a:ln>
                <a:solidFill>
                  <a:srgbClr val="FFFFFF"/>
                </a:solidFill>
                <a:effectLst/>
                <a:uLnTx/>
                <a:uFillTx/>
                <a:latin typeface="Poppins"/>
                <a:ea typeface="Poppins"/>
                <a:cs typeface="Poppins"/>
                <a:sym typeface="Poppins"/>
              </a:rPr>
              <a:t>CÁMARA 4K, PTZ</a:t>
            </a:r>
            <a:endParaRPr kumimoji="0" sz="800" b="0" i="0" u="none" strike="noStrike" kern="0" cap="none" spc="0" normalizeH="0" baseline="0" noProof="0">
              <a:ln>
                <a:noFill/>
              </a:ln>
              <a:solidFill>
                <a:srgbClr val="FFFFFF"/>
              </a:solidFill>
              <a:effectLst/>
              <a:uLnTx/>
              <a:uFillTx/>
              <a:latin typeface="Arial"/>
              <a:cs typeface="Arial"/>
              <a:sym typeface="Arial"/>
            </a:endParaRPr>
          </a:p>
        </p:txBody>
      </p:sp>
      <p:sp>
        <p:nvSpPr>
          <p:cNvPr id="9" name="Google Shape;637;p111">
            <a:extLst>
              <a:ext uri="{FF2B5EF4-FFF2-40B4-BE49-F238E27FC236}">
                <a16:creationId xmlns:a16="http://schemas.microsoft.com/office/drawing/2014/main" id="{B2151842-72E2-4760-89DC-991D5EF07A5C}"/>
              </a:ext>
            </a:extLst>
          </p:cNvPr>
          <p:cNvSpPr txBox="1"/>
          <p:nvPr/>
        </p:nvSpPr>
        <p:spPr>
          <a:xfrm>
            <a:off x="413384" y="370363"/>
            <a:ext cx="6142800" cy="344400"/>
          </a:xfrm>
          <a:prstGeom prst="rect">
            <a:avLst/>
          </a:prstGeom>
          <a:noFill/>
          <a:ln>
            <a:noFill/>
          </a:ln>
        </p:spPr>
        <p:txBody>
          <a:bodyPr spcFirstLastPara="1" wrap="square" lIns="19050" tIns="19050" rIns="19050" bIns="19050" rtlCol="0" anchor="t" anchorCtr="0">
            <a:noAutofit/>
          </a:bodyPr>
          <a:lstStyle/>
          <a:p>
            <a:pPr marL="0" marR="0" lvl="0" indent="0" algn="l" rtl="0">
              <a:lnSpc>
                <a:spcPct val="100000"/>
              </a:lnSpc>
              <a:spcBef>
                <a:spcPts val="0"/>
              </a:spcBef>
              <a:spcAft>
                <a:spcPts val="0"/>
              </a:spcAft>
              <a:buClr>
                <a:srgbClr val="000000"/>
              </a:buClr>
              <a:buSzPts val="1987"/>
              <a:buFont typeface="Arial"/>
              <a:buNone/>
            </a:pPr>
            <a:r>
              <a:rPr lang="es-MX" sz="1987" dirty="0">
                <a:solidFill>
                  <a:srgbClr val="824EFA"/>
                </a:solidFill>
                <a:latin typeface="Poppins SemiBold"/>
                <a:ea typeface="Poppins SemiBold"/>
                <a:cs typeface="Poppins SemiBold"/>
                <a:sym typeface="Poppins SemiBold"/>
              </a:rPr>
              <a:t>SISTEMA </a:t>
            </a:r>
            <a:r>
              <a:rPr lang="es-mx" sz="1987" dirty="0">
                <a:solidFill>
                  <a:srgbClr val="824EFA"/>
                </a:solidFill>
                <a:latin typeface="Poppins SemiBold"/>
                <a:ea typeface="Poppins SemiBold"/>
                <a:cs typeface="Poppins SemiBold"/>
                <a:sym typeface="Poppins SemiBold"/>
              </a:rPr>
              <a:t>RALLY</a:t>
            </a:r>
            <a:r>
              <a:rPr lang="es-MX" sz="1987" dirty="0">
                <a:solidFill>
                  <a:srgbClr val="824EFA"/>
                </a:solidFill>
                <a:latin typeface="Poppins SemiBold"/>
                <a:ea typeface="Poppins SemiBold"/>
                <a:cs typeface="Poppins SemiBold"/>
                <a:sym typeface="Poppins SemiBold"/>
              </a:rPr>
              <a:t> </a:t>
            </a:r>
            <a:r>
              <a:rPr lang="es-MX" sz="1987" dirty="0">
                <a:solidFill>
                  <a:schemeClr val="tx1"/>
                </a:solidFill>
                <a:latin typeface="Poppins SemiBold"/>
                <a:ea typeface="Poppins SemiBold"/>
                <a:cs typeface="Poppins SemiBold"/>
                <a:sym typeface="Poppins SemiBold"/>
              </a:rPr>
              <a:t>PARA SALAS MEDIANAS Y GRANDES</a:t>
            </a:r>
            <a:endParaRPr dirty="0">
              <a:solidFill>
                <a:schemeClr val="tx1"/>
              </a:solidFill>
              <a:latin typeface="Poppins SemiBold"/>
              <a:ea typeface="Poppins SemiBold"/>
              <a:cs typeface="Poppins SemiBold"/>
              <a:sym typeface="Poppins SemiBold"/>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663"/>
        <p:cNvGrpSpPr/>
        <p:nvPr/>
      </p:nvGrpSpPr>
      <p:grpSpPr>
        <a:xfrm>
          <a:off x="0" y="0"/>
          <a:ext cx="0" cy="0"/>
          <a:chOff x="0" y="0"/>
          <a:chExt cx="0" cy="0"/>
        </a:xfrm>
      </p:grpSpPr>
      <p:sp>
        <p:nvSpPr>
          <p:cNvPr id="666" name="Google Shape;666;p115"/>
          <p:cNvSpPr txBox="1"/>
          <p:nvPr/>
        </p:nvSpPr>
        <p:spPr>
          <a:xfrm>
            <a:off x="4601300" y="4486500"/>
            <a:ext cx="1599300" cy="657000"/>
          </a:xfrm>
          <a:prstGeom prst="rect">
            <a:avLst/>
          </a:prstGeom>
          <a:noFill/>
          <a:ln>
            <a:noFill/>
          </a:ln>
        </p:spPr>
        <p:txBody>
          <a:bodyPr spcFirstLastPara="1" wrap="square" lIns="91425" tIns="91425" rIns="91425" bIns="91425" rtlCol="0" anchor="t" anchorCtr="0">
            <a:noAutofit/>
          </a:bodyPr>
          <a:lstStyle/>
          <a:p>
            <a:pPr marL="0" marR="0" lvl="0" indent="0" algn="ctr" defTabSz="914400" rtl="0" eaLnBrk="1" fontAlgn="auto" latinLnBrk="0" hangingPunct="1">
              <a:lnSpc>
                <a:spcPct val="115000"/>
              </a:lnSpc>
              <a:spcBef>
                <a:spcPts val="0"/>
              </a:spcBef>
              <a:spcAft>
                <a:spcPts val="0"/>
              </a:spcAft>
              <a:buClr>
                <a:srgbClr val="000000"/>
              </a:buClr>
              <a:buSzPts val="1100"/>
              <a:buFont typeface="Arial"/>
              <a:buNone/>
              <a:tabLst/>
              <a:defRPr/>
            </a:pPr>
            <a:r>
              <a:rPr kumimoji="0" lang="es-mx" sz="800" b="0" i="0" u="none" strike="noStrike" kern="0" cap="none" spc="0" normalizeH="0" baseline="0" noProof="0">
                <a:ln>
                  <a:noFill/>
                </a:ln>
                <a:solidFill>
                  <a:srgbClr val="434343"/>
                </a:solidFill>
                <a:effectLst/>
                <a:uLnTx/>
                <a:uFillTx/>
                <a:latin typeface="Poppins"/>
                <a:ea typeface="Poppins"/>
                <a:cs typeface="Poppins"/>
                <a:sym typeface="Poppins"/>
              </a:rPr>
              <a:t>MICRÓFONOS AVANZADOS</a:t>
            </a:r>
            <a:endParaRPr kumimoji="0" sz="800" b="0" i="0" u="none" strike="noStrike" kern="0" cap="none" spc="0" normalizeH="0" baseline="0" noProof="0">
              <a:ln>
                <a:noFill/>
              </a:ln>
              <a:solidFill>
                <a:srgbClr val="434343"/>
              </a:solidFill>
              <a:effectLst/>
              <a:uLnTx/>
              <a:uFillTx/>
              <a:latin typeface="Poppins"/>
              <a:ea typeface="Poppins"/>
              <a:cs typeface="Poppins"/>
              <a:sym typeface="Poppins"/>
            </a:endParaRPr>
          </a:p>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endParaRPr kumimoji="0" sz="800" b="0" i="0" u="none" strike="noStrike" kern="0" cap="none" spc="0" normalizeH="0" baseline="0" noProof="0">
              <a:ln>
                <a:noFill/>
              </a:ln>
              <a:solidFill>
                <a:srgbClr val="434343"/>
              </a:solidFill>
              <a:effectLst/>
              <a:uLnTx/>
              <a:uFillTx/>
              <a:latin typeface="Poppins SemiBold"/>
              <a:ea typeface="Poppins SemiBold"/>
              <a:cs typeface="Poppins SemiBold"/>
              <a:sym typeface="Poppins SemiBold"/>
            </a:endParaRPr>
          </a:p>
        </p:txBody>
      </p:sp>
      <p:sp>
        <p:nvSpPr>
          <p:cNvPr id="667" name="Google Shape;667;p115"/>
          <p:cNvSpPr txBox="1"/>
          <p:nvPr/>
        </p:nvSpPr>
        <p:spPr>
          <a:xfrm>
            <a:off x="6302475" y="4486500"/>
            <a:ext cx="1464300" cy="350420"/>
          </a:xfrm>
          <a:prstGeom prst="rect">
            <a:avLst/>
          </a:prstGeom>
          <a:noFill/>
          <a:ln>
            <a:noFill/>
          </a:ln>
        </p:spPr>
        <p:txBody>
          <a:bodyPr spcFirstLastPara="1" wrap="square" lIns="91425" tIns="91425" rIns="91425" bIns="91425" rtlCol="0" anchor="t"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dirty="0">
                <a:ln>
                  <a:noFill/>
                </a:ln>
                <a:solidFill>
                  <a:srgbClr val="434343"/>
                </a:solidFill>
                <a:effectLst/>
                <a:uLnTx/>
                <a:uFillTx/>
                <a:latin typeface="Poppins"/>
                <a:ea typeface="Poppins"/>
                <a:cs typeface="Poppins"/>
                <a:sym typeface="Poppins"/>
              </a:rPr>
              <a:t>MODO AUTÓNOMO Y USB</a:t>
            </a:r>
            <a:endParaRPr kumimoji="0" sz="800" b="0" i="0" u="none" strike="noStrike" kern="0" cap="none" spc="0" normalizeH="0" baseline="0" noProof="0" dirty="0">
              <a:ln>
                <a:noFill/>
              </a:ln>
              <a:solidFill>
                <a:srgbClr val="434343"/>
              </a:solidFill>
              <a:effectLst/>
              <a:uLnTx/>
              <a:uFillTx/>
              <a:latin typeface="Poppins"/>
              <a:ea typeface="Poppins"/>
              <a:cs typeface="Poppins"/>
              <a:sym typeface="Poppins"/>
            </a:endParaRPr>
          </a:p>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endParaRPr kumimoji="0" sz="800"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endParaRPr>
          </a:p>
        </p:txBody>
      </p:sp>
      <p:sp>
        <p:nvSpPr>
          <p:cNvPr id="668" name="Google Shape;668;p115"/>
          <p:cNvSpPr/>
          <p:nvPr/>
        </p:nvSpPr>
        <p:spPr>
          <a:xfrm>
            <a:off x="2900125" y="4486500"/>
            <a:ext cx="1599300" cy="350420"/>
          </a:xfrm>
          <a:prstGeom prst="roundRect">
            <a:avLst>
              <a:gd name="adj" fmla="val 50000"/>
            </a:avLst>
          </a:prstGeom>
          <a:solidFill>
            <a:srgbClr val="814EFA"/>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dirty="0">
                <a:ln>
                  <a:noFill/>
                </a:ln>
                <a:solidFill>
                  <a:srgbClr val="FFFFFF"/>
                </a:solidFill>
                <a:effectLst/>
                <a:uLnTx/>
                <a:uFillTx/>
                <a:latin typeface="Poppins"/>
                <a:ea typeface="Poppins"/>
                <a:cs typeface="Poppins"/>
                <a:sym typeface="Poppins"/>
              </a:rPr>
              <a:t>PARLANTES CON BAJA DISTORSIÓN</a:t>
            </a:r>
            <a:endParaRPr kumimoji="0" sz="800" b="0" i="0" u="none" strike="noStrike" kern="0" cap="none" spc="0" normalizeH="0" baseline="0" noProof="0" dirty="0">
              <a:ln>
                <a:noFill/>
              </a:ln>
              <a:solidFill>
                <a:srgbClr val="FFFFFF"/>
              </a:solidFill>
              <a:effectLst/>
              <a:uLnTx/>
              <a:uFillTx/>
              <a:latin typeface="Arial"/>
              <a:cs typeface="Arial"/>
              <a:sym typeface="Arial"/>
            </a:endParaRPr>
          </a:p>
        </p:txBody>
      </p:sp>
      <p:sp>
        <p:nvSpPr>
          <p:cNvPr id="669" name="Google Shape;669;p115"/>
          <p:cNvSpPr txBox="1"/>
          <p:nvPr/>
        </p:nvSpPr>
        <p:spPr>
          <a:xfrm>
            <a:off x="1075500" y="4486500"/>
            <a:ext cx="1599300" cy="657000"/>
          </a:xfrm>
          <a:prstGeom prst="rect">
            <a:avLst/>
          </a:prstGeom>
          <a:noFill/>
          <a:ln>
            <a:noFill/>
          </a:ln>
        </p:spPr>
        <p:txBody>
          <a:bodyPr spcFirstLastPara="1" wrap="square" lIns="91425" tIns="91425" rIns="91425" bIns="91425" rtlCol="0" anchor="t" anchorCtr="0">
            <a:noAutofit/>
          </a:bodyPr>
          <a:lstStyle/>
          <a:p>
            <a:pPr marL="0" marR="0" lvl="0" indent="0" algn="ctr" defTabSz="914400" rtl="0" eaLnBrk="1" fontAlgn="auto" latinLnBrk="0" hangingPunct="1">
              <a:lnSpc>
                <a:spcPct val="115000"/>
              </a:lnSpc>
              <a:spcBef>
                <a:spcPts val="0"/>
              </a:spcBef>
              <a:spcAft>
                <a:spcPts val="0"/>
              </a:spcAft>
              <a:buClr>
                <a:srgbClr val="000000"/>
              </a:buClr>
              <a:buSzPts val="1100"/>
              <a:buFont typeface="Arial"/>
              <a:buNone/>
              <a:tabLst/>
              <a:defRPr/>
            </a:pPr>
            <a:r>
              <a:rPr kumimoji="0" lang="es-mx" sz="800" b="0" i="0" u="none" strike="noStrike" kern="0" cap="none" spc="0" normalizeH="0" baseline="0" noProof="0">
                <a:ln>
                  <a:noFill/>
                </a:ln>
                <a:solidFill>
                  <a:srgbClr val="434343"/>
                </a:solidFill>
                <a:effectLst/>
                <a:uLnTx/>
                <a:uFillTx/>
                <a:latin typeface="Poppins"/>
                <a:ea typeface="Poppins"/>
                <a:cs typeface="Poppins"/>
                <a:sym typeface="Poppins"/>
              </a:rPr>
              <a:t>CÁMARA 4K, PTZ</a:t>
            </a:r>
            <a:endParaRPr kumimoji="0" sz="800" b="0" i="0" u="none" strike="noStrike" kern="0" cap="none" spc="0" normalizeH="0" baseline="0" noProof="0">
              <a:ln>
                <a:noFill/>
              </a:ln>
              <a:solidFill>
                <a:srgbClr val="434343"/>
              </a:solidFill>
              <a:effectLst/>
              <a:uLnTx/>
              <a:uFillTx/>
              <a:latin typeface="Poppins"/>
              <a:ea typeface="Poppins"/>
              <a:cs typeface="Poppins"/>
              <a:sym typeface="Poppins"/>
            </a:endParaRPr>
          </a:p>
        </p:txBody>
      </p:sp>
      <p:pic>
        <p:nvPicPr>
          <p:cNvPr id="670" name="Google Shape;670;p115"/>
          <p:cNvPicPr preferRelativeResize="0"/>
          <p:nvPr/>
        </p:nvPicPr>
        <p:blipFill rotWithShape="1">
          <a:blip r:embed="rId3">
            <a:alphaModFix/>
          </a:blip>
          <a:srcRect l="8929" t="11297" r="6753" b="16280"/>
          <a:stretch/>
        </p:blipFill>
        <p:spPr>
          <a:xfrm>
            <a:off x="620713" y="1143075"/>
            <a:ext cx="8177374" cy="3078301"/>
          </a:xfrm>
          <a:prstGeom prst="rect">
            <a:avLst/>
          </a:prstGeom>
          <a:noFill/>
          <a:ln>
            <a:noFill/>
          </a:ln>
        </p:spPr>
      </p:pic>
      <p:sp>
        <p:nvSpPr>
          <p:cNvPr id="9" name="Google Shape;637;p111">
            <a:extLst>
              <a:ext uri="{FF2B5EF4-FFF2-40B4-BE49-F238E27FC236}">
                <a16:creationId xmlns:a16="http://schemas.microsoft.com/office/drawing/2014/main" id="{FBF6203D-31BA-4091-9684-B4DC76A43AAF}"/>
              </a:ext>
            </a:extLst>
          </p:cNvPr>
          <p:cNvSpPr txBox="1"/>
          <p:nvPr/>
        </p:nvSpPr>
        <p:spPr>
          <a:xfrm>
            <a:off x="413384" y="370363"/>
            <a:ext cx="6142800" cy="344400"/>
          </a:xfrm>
          <a:prstGeom prst="rect">
            <a:avLst/>
          </a:prstGeom>
          <a:noFill/>
          <a:ln>
            <a:noFill/>
          </a:ln>
        </p:spPr>
        <p:txBody>
          <a:bodyPr spcFirstLastPara="1" wrap="square" lIns="19050" tIns="19050" rIns="19050" bIns="19050" rtlCol="0" anchor="t" anchorCtr="0">
            <a:noAutofit/>
          </a:bodyPr>
          <a:lstStyle/>
          <a:p>
            <a:pPr marL="0" marR="0" lvl="0" indent="0" algn="l" rtl="0">
              <a:lnSpc>
                <a:spcPct val="100000"/>
              </a:lnSpc>
              <a:spcBef>
                <a:spcPts val="0"/>
              </a:spcBef>
              <a:spcAft>
                <a:spcPts val="0"/>
              </a:spcAft>
              <a:buClr>
                <a:srgbClr val="000000"/>
              </a:buClr>
              <a:buSzPts val="1987"/>
              <a:buFont typeface="Arial"/>
              <a:buNone/>
            </a:pPr>
            <a:r>
              <a:rPr lang="es-MX" sz="1987" dirty="0">
                <a:solidFill>
                  <a:srgbClr val="824EFA"/>
                </a:solidFill>
                <a:latin typeface="Poppins SemiBold"/>
                <a:ea typeface="Poppins SemiBold"/>
                <a:cs typeface="Poppins SemiBold"/>
                <a:sym typeface="Poppins SemiBold"/>
              </a:rPr>
              <a:t>SISTEMA </a:t>
            </a:r>
            <a:r>
              <a:rPr lang="es-mx" sz="1987" dirty="0">
                <a:solidFill>
                  <a:srgbClr val="824EFA"/>
                </a:solidFill>
                <a:latin typeface="Poppins SemiBold"/>
                <a:ea typeface="Poppins SemiBold"/>
                <a:cs typeface="Poppins SemiBold"/>
                <a:sym typeface="Poppins SemiBold"/>
              </a:rPr>
              <a:t>RALLY</a:t>
            </a:r>
            <a:r>
              <a:rPr lang="es-MX" sz="1987" dirty="0">
                <a:solidFill>
                  <a:srgbClr val="824EFA"/>
                </a:solidFill>
                <a:latin typeface="Poppins SemiBold"/>
                <a:ea typeface="Poppins SemiBold"/>
                <a:cs typeface="Poppins SemiBold"/>
                <a:sym typeface="Poppins SemiBold"/>
              </a:rPr>
              <a:t> </a:t>
            </a:r>
            <a:r>
              <a:rPr lang="es-MX" sz="1987" dirty="0">
                <a:solidFill>
                  <a:schemeClr val="tx1"/>
                </a:solidFill>
                <a:latin typeface="Poppins SemiBold"/>
                <a:ea typeface="Poppins SemiBold"/>
                <a:cs typeface="Poppins SemiBold"/>
                <a:sym typeface="Poppins SemiBold"/>
              </a:rPr>
              <a:t>PARA SALAS MEDIANAS Y GRANDES</a:t>
            </a:r>
            <a:endParaRPr dirty="0">
              <a:solidFill>
                <a:schemeClr val="tx1"/>
              </a:solidFill>
              <a:latin typeface="Poppins SemiBold"/>
              <a:ea typeface="Poppins SemiBold"/>
              <a:cs typeface="Poppins SemiBold"/>
              <a:sym typeface="Poppins SemiBold"/>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674"/>
        <p:cNvGrpSpPr/>
        <p:nvPr/>
      </p:nvGrpSpPr>
      <p:grpSpPr>
        <a:xfrm>
          <a:off x="0" y="0"/>
          <a:ext cx="0" cy="0"/>
          <a:chOff x="0" y="0"/>
          <a:chExt cx="0" cy="0"/>
        </a:xfrm>
      </p:grpSpPr>
      <p:sp>
        <p:nvSpPr>
          <p:cNvPr id="676" name="Google Shape;676;p116"/>
          <p:cNvSpPr txBox="1"/>
          <p:nvPr/>
        </p:nvSpPr>
        <p:spPr>
          <a:xfrm>
            <a:off x="2900125" y="4486500"/>
            <a:ext cx="1599300" cy="657000"/>
          </a:xfrm>
          <a:prstGeom prst="rect">
            <a:avLst/>
          </a:prstGeom>
          <a:noFill/>
          <a:ln>
            <a:noFill/>
          </a:ln>
        </p:spPr>
        <p:txBody>
          <a:bodyPr spcFirstLastPara="1" wrap="square" lIns="91425" tIns="91425" rIns="91425" bIns="91425" rtlCol="0" anchor="t" anchorCtr="0">
            <a:noAutofit/>
          </a:bodyPr>
          <a:lstStyle/>
          <a:p>
            <a:pPr marL="0" marR="0" lvl="0" indent="0" algn="ctr" defTabSz="914400" rtl="0" eaLnBrk="1" fontAlgn="auto" latinLnBrk="0" hangingPunct="1">
              <a:lnSpc>
                <a:spcPct val="115000"/>
              </a:lnSpc>
              <a:spcBef>
                <a:spcPts val="0"/>
              </a:spcBef>
              <a:spcAft>
                <a:spcPts val="0"/>
              </a:spcAft>
              <a:buClr>
                <a:srgbClr val="000000"/>
              </a:buClr>
              <a:buSzPts val="1100"/>
              <a:buFont typeface="Arial"/>
              <a:buNone/>
              <a:tabLst/>
              <a:defRPr/>
            </a:pPr>
            <a:r>
              <a:rPr kumimoji="0" lang="es-mx" sz="800" b="0" i="0" u="none" strike="noStrike" kern="0" cap="none" spc="0" normalizeH="0" baseline="0" noProof="0" dirty="0">
                <a:ln>
                  <a:noFill/>
                </a:ln>
                <a:solidFill>
                  <a:srgbClr val="434343"/>
                </a:solidFill>
                <a:effectLst/>
                <a:uLnTx/>
                <a:uFillTx/>
                <a:latin typeface="Poppins"/>
                <a:ea typeface="Poppins"/>
                <a:cs typeface="Poppins"/>
                <a:sym typeface="Poppins"/>
              </a:rPr>
              <a:t>PARLANTES CON BAJA DISTORSIÓN </a:t>
            </a:r>
            <a:endParaRPr kumimoji="0" sz="800" b="0" i="0" u="none" strike="noStrike" kern="0" cap="none" spc="0" normalizeH="0" baseline="0" noProof="0" dirty="0">
              <a:ln>
                <a:noFill/>
              </a:ln>
              <a:solidFill>
                <a:srgbClr val="434343"/>
              </a:solidFill>
              <a:effectLst/>
              <a:uLnTx/>
              <a:uFillTx/>
              <a:latin typeface="Poppins"/>
              <a:ea typeface="Poppins"/>
              <a:cs typeface="Poppins"/>
              <a:sym typeface="Poppins"/>
            </a:endParaRPr>
          </a:p>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endParaRPr kumimoji="0" sz="800"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endParaRPr>
          </a:p>
        </p:txBody>
      </p:sp>
      <p:sp>
        <p:nvSpPr>
          <p:cNvPr id="677" name="Google Shape;677;p116"/>
          <p:cNvSpPr txBox="1"/>
          <p:nvPr/>
        </p:nvSpPr>
        <p:spPr>
          <a:xfrm>
            <a:off x="4601300" y="4486500"/>
            <a:ext cx="1599300" cy="657000"/>
          </a:xfrm>
          <a:prstGeom prst="rect">
            <a:avLst/>
          </a:prstGeom>
          <a:noFill/>
          <a:ln>
            <a:noFill/>
          </a:ln>
        </p:spPr>
        <p:txBody>
          <a:bodyPr spcFirstLastPara="1" wrap="square" lIns="91425" tIns="91425" rIns="91425" bIns="91425" rtlCol="0" anchor="t" anchorCtr="0">
            <a:noAutofit/>
          </a:bodyPr>
          <a:lstStyle/>
          <a:p>
            <a:pPr marL="0" marR="0" lvl="0" indent="0" algn="ctr" defTabSz="914400" rtl="0" eaLnBrk="1" fontAlgn="auto" latinLnBrk="0" hangingPunct="1">
              <a:lnSpc>
                <a:spcPct val="115000"/>
              </a:lnSpc>
              <a:spcBef>
                <a:spcPts val="0"/>
              </a:spcBef>
              <a:spcAft>
                <a:spcPts val="0"/>
              </a:spcAft>
              <a:buClr>
                <a:srgbClr val="000000"/>
              </a:buClr>
              <a:buSzPts val="1100"/>
              <a:buFont typeface="Arial"/>
              <a:buNone/>
              <a:tabLst/>
              <a:defRPr/>
            </a:pPr>
            <a:r>
              <a:rPr kumimoji="0" lang="es-mx" sz="800" b="0" i="0" u="none" strike="noStrike" kern="0" cap="none" spc="0" normalizeH="0" baseline="0" noProof="0">
                <a:ln>
                  <a:noFill/>
                </a:ln>
                <a:solidFill>
                  <a:srgbClr val="434343"/>
                </a:solidFill>
                <a:effectLst/>
                <a:uLnTx/>
                <a:uFillTx/>
                <a:latin typeface="Poppins"/>
                <a:ea typeface="Poppins"/>
                <a:cs typeface="Poppins"/>
                <a:sym typeface="Poppins"/>
              </a:rPr>
              <a:t>MICRÓFONOS AVANZADOS</a:t>
            </a:r>
            <a:endParaRPr kumimoji="0" sz="800" b="0" i="0" u="none" strike="noStrike" kern="0" cap="none" spc="0" normalizeH="0" baseline="0" noProof="0">
              <a:ln>
                <a:noFill/>
              </a:ln>
              <a:solidFill>
                <a:srgbClr val="434343"/>
              </a:solidFill>
              <a:effectLst/>
              <a:uLnTx/>
              <a:uFillTx/>
              <a:latin typeface="Poppins"/>
              <a:ea typeface="Poppins"/>
              <a:cs typeface="Poppins"/>
              <a:sym typeface="Poppins"/>
            </a:endParaRPr>
          </a:p>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endParaRPr kumimoji="0" sz="800" b="0" i="0" u="none" strike="noStrike" kern="0" cap="none" spc="0" normalizeH="0" baseline="0" noProof="0">
              <a:ln>
                <a:noFill/>
              </a:ln>
              <a:solidFill>
                <a:srgbClr val="434343"/>
              </a:solidFill>
              <a:effectLst/>
              <a:uLnTx/>
              <a:uFillTx/>
              <a:latin typeface="Poppins SemiBold"/>
              <a:ea typeface="Poppins SemiBold"/>
              <a:cs typeface="Poppins SemiBold"/>
              <a:sym typeface="Poppins SemiBold"/>
            </a:endParaRPr>
          </a:p>
        </p:txBody>
      </p:sp>
      <p:sp>
        <p:nvSpPr>
          <p:cNvPr id="678" name="Google Shape;678;p116"/>
          <p:cNvSpPr txBox="1"/>
          <p:nvPr/>
        </p:nvSpPr>
        <p:spPr>
          <a:xfrm>
            <a:off x="6469202" y="4492071"/>
            <a:ext cx="1464300" cy="279300"/>
          </a:xfrm>
          <a:prstGeom prst="rect">
            <a:avLst/>
          </a:prstGeom>
          <a:noFill/>
          <a:ln>
            <a:noFill/>
          </a:ln>
        </p:spPr>
        <p:txBody>
          <a:bodyPr spcFirstLastPara="1" wrap="square" lIns="91425" tIns="91425" rIns="91425" bIns="91425" rtlCol="0" anchor="t"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dirty="0">
                <a:ln>
                  <a:noFill/>
                </a:ln>
                <a:solidFill>
                  <a:srgbClr val="434343"/>
                </a:solidFill>
                <a:effectLst/>
                <a:uLnTx/>
                <a:uFillTx/>
                <a:latin typeface="Poppins"/>
                <a:ea typeface="Poppins"/>
                <a:cs typeface="Poppins"/>
                <a:sym typeface="Poppins"/>
              </a:rPr>
              <a:t>MODO AUTÓNOMO Y USB</a:t>
            </a:r>
            <a:endParaRPr kumimoji="0" sz="800" b="0" i="0" u="none" strike="noStrike" kern="0" cap="none" spc="0" normalizeH="0" baseline="0" noProof="0" dirty="0">
              <a:ln>
                <a:noFill/>
              </a:ln>
              <a:solidFill>
                <a:srgbClr val="434343"/>
              </a:solidFill>
              <a:effectLst/>
              <a:uLnTx/>
              <a:uFillTx/>
              <a:latin typeface="Poppins"/>
              <a:ea typeface="Poppins"/>
              <a:cs typeface="Poppins"/>
              <a:sym typeface="Poppins"/>
            </a:endParaRPr>
          </a:p>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endParaRPr kumimoji="0" sz="800"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endParaRPr>
          </a:p>
        </p:txBody>
      </p:sp>
      <p:sp>
        <p:nvSpPr>
          <p:cNvPr id="679" name="Google Shape;679;p116"/>
          <p:cNvSpPr txBox="1"/>
          <p:nvPr/>
        </p:nvSpPr>
        <p:spPr>
          <a:xfrm>
            <a:off x="1075500" y="4486500"/>
            <a:ext cx="1599300" cy="657000"/>
          </a:xfrm>
          <a:prstGeom prst="rect">
            <a:avLst/>
          </a:prstGeom>
          <a:noFill/>
          <a:ln>
            <a:noFill/>
          </a:ln>
        </p:spPr>
        <p:txBody>
          <a:bodyPr spcFirstLastPara="1" wrap="square" lIns="91425" tIns="91425" rIns="91425" bIns="91425" rtlCol="0" anchor="t" anchorCtr="0">
            <a:noAutofit/>
          </a:bodyPr>
          <a:lstStyle/>
          <a:p>
            <a:pPr marL="0" marR="0" lvl="0" indent="0" algn="ctr" defTabSz="914400" rtl="0" eaLnBrk="1" fontAlgn="auto" latinLnBrk="0" hangingPunct="1">
              <a:lnSpc>
                <a:spcPct val="115000"/>
              </a:lnSpc>
              <a:spcBef>
                <a:spcPts val="0"/>
              </a:spcBef>
              <a:spcAft>
                <a:spcPts val="0"/>
              </a:spcAft>
              <a:buClr>
                <a:srgbClr val="000000"/>
              </a:buClr>
              <a:buSzPts val="1100"/>
              <a:buFont typeface="Arial"/>
              <a:buNone/>
              <a:tabLst/>
              <a:defRPr/>
            </a:pPr>
            <a:r>
              <a:rPr kumimoji="0" lang="es-mx" sz="800" b="0" i="0" u="none" strike="noStrike" kern="0" cap="none" spc="0" normalizeH="0" baseline="0" noProof="0">
                <a:ln>
                  <a:noFill/>
                </a:ln>
                <a:solidFill>
                  <a:srgbClr val="434343"/>
                </a:solidFill>
                <a:effectLst/>
                <a:uLnTx/>
                <a:uFillTx/>
                <a:latin typeface="Poppins"/>
                <a:ea typeface="Poppins"/>
                <a:cs typeface="Poppins"/>
                <a:sym typeface="Poppins"/>
              </a:rPr>
              <a:t>CÁMARA 4K, PTZ</a:t>
            </a:r>
            <a:endParaRPr kumimoji="0" sz="800" b="0" i="0" u="none" strike="noStrike" kern="0" cap="none" spc="0" normalizeH="0" baseline="0" noProof="0">
              <a:ln>
                <a:noFill/>
              </a:ln>
              <a:solidFill>
                <a:srgbClr val="434343"/>
              </a:solidFill>
              <a:effectLst/>
              <a:uLnTx/>
              <a:uFillTx/>
              <a:latin typeface="Poppins SemiBold"/>
              <a:ea typeface="Poppins SemiBold"/>
              <a:cs typeface="Poppins SemiBold"/>
              <a:sym typeface="Poppins SemiBold"/>
            </a:endParaRPr>
          </a:p>
        </p:txBody>
      </p:sp>
      <p:sp>
        <p:nvSpPr>
          <p:cNvPr id="680" name="Google Shape;680;p116"/>
          <p:cNvSpPr/>
          <p:nvPr/>
        </p:nvSpPr>
        <p:spPr>
          <a:xfrm>
            <a:off x="4601300" y="4503674"/>
            <a:ext cx="1599300" cy="279300"/>
          </a:xfrm>
          <a:prstGeom prst="roundRect">
            <a:avLst>
              <a:gd name="adj" fmla="val 50000"/>
            </a:avLst>
          </a:prstGeom>
          <a:solidFill>
            <a:srgbClr val="814EFA"/>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dirty="0">
                <a:ln>
                  <a:noFill/>
                </a:ln>
                <a:solidFill>
                  <a:srgbClr val="FFFFFF"/>
                </a:solidFill>
                <a:effectLst/>
                <a:uLnTx/>
                <a:uFillTx/>
                <a:latin typeface="Poppins"/>
                <a:ea typeface="Poppins"/>
                <a:cs typeface="Poppins"/>
                <a:sym typeface="Poppins"/>
              </a:rPr>
              <a:t>MICRÓFONOS AVANZADOS</a:t>
            </a:r>
            <a:endParaRPr kumimoji="0" sz="800" b="0" i="0" u="none" strike="noStrike" kern="0" cap="none" spc="0" normalizeH="0" baseline="0" noProof="0" dirty="0">
              <a:ln>
                <a:noFill/>
              </a:ln>
              <a:solidFill>
                <a:srgbClr val="FFFFFF"/>
              </a:solidFill>
              <a:effectLst/>
              <a:uLnTx/>
              <a:uFillTx/>
              <a:latin typeface="Arial"/>
              <a:cs typeface="Arial"/>
              <a:sym typeface="Arial"/>
            </a:endParaRPr>
          </a:p>
        </p:txBody>
      </p:sp>
      <p:pic>
        <p:nvPicPr>
          <p:cNvPr id="681" name="Google Shape;681;p116"/>
          <p:cNvPicPr preferRelativeResize="0"/>
          <p:nvPr/>
        </p:nvPicPr>
        <p:blipFill rotWithShape="1">
          <a:blip r:embed="rId3">
            <a:alphaModFix/>
          </a:blip>
          <a:srcRect t="20976" b="20217"/>
          <a:stretch/>
        </p:blipFill>
        <p:spPr>
          <a:xfrm>
            <a:off x="184588" y="1081925"/>
            <a:ext cx="8774820" cy="2902348"/>
          </a:xfrm>
          <a:prstGeom prst="rect">
            <a:avLst/>
          </a:prstGeom>
          <a:noFill/>
          <a:ln>
            <a:noFill/>
          </a:ln>
        </p:spPr>
      </p:pic>
      <p:sp>
        <p:nvSpPr>
          <p:cNvPr id="10" name="Google Shape;637;p111">
            <a:extLst>
              <a:ext uri="{FF2B5EF4-FFF2-40B4-BE49-F238E27FC236}">
                <a16:creationId xmlns:a16="http://schemas.microsoft.com/office/drawing/2014/main" id="{606CB9B9-8E0D-46B7-B624-24C28BAFB3F6}"/>
              </a:ext>
            </a:extLst>
          </p:cNvPr>
          <p:cNvSpPr txBox="1"/>
          <p:nvPr/>
        </p:nvSpPr>
        <p:spPr>
          <a:xfrm>
            <a:off x="413384" y="370363"/>
            <a:ext cx="6142800" cy="344400"/>
          </a:xfrm>
          <a:prstGeom prst="rect">
            <a:avLst/>
          </a:prstGeom>
          <a:noFill/>
          <a:ln>
            <a:noFill/>
          </a:ln>
        </p:spPr>
        <p:txBody>
          <a:bodyPr spcFirstLastPara="1" wrap="square" lIns="19050" tIns="19050" rIns="19050" bIns="19050" rtlCol="0" anchor="t" anchorCtr="0">
            <a:noAutofit/>
          </a:bodyPr>
          <a:lstStyle/>
          <a:p>
            <a:pPr marL="0" marR="0" lvl="0" indent="0" algn="l" rtl="0">
              <a:lnSpc>
                <a:spcPct val="100000"/>
              </a:lnSpc>
              <a:spcBef>
                <a:spcPts val="0"/>
              </a:spcBef>
              <a:spcAft>
                <a:spcPts val="0"/>
              </a:spcAft>
              <a:buClr>
                <a:srgbClr val="000000"/>
              </a:buClr>
              <a:buSzPts val="1987"/>
              <a:buFont typeface="Arial"/>
              <a:buNone/>
            </a:pPr>
            <a:r>
              <a:rPr lang="es-MX" sz="1987" dirty="0">
                <a:solidFill>
                  <a:srgbClr val="824EFA"/>
                </a:solidFill>
                <a:latin typeface="Poppins SemiBold"/>
                <a:ea typeface="Poppins SemiBold"/>
                <a:cs typeface="Poppins SemiBold"/>
                <a:sym typeface="Poppins SemiBold"/>
              </a:rPr>
              <a:t>SISTEMA </a:t>
            </a:r>
            <a:r>
              <a:rPr lang="es-mx" sz="1987" dirty="0">
                <a:solidFill>
                  <a:srgbClr val="824EFA"/>
                </a:solidFill>
                <a:latin typeface="Poppins SemiBold"/>
                <a:ea typeface="Poppins SemiBold"/>
                <a:cs typeface="Poppins SemiBold"/>
                <a:sym typeface="Poppins SemiBold"/>
              </a:rPr>
              <a:t>RALLY</a:t>
            </a:r>
            <a:r>
              <a:rPr lang="es-MX" sz="1987" dirty="0">
                <a:solidFill>
                  <a:srgbClr val="824EFA"/>
                </a:solidFill>
                <a:latin typeface="Poppins SemiBold"/>
                <a:ea typeface="Poppins SemiBold"/>
                <a:cs typeface="Poppins SemiBold"/>
                <a:sym typeface="Poppins SemiBold"/>
              </a:rPr>
              <a:t> </a:t>
            </a:r>
            <a:r>
              <a:rPr lang="es-MX" sz="1987" dirty="0">
                <a:solidFill>
                  <a:schemeClr val="tx1"/>
                </a:solidFill>
                <a:latin typeface="Poppins SemiBold"/>
                <a:ea typeface="Poppins SemiBold"/>
                <a:cs typeface="Poppins SemiBold"/>
                <a:sym typeface="Poppins SemiBold"/>
              </a:rPr>
              <a:t>PARA SALAS MEDIANAS Y GRANDES</a:t>
            </a:r>
            <a:endParaRPr dirty="0">
              <a:solidFill>
                <a:schemeClr val="tx1"/>
              </a:solidFill>
              <a:latin typeface="Poppins SemiBold"/>
              <a:ea typeface="Poppins SemiBold"/>
              <a:cs typeface="Poppins SemiBold"/>
              <a:sym typeface="Poppins SemiBold"/>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8" name="RALLYOptionsMaster.png" descr="RALLYOptionsMaster.png"/>
          <p:cNvPicPr>
            <a:picLocks noChangeAspect="1"/>
          </p:cNvPicPr>
          <p:nvPr/>
        </p:nvPicPr>
        <p:blipFill>
          <a:blip r:embed="rId3"/>
          <a:stretch>
            <a:fillRect/>
          </a:stretch>
        </p:blipFill>
        <p:spPr>
          <a:xfrm>
            <a:off x="0" y="0"/>
            <a:ext cx="9144000" cy="5143500"/>
          </a:xfrm>
          <a:prstGeom prst="rect">
            <a:avLst/>
          </a:prstGeom>
          <a:ln w="12700">
            <a:miter lim="400000"/>
          </a:ln>
        </p:spPr>
      </p:pic>
      <p:sp>
        <p:nvSpPr>
          <p:cNvPr id="339" name="Line"/>
          <p:cNvSpPr/>
          <p:nvPr/>
        </p:nvSpPr>
        <p:spPr>
          <a:xfrm>
            <a:off x="3728777" y="3425019"/>
            <a:ext cx="3710643" cy="41847"/>
          </a:xfrm>
          <a:custGeom>
            <a:avLst/>
            <a:gdLst/>
            <a:ahLst/>
            <a:cxnLst>
              <a:cxn ang="0">
                <a:pos x="wd2" y="hd2"/>
              </a:cxn>
              <a:cxn ang="5400000">
                <a:pos x="wd2" y="hd2"/>
              </a:cxn>
              <a:cxn ang="10800000">
                <a:pos x="wd2" y="hd2"/>
              </a:cxn>
              <a:cxn ang="16200000">
                <a:pos x="wd2" y="hd2"/>
              </a:cxn>
            </a:cxnLst>
            <a:rect l="0" t="0" r="r" b="b"/>
            <a:pathLst>
              <a:path w="21600" h="18237" extrusionOk="0">
                <a:moveTo>
                  <a:pt x="0" y="12380"/>
                </a:moveTo>
                <a:cubicBezTo>
                  <a:pt x="2070" y="2908"/>
                  <a:pt x="4144" y="-743"/>
                  <a:pt x="6217" y="1435"/>
                </a:cubicBezTo>
                <a:cubicBezTo>
                  <a:pt x="8580" y="3917"/>
                  <a:pt x="10940" y="13964"/>
                  <a:pt x="13302" y="17138"/>
                </a:cubicBezTo>
                <a:cubicBezTo>
                  <a:pt x="16070" y="20857"/>
                  <a:pt x="18839" y="15139"/>
                  <a:pt x="21600" y="0"/>
                </a:cubicBezTo>
              </a:path>
            </a:pathLst>
          </a:custGeom>
          <a:ln w="25400">
            <a:solidFill>
              <a:srgbClr val="53585F"/>
            </a:solidFill>
            <a:miter lim="400000"/>
          </a:ln>
          <a:effectLst>
            <a:outerShdw blurRad="12700" dist="6815" dir="5400000" rotWithShape="0">
              <a:srgbClr val="000000">
                <a:alpha val="29199"/>
              </a:srgbClr>
            </a:outerShdw>
          </a:effectLst>
        </p:spPr>
        <p:txBody>
          <a:bodyPr lIns="19050" tIns="19050" rIns="19050" bIns="19050" anchor="ctr"/>
          <a:lstStyle/>
          <a:p>
            <a:pPr algn="ctr" defTabSz="309563" hangingPunct="0">
              <a:buClrTx/>
              <a:defRPr sz="3200"/>
            </a:pPr>
            <a:endParaRPr sz="1200">
              <a:latin typeface="Helvetica Light"/>
              <a:sym typeface="Helvetica Light"/>
            </a:endParaRPr>
          </a:p>
        </p:txBody>
      </p:sp>
      <p:sp>
        <p:nvSpPr>
          <p:cNvPr id="340" name="Line"/>
          <p:cNvSpPr/>
          <p:nvPr/>
        </p:nvSpPr>
        <p:spPr>
          <a:xfrm flipV="1">
            <a:off x="1866900" y="3635959"/>
            <a:ext cx="0" cy="582720"/>
          </a:xfrm>
          <a:prstGeom prst="line">
            <a:avLst/>
          </a:prstGeom>
          <a:ln w="25400">
            <a:solidFill>
              <a:srgbClr val="000000"/>
            </a:solidFill>
            <a:miter lim="400000"/>
            <a:tailEnd type="oval"/>
          </a:ln>
        </p:spPr>
        <p:txBody>
          <a:bodyPr lIns="19050" tIns="19050" rIns="19050" bIns="19050" anchor="ctr"/>
          <a:lstStyle/>
          <a:p>
            <a:pPr algn="ctr" defTabSz="309563" hangingPunct="0">
              <a:buClrTx/>
              <a:defRPr sz="3200"/>
            </a:pPr>
            <a:endParaRPr sz="1200">
              <a:latin typeface="Helvetica Light"/>
              <a:sym typeface="Helvetica Light"/>
            </a:endParaRPr>
          </a:p>
        </p:txBody>
      </p:sp>
      <p:sp>
        <p:nvSpPr>
          <p:cNvPr id="341" name="Meeting Room Computer"/>
          <p:cNvSpPr txBox="1"/>
          <p:nvPr/>
        </p:nvSpPr>
        <p:spPr>
          <a:xfrm>
            <a:off x="823201" y="4370373"/>
            <a:ext cx="1788952" cy="20005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19050" tIns="19050" rIns="19050" bIns="19050" anchor="ctr">
            <a:spAutoFit/>
          </a:bodyPr>
          <a:lstStyle>
            <a:lvl1pPr>
              <a:defRPr sz="2800">
                <a:latin typeface="BrownPro-Light"/>
                <a:ea typeface="BrownPro-Light"/>
                <a:cs typeface="BrownPro-Light"/>
                <a:sym typeface="BrownPro-Light"/>
              </a:defRPr>
            </a:lvl1pPr>
          </a:lstStyle>
          <a:p>
            <a:pPr algn="ctr" defTabSz="309563" hangingPunct="0">
              <a:buClrTx/>
              <a:defRPr/>
            </a:pPr>
            <a:r>
              <a:rPr lang="es-MX" sz="1050" dirty="0"/>
              <a:t>Computadora para sala de junta</a:t>
            </a:r>
            <a:endParaRPr sz="1050" dirty="0"/>
          </a:p>
        </p:txBody>
      </p:sp>
    </p:spTree>
  </p:cSld>
  <p:clrMapOvr>
    <a:masterClrMapping/>
  </p:clrMapOvr>
  <mc:AlternateContent xmlns:mc="http://schemas.openxmlformats.org/markup-compatibility/2006" xmlns:p14="http://schemas.microsoft.com/office/powerpoint/2010/main">
    <mc:Choice Requires="p14">
      <p:transition>
        <p:dissolve/>
      </p:transition>
    </mc:Choice>
    <mc:Fallback xmlns:a14="http://schemas.microsoft.com/office/drawing/2010/main" xmlns:m="http://schemas.openxmlformats.org/officeDocument/2006/math" xmlns="">
      <p:transition spd="fast">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901;p186">
            <a:extLst>
              <a:ext uri="{FF2B5EF4-FFF2-40B4-BE49-F238E27FC236}">
                <a16:creationId xmlns:a16="http://schemas.microsoft.com/office/drawing/2014/main" id="{72B4F518-CBD9-45D7-A2AA-BAE7BA1A259C}"/>
              </a:ext>
            </a:extLst>
          </p:cNvPr>
          <p:cNvSpPr txBox="1"/>
          <p:nvPr/>
        </p:nvSpPr>
        <p:spPr>
          <a:xfrm>
            <a:off x="413381" y="490539"/>
            <a:ext cx="6763204" cy="330852"/>
          </a:xfrm>
          <a:prstGeom prst="rect">
            <a:avLst/>
          </a:prstGeom>
          <a:noFill/>
          <a:ln cap="flat">
            <a:noFill/>
          </a:ln>
        </p:spPr>
        <p:txBody>
          <a:bodyPr vert="horz" wrap="square" lIns="19046" tIns="19046" rIns="19046" bIns="19046" anchor="t" anchorCtr="0" compatLnSpc="1">
            <a:spAutoFit/>
          </a:bodyPr>
          <a:lstStyle/>
          <a:p>
            <a:pPr marL="0" marR="0" lvl="0" indent="0" algn="l" defTabSz="914400" rtl="0" fontAlgn="auto" hangingPunct="0">
              <a:lnSpc>
                <a:spcPct val="100000"/>
              </a:lnSpc>
              <a:spcBef>
                <a:spcPts val="0"/>
              </a:spcBef>
              <a:spcAft>
                <a:spcPts val="0"/>
              </a:spcAft>
              <a:buNone/>
              <a:tabLst/>
              <a:defRPr sz="1900" b="1" i="0" u="none" strike="noStrike" kern="0" cap="none" spc="0" baseline="0">
                <a:solidFill>
                  <a:srgbClr val="000000"/>
                </a:solidFill>
                <a:uFillTx/>
                <a:latin typeface="Helvetica"/>
                <a:ea typeface="Helvetica"/>
                <a:cs typeface="Helvetica"/>
              </a:defRPr>
            </a:pPr>
            <a:r>
              <a:rPr lang="en-US" sz="1900" b="1" dirty="0">
                <a:solidFill>
                  <a:schemeClr val="tx1"/>
                </a:solidFill>
                <a:latin typeface="Helvetica"/>
                <a:ea typeface="Helvetica"/>
                <a:cs typeface="Helvetica"/>
              </a:rPr>
              <a:t>ESPACIOS</a:t>
            </a:r>
            <a:r>
              <a:rPr lang="en-US" sz="1900" b="1" dirty="0">
                <a:solidFill>
                  <a:srgbClr val="824EFA"/>
                </a:solidFill>
                <a:latin typeface="Helvetica"/>
                <a:ea typeface="Helvetica"/>
                <a:cs typeface="Helvetica"/>
              </a:rPr>
              <a:t> MEDIANOS </a:t>
            </a:r>
            <a:r>
              <a:rPr lang="en-US" sz="1900" b="1" dirty="0">
                <a:solidFill>
                  <a:schemeClr val="tx1"/>
                </a:solidFill>
                <a:latin typeface="Helvetica"/>
                <a:ea typeface="Helvetica"/>
                <a:cs typeface="Helvetica"/>
              </a:rPr>
              <a:t>Y</a:t>
            </a:r>
            <a:r>
              <a:rPr lang="en-US" sz="1900" b="1" dirty="0">
                <a:solidFill>
                  <a:srgbClr val="824EFA"/>
                </a:solidFill>
                <a:latin typeface="Helvetica"/>
                <a:ea typeface="Helvetica"/>
                <a:cs typeface="Helvetica"/>
              </a:rPr>
              <a:t> GRANDES</a:t>
            </a:r>
            <a:endParaRPr lang="en-US" sz="1900" b="1" i="0" u="none" strike="noStrike" kern="0" cap="none" spc="0" baseline="0" dirty="0">
              <a:solidFill>
                <a:srgbClr val="824EFA"/>
              </a:solidFill>
              <a:uFillTx/>
              <a:latin typeface="Helvetica"/>
              <a:ea typeface="Helvetica"/>
              <a:cs typeface="Helvetica"/>
            </a:endParaRPr>
          </a:p>
        </p:txBody>
      </p:sp>
      <p:sp>
        <p:nvSpPr>
          <p:cNvPr id="2" name="TextBox 1">
            <a:extLst>
              <a:ext uri="{FF2B5EF4-FFF2-40B4-BE49-F238E27FC236}">
                <a16:creationId xmlns:a16="http://schemas.microsoft.com/office/drawing/2014/main" id="{EFD76B37-0786-4283-BD86-D4A7E8DC1087}"/>
              </a:ext>
            </a:extLst>
          </p:cNvPr>
          <p:cNvSpPr txBox="1"/>
          <p:nvPr/>
        </p:nvSpPr>
        <p:spPr>
          <a:xfrm>
            <a:off x="273670" y="3549619"/>
            <a:ext cx="1978923" cy="28725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s-AR" sz="12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rPr>
              <a:t>SALA MEDIANA</a:t>
            </a:r>
            <a:endParaRPr kumimoji="0" lang="en-US" sz="12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pic>
        <p:nvPicPr>
          <p:cNvPr id="8" name="Flare_Room_Types_Medium_Microsoft-small.png" descr="Flare_Room_Types_Medium_Microsoft-small.png">
            <a:extLst>
              <a:ext uri="{FF2B5EF4-FFF2-40B4-BE49-F238E27FC236}">
                <a16:creationId xmlns:a16="http://schemas.microsoft.com/office/drawing/2014/main" id="{CDA1C1F4-B11C-4355-AADB-D03FC80B1544}"/>
              </a:ext>
            </a:extLst>
          </p:cNvPr>
          <p:cNvPicPr>
            <a:picLocks noChangeAspect="1"/>
          </p:cNvPicPr>
          <p:nvPr/>
        </p:nvPicPr>
        <p:blipFill rotWithShape="1">
          <a:blip r:embed="rId2"/>
          <a:srcRect l="22608" r="17653"/>
          <a:stretch/>
        </p:blipFill>
        <p:spPr>
          <a:xfrm>
            <a:off x="426720" y="1551517"/>
            <a:ext cx="1852741" cy="1725980"/>
          </a:xfrm>
          <a:prstGeom prst="rect">
            <a:avLst/>
          </a:prstGeom>
          <a:ln w="12700">
            <a:miter lim="400000"/>
          </a:ln>
        </p:spPr>
      </p:pic>
      <p:pic>
        <p:nvPicPr>
          <p:cNvPr id="9" name="Google Shape;642;p112">
            <a:extLst>
              <a:ext uri="{FF2B5EF4-FFF2-40B4-BE49-F238E27FC236}">
                <a16:creationId xmlns:a16="http://schemas.microsoft.com/office/drawing/2014/main" id="{CBB64FBC-5A8E-40B3-A39A-8A530DE08F4D}"/>
              </a:ext>
            </a:extLst>
          </p:cNvPr>
          <p:cNvPicPr preferRelativeResize="0"/>
          <p:nvPr/>
        </p:nvPicPr>
        <p:blipFill>
          <a:blip r:embed="rId3">
            <a:alphaModFix/>
          </a:blip>
          <a:stretch>
            <a:fillRect/>
          </a:stretch>
        </p:blipFill>
        <p:spPr>
          <a:xfrm>
            <a:off x="2099543" y="1261869"/>
            <a:ext cx="2604493" cy="2388548"/>
          </a:xfrm>
          <a:prstGeom prst="rect">
            <a:avLst/>
          </a:prstGeom>
          <a:noFill/>
          <a:ln>
            <a:noFill/>
          </a:ln>
        </p:spPr>
      </p:pic>
      <p:pic>
        <p:nvPicPr>
          <p:cNvPr id="10" name="Google Shape;648;p113">
            <a:extLst>
              <a:ext uri="{FF2B5EF4-FFF2-40B4-BE49-F238E27FC236}">
                <a16:creationId xmlns:a16="http://schemas.microsoft.com/office/drawing/2014/main" id="{E8B09854-E790-4914-9BB9-9ADCFE24FC13}"/>
              </a:ext>
            </a:extLst>
          </p:cNvPr>
          <p:cNvPicPr preferRelativeResize="0"/>
          <p:nvPr/>
        </p:nvPicPr>
        <p:blipFill>
          <a:blip r:embed="rId4">
            <a:alphaModFix/>
          </a:blip>
          <a:stretch>
            <a:fillRect/>
          </a:stretch>
        </p:blipFill>
        <p:spPr>
          <a:xfrm>
            <a:off x="4306557" y="1290985"/>
            <a:ext cx="2250220" cy="2082405"/>
          </a:xfrm>
          <a:prstGeom prst="rect">
            <a:avLst/>
          </a:prstGeom>
          <a:noFill/>
          <a:ln>
            <a:noFill/>
          </a:ln>
        </p:spPr>
      </p:pic>
      <p:pic>
        <p:nvPicPr>
          <p:cNvPr id="11" name="ISE_Flare_Room_Types_Webinar_Microsoft-small.png" descr="ISE_Flare_Room_Types_Webinar_Microsoft-small.png">
            <a:extLst>
              <a:ext uri="{FF2B5EF4-FFF2-40B4-BE49-F238E27FC236}">
                <a16:creationId xmlns:a16="http://schemas.microsoft.com/office/drawing/2014/main" id="{FBEDA9B4-E40A-487E-B7AE-B2E58D9869D2}"/>
              </a:ext>
            </a:extLst>
          </p:cNvPr>
          <p:cNvPicPr>
            <a:picLocks noChangeAspect="1"/>
          </p:cNvPicPr>
          <p:nvPr/>
        </p:nvPicPr>
        <p:blipFill>
          <a:blip r:embed="rId5"/>
          <a:srcRect l="25082" t="13196" r="25211" b="15404"/>
          <a:stretch>
            <a:fillRect/>
          </a:stretch>
        </p:blipFill>
        <p:spPr>
          <a:xfrm>
            <a:off x="6556777" y="1595268"/>
            <a:ext cx="2434750" cy="1721750"/>
          </a:xfrm>
          <a:prstGeom prst="rect">
            <a:avLst/>
          </a:prstGeom>
          <a:ln w="12700">
            <a:miter lim="400000"/>
          </a:ln>
        </p:spPr>
      </p:pic>
      <p:sp>
        <p:nvSpPr>
          <p:cNvPr id="12" name="TextBox 11">
            <a:extLst>
              <a:ext uri="{FF2B5EF4-FFF2-40B4-BE49-F238E27FC236}">
                <a16:creationId xmlns:a16="http://schemas.microsoft.com/office/drawing/2014/main" id="{277BEA0F-91AA-4BF2-B26A-DF1CCA0526DC}"/>
              </a:ext>
            </a:extLst>
          </p:cNvPr>
          <p:cNvSpPr txBox="1"/>
          <p:nvPr/>
        </p:nvSpPr>
        <p:spPr>
          <a:xfrm>
            <a:off x="2153279" y="3368314"/>
            <a:ext cx="2487321" cy="47192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s-AR" sz="12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rPr>
              <a:t>SALA GRANDE </a:t>
            </a:r>
          </a:p>
          <a:p>
            <a:pPr marL="0" marR="0" indent="0" algn="ctr" defTabSz="825500" rtl="0" fontAlgn="auto" latinLnBrk="0" hangingPunct="0">
              <a:lnSpc>
                <a:spcPct val="100000"/>
              </a:lnSpc>
              <a:spcBef>
                <a:spcPts val="0"/>
              </a:spcBef>
              <a:spcAft>
                <a:spcPts val="0"/>
              </a:spcAft>
              <a:buClrTx/>
              <a:buSzTx/>
              <a:buFontTx/>
              <a:buNone/>
              <a:tabLst/>
            </a:pPr>
            <a:r>
              <a:rPr lang="es-AR" sz="1200" dirty="0">
                <a:latin typeface="Helvetica Neue Medium"/>
                <a:ea typeface="Helvetica Neue Medium"/>
                <a:cs typeface="Helvetica Neue Medium"/>
                <a:sym typeface="Helvetica Neue Medium"/>
              </a:rPr>
              <a:t>CON MESA LARGA</a:t>
            </a:r>
            <a:endParaRPr kumimoji="0" lang="en-US" sz="12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sp>
        <p:nvSpPr>
          <p:cNvPr id="13" name="TextBox 12">
            <a:extLst>
              <a:ext uri="{FF2B5EF4-FFF2-40B4-BE49-F238E27FC236}">
                <a16:creationId xmlns:a16="http://schemas.microsoft.com/office/drawing/2014/main" id="{A148CA26-3BAC-452E-899E-11FF58198933}"/>
              </a:ext>
            </a:extLst>
          </p:cNvPr>
          <p:cNvSpPr txBox="1"/>
          <p:nvPr/>
        </p:nvSpPr>
        <p:spPr>
          <a:xfrm>
            <a:off x="4386746" y="3368314"/>
            <a:ext cx="2487321" cy="47192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s-AR" sz="12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rPr>
              <a:t>SALA GRANDE </a:t>
            </a:r>
          </a:p>
          <a:p>
            <a:pPr marL="0" marR="0" indent="0" algn="ctr" defTabSz="825500" rtl="0" fontAlgn="auto" latinLnBrk="0" hangingPunct="0">
              <a:lnSpc>
                <a:spcPct val="100000"/>
              </a:lnSpc>
              <a:spcBef>
                <a:spcPts val="0"/>
              </a:spcBef>
              <a:spcAft>
                <a:spcPts val="0"/>
              </a:spcAft>
              <a:buClrTx/>
              <a:buSzTx/>
              <a:buFontTx/>
              <a:buNone/>
              <a:tabLst/>
            </a:pPr>
            <a:r>
              <a:rPr lang="es-AR" sz="1200" dirty="0">
                <a:latin typeface="Helvetica Neue Medium"/>
                <a:ea typeface="Helvetica Neue Medium"/>
                <a:cs typeface="Helvetica Neue Medium"/>
                <a:sym typeface="Helvetica Neue Medium"/>
              </a:rPr>
              <a:t>CON MESA EN U</a:t>
            </a:r>
            <a:endParaRPr kumimoji="0" lang="en-US" sz="12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sp>
        <p:nvSpPr>
          <p:cNvPr id="14" name="TextBox 13">
            <a:extLst>
              <a:ext uri="{FF2B5EF4-FFF2-40B4-BE49-F238E27FC236}">
                <a16:creationId xmlns:a16="http://schemas.microsoft.com/office/drawing/2014/main" id="{4DA7C5ED-1A5B-4843-843B-930F6F0B2FD3}"/>
              </a:ext>
            </a:extLst>
          </p:cNvPr>
          <p:cNvSpPr txBox="1"/>
          <p:nvPr/>
        </p:nvSpPr>
        <p:spPr>
          <a:xfrm>
            <a:off x="6620213" y="3552980"/>
            <a:ext cx="2487321" cy="28725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s-AR" sz="12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rPr>
              <a:t>AUDITORIO</a:t>
            </a:r>
            <a:endParaRPr kumimoji="0" lang="en-US" sz="12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spTree>
    <p:extLst>
      <p:ext uri="{BB962C8B-B14F-4D97-AF65-F5344CB8AC3E}">
        <p14:creationId xmlns:p14="http://schemas.microsoft.com/office/powerpoint/2010/main" val="736825263"/>
      </p:ext>
    </p:extLst>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hair in a room&#10;&#10;Description automatically generated">
            <a:extLst>
              <a:ext uri="{FF2B5EF4-FFF2-40B4-BE49-F238E27FC236}">
                <a16:creationId xmlns:a16="http://schemas.microsoft.com/office/drawing/2014/main" id="{BC22DAFE-1F88-4470-8C1F-34AFF5BB00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425" y="-1"/>
            <a:ext cx="9158425" cy="5151613"/>
          </a:xfrm>
          <a:prstGeom prst="rect">
            <a:avLst/>
          </a:prstGeom>
        </p:spPr>
      </p:pic>
    </p:spTree>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room filled with furniture and a large window&#10;&#10;Description automatically generated">
            <a:extLst>
              <a:ext uri="{FF2B5EF4-FFF2-40B4-BE49-F238E27FC236}">
                <a16:creationId xmlns:a16="http://schemas.microsoft.com/office/drawing/2014/main" id="{4BE4505D-1A03-4BF2-A3CB-7D132A2C567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1" cy="5143500"/>
          </a:xfrm>
          <a:prstGeom prst="rect">
            <a:avLst/>
          </a:prstGeom>
        </p:spPr>
      </p:pic>
    </p:spTree>
  </p:cSld>
  <p:clrMapOvr>
    <a:masterClrMapping/>
  </p:clrMapOvr>
  <p:transition>
    <p:dissolv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esk with a chair in a room&#10;&#10;Description automatically generated">
            <a:extLst>
              <a:ext uri="{FF2B5EF4-FFF2-40B4-BE49-F238E27FC236}">
                <a16:creationId xmlns:a16="http://schemas.microsoft.com/office/drawing/2014/main" id="{80188CBE-EF6C-4320-B579-FD0B53189E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Tree>
  </p:cSld>
  <p:clrMapOvr>
    <a:masterClrMapping/>
  </p:clrMapOvr>
  <p:transition>
    <p:dissolv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1005"/>
        <p:cNvGrpSpPr/>
        <p:nvPr/>
      </p:nvGrpSpPr>
      <p:grpSpPr>
        <a:xfrm>
          <a:off x="0" y="0"/>
          <a:ext cx="0" cy="0"/>
          <a:chOff x="0" y="0"/>
          <a:chExt cx="0" cy="0"/>
        </a:xfrm>
      </p:grpSpPr>
      <p:pic>
        <p:nvPicPr>
          <p:cNvPr id="1006" name="Google Shape;1006;p263"/>
          <p:cNvPicPr preferRelativeResize="0"/>
          <p:nvPr/>
        </p:nvPicPr>
        <p:blipFill rotWithShape="1">
          <a:blip r:embed="rId3">
            <a:alphaModFix/>
          </a:blip>
          <a:srcRect l="14265" r="14229"/>
          <a:stretch/>
        </p:blipFill>
        <p:spPr>
          <a:xfrm>
            <a:off x="1144462" y="1801200"/>
            <a:ext cx="3156775" cy="2820550"/>
          </a:xfrm>
          <a:prstGeom prst="rect">
            <a:avLst/>
          </a:prstGeom>
          <a:noFill/>
          <a:ln>
            <a:noFill/>
          </a:ln>
        </p:spPr>
      </p:pic>
      <p:sp>
        <p:nvSpPr>
          <p:cNvPr id="1007" name="Google Shape;1007;p263"/>
          <p:cNvSpPr/>
          <p:nvPr/>
        </p:nvSpPr>
        <p:spPr>
          <a:xfrm>
            <a:off x="1685326" y="1298565"/>
            <a:ext cx="2075045" cy="502634"/>
          </a:xfrm>
          <a:prstGeom prst="roundRect">
            <a:avLst>
              <a:gd name="adj" fmla="val 16667"/>
            </a:avLst>
          </a:prstGeom>
          <a:solidFill>
            <a:srgbClr val="824EFA"/>
          </a:solidFill>
          <a:ln>
            <a:noFill/>
          </a:ln>
        </p:spPr>
        <p:txBody>
          <a:bodyPr spcFirstLastPara="1" wrap="square" lIns="91425" tIns="91425" rIns="91425" bIns="914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 sz="1400" b="1" i="0" u="none" strike="noStrike" kern="0" cap="none" spc="0" normalizeH="0" baseline="0" noProof="0" dirty="0">
                <a:ln>
                  <a:noFill/>
                </a:ln>
                <a:solidFill>
                  <a:srgbClr val="FFFFFF"/>
                </a:solidFill>
                <a:effectLst/>
                <a:uLnTx/>
                <a:uFillTx/>
                <a:latin typeface="Poppins"/>
                <a:ea typeface="Poppins"/>
                <a:cs typeface="Poppins"/>
                <a:sym typeface="Poppins"/>
              </a:rPr>
              <a:t>USB</a:t>
            </a:r>
          </a:p>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US" sz="1400" b="1" i="0" u="none" strike="noStrike" kern="0" cap="none" spc="0" normalizeH="0" baseline="0" noProof="0" dirty="0">
                <a:ln>
                  <a:noFill/>
                </a:ln>
                <a:solidFill>
                  <a:srgbClr val="FFFFFF"/>
                </a:solidFill>
                <a:effectLst/>
                <a:uLnTx/>
                <a:uFillTx/>
                <a:latin typeface="Poppins"/>
                <a:ea typeface="Poppins"/>
                <a:cs typeface="Poppins"/>
                <a:sym typeface="Poppins"/>
              </a:rPr>
              <a:t>BYOM</a:t>
            </a:r>
            <a:endParaRPr kumimoji="0" sz="1400" b="1" i="0" u="none" strike="noStrike" kern="0" cap="none" spc="0" normalizeH="0" baseline="0" noProof="0" dirty="0">
              <a:ln>
                <a:noFill/>
              </a:ln>
              <a:solidFill>
                <a:srgbClr val="FFFFFF"/>
              </a:solidFill>
              <a:effectLst/>
              <a:uLnTx/>
              <a:uFillTx/>
              <a:latin typeface="Poppins"/>
              <a:ea typeface="Poppins"/>
              <a:cs typeface="Poppins"/>
              <a:sym typeface="Poppins"/>
            </a:endParaRPr>
          </a:p>
        </p:txBody>
      </p:sp>
      <p:sp>
        <p:nvSpPr>
          <p:cNvPr id="1008" name="Google Shape;1008;p263"/>
          <p:cNvSpPr/>
          <p:nvPr/>
        </p:nvSpPr>
        <p:spPr>
          <a:xfrm>
            <a:off x="5444085" y="1298564"/>
            <a:ext cx="2075046" cy="502635"/>
          </a:xfrm>
          <a:prstGeom prst="roundRect">
            <a:avLst>
              <a:gd name="adj" fmla="val 16667"/>
            </a:avLst>
          </a:prstGeom>
          <a:solidFill>
            <a:srgbClr val="824EFA"/>
          </a:solidFill>
          <a:ln>
            <a:noFill/>
          </a:ln>
        </p:spPr>
        <p:txBody>
          <a:bodyPr spcFirstLastPara="1" wrap="square" lIns="91425" tIns="91425" rIns="91425" bIns="914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US" sz="1400" b="1" i="0" u="none" strike="noStrike" kern="0" cap="none" spc="0" normalizeH="0" baseline="0" noProof="0" dirty="0">
                <a:ln>
                  <a:noFill/>
                </a:ln>
                <a:solidFill>
                  <a:srgbClr val="FFFFFF"/>
                </a:solidFill>
                <a:effectLst/>
                <a:uLnTx/>
                <a:uFillTx/>
                <a:latin typeface="Poppins"/>
                <a:ea typeface="Poppins"/>
                <a:cs typeface="Poppins"/>
                <a:sym typeface="Poppins"/>
              </a:rPr>
              <a:t>USB </a:t>
            </a:r>
          </a:p>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US" sz="1400" b="1" i="0" u="none" strike="noStrike" kern="0" cap="none" spc="0" normalizeH="0" baseline="0" noProof="0" dirty="0">
                <a:ln>
                  <a:noFill/>
                </a:ln>
                <a:solidFill>
                  <a:srgbClr val="FFFFFF"/>
                </a:solidFill>
                <a:effectLst/>
                <a:uLnTx/>
                <a:uFillTx/>
                <a:latin typeface="Poppins"/>
                <a:ea typeface="Poppins"/>
                <a:cs typeface="Poppins"/>
                <a:sym typeface="Poppins"/>
              </a:rPr>
              <a:t>SISTEMA DE SALA</a:t>
            </a:r>
            <a:endParaRPr kumimoji="0" sz="1400" b="1" i="0" u="none" strike="noStrike" kern="0" cap="none" spc="0" normalizeH="0" baseline="0" noProof="0" dirty="0">
              <a:ln>
                <a:noFill/>
              </a:ln>
              <a:solidFill>
                <a:srgbClr val="FFFFFF"/>
              </a:solidFill>
              <a:effectLst/>
              <a:uLnTx/>
              <a:uFillTx/>
              <a:latin typeface="Poppins"/>
              <a:ea typeface="Poppins"/>
              <a:cs typeface="Poppins"/>
              <a:sym typeface="Poppins"/>
            </a:endParaRPr>
          </a:p>
        </p:txBody>
      </p:sp>
      <p:pic>
        <p:nvPicPr>
          <p:cNvPr id="1009" name="Google Shape;1009;p263"/>
          <p:cNvPicPr preferRelativeResize="0"/>
          <p:nvPr/>
        </p:nvPicPr>
        <p:blipFill rotWithShape="1">
          <a:blip r:embed="rId4">
            <a:alphaModFix/>
          </a:blip>
          <a:srcRect l="13766" t="17628" r="16667" b="15543"/>
          <a:stretch/>
        </p:blipFill>
        <p:spPr>
          <a:xfrm>
            <a:off x="4301237" y="2103807"/>
            <a:ext cx="3768419" cy="2036303"/>
          </a:xfrm>
          <a:prstGeom prst="rect">
            <a:avLst/>
          </a:prstGeom>
          <a:noFill/>
          <a:ln>
            <a:noFill/>
          </a:ln>
        </p:spPr>
      </p:pic>
      <p:sp>
        <p:nvSpPr>
          <p:cNvPr id="6" name="Google Shape;901;p186">
            <a:extLst>
              <a:ext uri="{FF2B5EF4-FFF2-40B4-BE49-F238E27FC236}">
                <a16:creationId xmlns:a16="http://schemas.microsoft.com/office/drawing/2014/main" id="{0EA82178-358A-44FC-8675-50AF0E78A757}"/>
              </a:ext>
            </a:extLst>
          </p:cNvPr>
          <p:cNvSpPr txBox="1"/>
          <p:nvPr/>
        </p:nvSpPr>
        <p:spPr>
          <a:xfrm>
            <a:off x="413381" y="490539"/>
            <a:ext cx="6763204" cy="330852"/>
          </a:xfrm>
          <a:prstGeom prst="rect">
            <a:avLst/>
          </a:prstGeom>
          <a:noFill/>
          <a:ln cap="flat">
            <a:noFill/>
          </a:ln>
        </p:spPr>
        <p:txBody>
          <a:bodyPr vert="horz" wrap="square" lIns="19046" tIns="19046" rIns="19046" bIns="19046" anchor="t" anchorCtr="0" compatLnSpc="1">
            <a:spAutoFit/>
          </a:bodyPr>
          <a:lstStyle/>
          <a:p>
            <a:pPr marL="0" marR="0" lvl="0" indent="0" algn="l" defTabSz="914400" rtl="0" fontAlgn="auto" hangingPunct="0">
              <a:lnSpc>
                <a:spcPct val="100000"/>
              </a:lnSpc>
              <a:spcBef>
                <a:spcPts val="0"/>
              </a:spcBef>
              <a:spcAft>
                <a:spcPts val="0"/>
              </a:spcAft>
              <a:buNone/>
              <a:tabLst/>
              <a:defRPr sz="1900" b="1" i="0" u="none" strike="noStrike" kern="0" cap="none" spc="0" baseline="0">
                <a:solidFill>
                  <a:srgbClr val="000000"/>
                </a:solidFill>
                <a:uFillTx/>
                <a:latin typeface="Helvetica"/>
                <a:ea typeface="Helvetica"/>
                <a:cs typeface="Helvetica"/>
              </a:defRPr>
            </a:pPr>
            <a:r>
              <a:rPr lang="en-US" sz="1900" b="1" dirty="0">
                <a:solidFill>
                  <a:schemeClr val="tx1"/>
                </a:solidFill>
                <a:latin typeface="Helvetica"/>
                <a:ea typeface="Helvetica"/>
                <a:cs typeface="Helvetica"/>
              </a:rPr>
              <a:t>MODOS DE </a:t>
            </a:r>
            <a:r>
              <a:rPr lang="en-US" sz="1900" b="1" dirty="0">
                <a:solidFill>
                  <a:srgbClr val="824EFA"/>
                </a:solidFill>
                <a:latin typeface="Helvetica"/>
                <a:ea typeface="Helvetica"/>
                <a:cs typeface="Helvetica"/>
              </a:rPr>
              <a:t> IMPLEMENTACIÓN</a:t>
            </a:r>
            <a:endParaRPr lang="en-US" sz="1900" b="1" i="0" u="none" strike="noStrike" kern="0" cap="none" spc="0" baseline="0" dirty="0">
              <a:solidFill>
                <a:srgbClr val="824EFA"/>
              </a:solidFill>
              <a:uFillTx/>
              <a:latin typeface="Helvetica"/>
              <a:ea typeface="Helvetica"/>
              <a:cs typeface="Helvetica"/>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3" name="Image" descr="Image"/>
          <p:cNvPicPr>
            <a:picLocks noChangeAspect="1"/>
          </p:cNvPicPr>
          <p:nvPr/>
        </p:nvPicPr>
        <p:blipFill>
          <a:blip r:embed="rId3"/>
          <a:stretch>
            <a:fillRect/>
          </a:stretch>
        </p:blipFill>
        <p:spPr>
          <a:xfrm>
            <a:off x="4114852" y="241510"/>
            <a:ext cx="1129450" cy="241487"/>
          </a:xfrm>
          <a:prstGeom prst="rect">
            <a:avLst/>
          </a:prstGeom>
          <a:ln w="12700">
            <a:miter lim="400000"/>
          </a:ln>
        </p:spPr>
      </p:pic>
      <p:pic>
        <p:nvPicPr>
          <p:cNvPr id="544" name="logo_lockup_cloud_rgb.png" descr="logo_lockup_cloud_rgb.png"/>
          <p:cNvPicPr>
            <a:picLocks noChangeAspect="1"/>
          </p:cNvPicPr>
          <p:nvPr/>
        </p:nvPicPr>
        <p:blipFill>
          <a:blip r:embed="rId4"/>
          <a:stretch>
            <a:fillRect/>
          </a:stretch>
        </p:blipFill>
        <p:spPr>
          <a:xfrm>
            <a:off x="1227576" y="143810"/>
            <a:ext cx="1711888" cy="436888"/>
          </a:xfrm>
          <a:prstGeom prst="rect">
            <a:avLst/>
          </a:prstGeom>
          <a:ln w="12700">
            <a:miter lim="400000"/>
          </a:ln>
        </p:spPr>
      </p:pic>
      <p:pic>
        <p:nvPicPr>
          <p:cNvPr id="545" name="Image" descr="Image"/>
          <p:cNvPicPr>
            <a:picLocks noChangeAspect="1"/>
          </p:cNvPicPr>
          <p:nvPr/>
        </p:nvPicPr>
        <p:blipFill>
          <a:blip r:embed="rId5"/>
          <a:stretch>
            <a:fillRect/>
          </a:stretch>
        </p:blipFill>
        <p:spPr>
          <a:xfrm>
            <a:off x="6810856" y="269611"/>
            <a:ext cx="815255" cy="185286"/>
          </a:xfrm>
          <a:prstGeom prst="rect">
            <a:avLst/>
          </a:prstGeom>
          <a:ln w="12700">
            <a:miter lim="400000"/>
          </a:ln>
        </p:spPr>
      </p:pic>
      <p:pic>
        <p:nvPicPr>
          <p:cNvPr id="546" name="Flare_Bundles_Small_Google_Shadow-small.png" descr="Flare_Bundles_Small_Google_Shadow-small.png"/>
          <p:cNvPicPr>
            <a:picLocks noChangeAspect="1"/>
          </p:cNvPicPr>
          <p:nvPr/>
        </p:nvPicPr>
        <p:blipFill>
          <a:blip r:embed="rId6"/>
          <a:stretch>
            <a:fillRect/>
          </a:stretch>
        </p:blipFill>
        <p:spPr>
          <a:xfrm>
            <a:off x="524407" y="269611"/>
            <a:ext cx="3084074" cy="1734792"/>
          </a:xfrm>
          <a:prstGeom prst="rect">
            <a:avLst/>
          </a:prstGeom>
          <a:ln w="12700">
            <a:miter lim="400000"/>
          </a:ln>
        </p:spPr>
      </p:pic>
      <p:pic>
        <p:nvPicPr>
          <p:cNvPr id="547" name="Flare_Bundles_Small_Microsoft_Shadow-small.png" descr="Flare_Bundles_Small_Microsoft_Shadow-small.png"/>
          <p:cNvPicPr>
            <a:picLocks noChangeAspect="1"/>
          </p:cNvPicPr>
          <p:nvPr/>
        </p:nvPicPr>
        <p:blipFill>
          <a:blip r:embed="rId7"/>
          <a:stretch>
            <a:fillRect/>
          </a:stretch>
        </p:blipFill>
        <p:spPr>
          <a:xfrm>
            <a:off x="3120464" y="269611"/>
            <a:ext cx="3084074" cy="1734792"/>
          </a:xfrm>
          <a:prstGeom prst="rect">
            <a:avLst/>
          </a:prstGeom>
          <a:ln w="12700">
            <a:miter lim="400000"/>
          </a:ln>
        </p:spPr>
      </p:pic>
      <p:pic>
        <p:nvPicPr>
          <p:cNvPr id="548" name="Flare_Bundles_Small_Zoom_Shadow-small.png" descr="Flare_Bundles_Small_Zoom_Shadow-small.png"/>
          <p:cNvPicPr>
            <a:picLocks noChangeAspect="1"/>
          </p:cNvPicPr>
          <p:nvPr/>
        </p:nvPicPr>
        <p:blipFill>
          <a:blip r:embed="rId8"/>
          <a:stretch>
            <a:fillRect/>
          </a:stretch>
        </p:blipFill>
        <p:spPr>
          <a:xfrm>
            <a:off x="5659371" y="269611"/>
            <a:ext cx="3084074" cy="1734792"/>
          </a:xfrm>
          <a:prstGeom prst="rect">
            <a:avLst/>
          </a:prstGeom>
          <a:ln w="12700">
            <a:miter lim="400000"/>
          </a:ln>
        </p:spPr>
      </p:pic>
      <p:pic>
        <p:nvPicPr>
          <p:cNvPr id="549" name="Flare_Bundles_Medium_Google_Shadow-small.png" descr="Flare_Bundles_Medium_Google_Shadow-small.png"/>
          <p:cNvPicPr>
            <a:picLocks noChangeAspect="1"/>
          </p:cNvPicPr>
          <p:nvPr/>
        </p:nvPicPr>
        <p:blipFill>
          <a:blip r:embed="rId9"/>
          <a:stretch>
            <a:fillRect/>
          </a:stretch>
        </p:blipFill>
        <p:spPr>
          <a:xfrm>
            <a:off x="763409" y="1652914"/>
            <a:ext cx="2606070" cy="1465914"/>
          </a:xfrm>
          <a:prstGeom prst="rect">
            <a:avLst/>
          </a:prstGeom>
          <a:ln w="12700">
            <a:miter lim="400000"/>
          </a:ln>
        </p:spPr>
      </p:pic>
      <p:pic>
        <p:nvPicPr>
          <p:cNvPr id="550" name="Flare_Bundles_Medium_Zoom_Shadow-small.png" descr="Flare_Bundles_Medium_Zoom_Shadow-small.png"/>
          <p:cNvPicPr>
            <a:picLocks noChangeAspect="1"/>
          </p:cNvPicPr>
          <p:nvPr/>
        </p:nvPicPr>
        <p:blipFill>
          <a:blip r:embed="rId10"/>
          <a:stretch>
            <a:fillRect/>
          </a:stretch>
        </p:blipFill>
        <p:spPr>
          <a:xfrm>
            <a:off x="5898372" y="1652914"/>
            <a:ext cx="2606071" cy="1465914"/>
          </a:xfrm>
          <a:prstGeom prst="rect">
            <a:avLst/>
          </a:prstGeom>
          <a:ln w="12700">
            <a:miter lim="400000"/>
          </a:ln>
        </p:spPr>
      </p:pic>
      <p:pic>
        <p:nvPicPr>
          <p:cNvPr id="551" name="Flare_Bundles_Medium_Microsoft_Shadow-small.png" descr="Flare_Bundles_Medium_Microsoft_Shadow-small.png"/>
          <p:cNvPicPr>
            <a:picLocks noChangeAspect="1"/>
          </p:cNvPicPr>
          <p:nvPr/>
        </p:nvPicPr>
        <p:blipFill>
          <a:blip r:embed="rId11"/>
          <a:stretch>
            <a:fillRect/>
          </a:stretch>
        </p:blipFill>
        <p:spPr>
          <a:xfrm>
            <a:off x="3359466" y="1652914"/>
            <a:ext cx="2606070" cy="1465914"/>
          </a:xfrm>
          <a:prstGeom prst="rect">
            <a:avLst/>
          </a:prstGeom>
          <a:ln w="12700">
            <a:miter lim="400000"/>
          </a:ln>
        </p:spPr>
      </p:pic>
      <p:pic>
        <p:nvPicPr>
          <p:cNvPr id="552" name="Flare_Bundles_Large_Zoom_Shadow-small.png" descr="Flare_Bundles_Large_Zoom_Shadow-small.png"/>
          <p:cNvPicPr>
            <a:picLocks noChangeAspect="1"/>
          </p:cNvPicPr>
          <p:nvPr/>
        </p:nvPicPr>
        <p:blipFill>
          <a:blip r:embed="rId12"/>
          <a:stretch>
            <a:fillRect/>
          </a:stretch>
        </p:blipFill>
        <p:spPr>
          <a:xfrm>
            <a:off x="5898373" y="2805439"/>
            <a:ext cx="2606070" cy="1465914"/>
          </a:xfrm>
          <a:prstGeom prst="rect">
            <a:avLst/>
          </a:prstGeom>
          <a:ln w="12700">
            <a:miter lim="400000"/>
          </a:ln>
        </p:spPr>
      </p:pic>
      <p:pic>
        <p:nvPicPr>
          <p:cNvPr id="553" name="FlareBundlesLarge_Microsoft_Shadow-small.png" descr="FlareBundlesLarge_Microsoft_Shadow-small.png"/>
          <p:cNvPicPr>
            <a:picLocks noChangeAspect="1"/>
          </p:cNvPicPr>
          <p:nvPr/>
        </p:nvPicPr>
        <p:blipFill>
          <a:blip r:embed="rId13"/>
          <a:stretch>
            <a:fillRect/>
          </a:stretch>
        </p:blipFill>
        <p:spPr>
          <a:xfrm>
            <a:off x="3359466" y="2805439"/>
            <a:ext cx="2606070" cy="1465914"/>
          </a:xfrm>
          <a:prstGeom prst="rect">
            <a:avLst/>
          </a:prstGeom>
          <a:ln w="12700">
            <a:miter lim="400000"/>
          </a:ln>
        </p:spPr>
      </p:pic>
      <p:pic>
        <p:nvPicPr>
          <p:cNvPr id="554" name="FlareBundlesLarge_Google_Shadow_NoLogo-small.png" descr="FlareBundlesLarge_Google_Shadow_NoLogo-small.png"/>
          <p:cNvPicPr>
            <a:picLocks noChangeAspect="1"/>
          </p:cNvPicPr>
          <p:nvPr/>
        </p:nvPicPr>
        <p:blipFill>
          <a:blip r:embed="rId14"/>
          <a:stretch>
            <a:fillRect/>
          </a:stretch>
        </p:blipFill>
        <p:spPr>
          <a:xfrm>
            <a:off x="763409" y="2805439"/>
            <a:ext cx="2606070" cy="1465914"/>
          </a:xfrm>
          <a:prstGeom prst="rect">
            <a:avLst/>
          </a:prstGeom>
          <a:ln w="12700">
            <a:miter lim="400000"/>
          </a:ln>
        </p:spPr>
      </p:pic>
      <p:sp>
        <p:nvSpPr>
          <p:cNvPr id="555" name="S"/>
          <p:cNvSpPr txBox="1"/>
          <p:nvPr/>
        </p:nvSpPr>
        <p:spPr>
          <a:xfrm>
            <a:off x="410459" y="828806"/>
            <a:ext cx="312586" cy="3500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19050" tIns="19050" rIns="19050" bIns="19050" anchor="ctr">
            <a:spAutoFit/>
          </a:bodyPr>
          <a:lstStyle>
            <a:lvl1pPr>
              <a:defRPr sz="5400">
                <a:latin typeface="BrownPro-Bold"/>
                <a:ea typeface="BrownPro-Bold"/>
                <a:cs typeface="BrownPro-Bold"/>
                <a:sym typeface="BrownPro-Bold"/>
              </a:defRPr>
            </a:lvl1pPr>
          </a:lstStyle>
          <a:p>
            <a:pPr algn="ctr" defTabSz="309563" hangingPunct="0">
              <a:buClrTx/>
              <a:defRPr/>
            </a:pPr>
            <a:r>
              <a:rPr lang="es-MX" sz="2025" dirty="0"/>
              <a:t>Ch</a:t>
            </a:r>
            <a:endParaRPr sz="2025" dirty="0"/>
          </a:p>
        </p:txBody>
      </p:sp>
      <p:sp>
        <p:nvSpPr>
          <p:cNvPr id="556" name="M"/>
          <p:cNvSpPr txBox="1"/>
          <p:nvPr/>
        </p:nvSpPr>
        <p:spPr>
          <a:xfrm>
            <a:off x="436106" y="2114681"/>
            <a:ext cx="261290" cy="3500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19050" tIns="19050" rIns="19050" bIns="19050" anchor="ctr">
            <a:spAutoFit/>
          </a:bodyPr>
          <a:lstStyle>
            <a:lvl1pPr>
              <a:defRPr sz="5400">
                <a:latin typeface="BrownPro-Bold"/>
                <a:ea typeface="BrownPro-Bold"/>
                <a:cs typeface="BrownPro-Bold"/>
                <a:sym typeface="BrownPro-Bold"/>
              </a:defRPr>
            </a:lvl1pPr>
          </a:lstStyle>
          <a:p>
            <a:pPr algn="ctr" defTabSz="309563" hangingPunct="0">
              <a:buClrTx/>
              <a:defRPr/>
            </a:pPr>
            <a:r>
              <a:rPr sz="2025"/>
              <a:t>M</a:t>
            </a:r>
          </a:p>
        </p:txBody>
      </p:sp>
      <p:sp>
        <p:nvSpPr>
          <p:cNvPr id="557" name="L"/>
          <p:cNvSpPr txBox="1"/>
          <p:nvPr/>
        </p:nvSpPr>
        <p:spPr>
          <a:xfrm>
            <a:off x="465763" y="3268098"/>
            <a:ext cx="201978" cy="3500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19050" tIns="19050" rIns="19050" bIns="19050" anchor="ctr">
            <a:spAutoFit/>
          </a:bodyPr>
          <a:lstStyle>
            <a:lvl1pPr>
              <a:defRPr sz="5400">
                <a:latin typeface="BrownPro-Bold"/>
                <a:ea typeface="BrownPro-Bold"/>
                <a:cs typeface="BrownPro-Bold"/>
                <a:sym typeface="BrownPro-Bold"/>
              </a:defRPr>
            </a:lvl1pPr>
          </a:lstStyle>
          <a:p>
            <a:pPr algn="ctr" defTabSz="309563" hangingPunct="0">
              <a:buClrTx/>
              <a:defRPr/>
            </a:pPr>
            <a:r>
              <a:rPr lang="es-MX" sz="2025" dirty="0"/>
              <a:t>G</a:t>
            </a:r>
            <a:endParaRPr sz="2025" dirty="0"/>
          </a:p>
        </p:txBody>
      </p:sp>
      <p:sp>
        <p:nvSpPr>
          <p:cNvPr id="558" name="Line"/>
          <p:cNvSpPr/>
          <p:nvPr/>
        </p:nvSpPr>
        <p:spPr>
          <a:xfrm flipV="1">
            <a:off x="3376626" y="964936"/>
            <a:ext cx="0" cy="2230092"/>
          </a:xfrm>
          <a:prstGeom prst="line">
            <a:avLst/>
          </a:prstGeom>
          <a:ln w="12700">
            <a:solidFill>
              <a:srgbClr val="000000">
                <a:alpha val="29908"/>
              </a:srgbClr>
            </a:solidFill>
            <a:miter lim="400000"/>
          </a:ln>
        </p:spPr>
        <p:txBody>
          <a:bodyPr lIns="19050" tIns="19050" rIns="19050" bIns="19050" anchor="ctr"/>
          <a:lstStyle/>
          <a:p>
            <a:pPr algn="ctr" defTabSz="309563" hangingPunct="0">
              <a:buClrTx/>
              <a:defRPr sz="3200"/>
            </a:pPr>
            <a:endParaRPr sz="1200">
              <a:latin typeface="Helvetica Light"/>
              <a:sym typeface="Helvetica Light"/>
            </a:endParaRPr>
          </a:p>
        </p:txBody>
      </p:sp>
      <p:sp>
        <p:nvSpPr>
          <p:cNvPr id="559" name="Line"/>
          <p:cNvSpPr/>
          <p:nvPr/>
        </p:nvSpPr>
        <p:spPr>
          <a:xfrm flipV="1">
            <a:off x="5948376" y="964936"/>
            <a:ext cx="0" cy="2230092"/>
          </a:xfrm>
          <a:prstGeom prst="line">
            <a:avLst/>
          </a:prstGeom>
          <a:ln w="12700">
            <a:solidFill>
              <a:srgbClr val="000000">
                <a:alpha val="29908"/>
              </a:srgbClr>
            </a:solidFill>
            <a:miter lim="400000"/>
          </a:ln>
        </p:spPr>
        <p:txBody>
          <a:bodyPr lIns="19050" tIns="19050" rIns="19050" bIns="19050" anchor="ctr"/>
          <a:lstStyle/>
          <a:p>
            <a:pPr algn="ctr" defTabSz="309563" hangingPunct="0">
              <a:buClrTx/>
              <a:defRPr sz="3200"/>
            </a:pPr>
            <a:endParaRPr sz="1200">
              <a:latin typeface="Helvetica Light"/>
              <a:sym typeface="Helvetica Light"/>
            </a:endParaRPr>
          </a:p>
        </p:txBody>
      </p:sp>
      <p:pic>
        <p:nvPicPr>
          <p:cNvPr id="2" name="Picture 1">
            <a:extLst>
              <a:ext uri="{FF2B5EF4-FFF2-40B4-BE49-F238E27FC236}">
                <a16:creationId xmlns:a16="http://schemas.microsoft.com/office/drawing/2014/main" id="{ED505F5D-5D80-4A57-AEAB-BF7C30327FDE}"/>
              </a:ext>
            </a:extLst>
          </p:cNvPr>
          <p:cNvPicPr>
            <a:picLocks noChangeAspect="1"/>
          </p:cNvPicPr>
          <p:nvPr/>
        </p:nvPicPr>
        <p:blipFill>
          <a:blip r:embed="rId15"/>
          <a:stretch>
            <a:fillRect/>
          </a:stretch>
        </p:blipFill>
        <p:spPr>
          <a:xfrm>
            <a:off x="1743815" y="4023547"/>
            <a:ext cx="5291787" cy="1109568"/>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1005"/>
        <p:cNvGrpSpPr/>
        <p:nvPr/>
      </p:nvGrpSpPr>
      <p:grpSpPr>
        <a:xfrm>
          <a:off x="0" y="0"/>
          <a:ext cx="0" cy="0"/>
          <a:chOff x="0" y="0"/>
          <a:chExt cx="0" cy="0"/>
        </a:xfrm>
      </p:grpSpPr>
      <p:sp>
        <p:nvSpPr>
          <p:cNvPr id="6" name="Google Shape;901;p186">
            <a:extLst>
              <a:ext uri="{FF2B5EF4-FFF2-40B4-BE49-F238E27FC236}">
                <a16:creationId xmlns:a16="http://schemas.microsoft.com/office/drawing/2014/main" id="{0EA82178-358A-44FC-8675-50AF0E78A757}"/>
              </a:ext>
            </a:extLst>
          </p:cNvPr>
          <p:cNvSpPr txBox="1"/>
          <p:nvPr/>
        </p:nvSpPr>
        <p:spPr>
          <a:xfrm>
            <a:off x="413381" y="490539"/>
            <a:ext cx="6763204" cy="330852"/>
          </a:xfrm>
          <a:prstGeom prst="rect">
            <a:avLst/>
          </a:prstGeom>
          <a:noFill/>
          <a:ln cap="flat">
            <a:noFill/>
          </a:ln>
        </p:spPr>
        <p:txBody>
          <a:bodyPr vert="horz" wrap="square" lIns="19046" tIns="19046" rIns="19046" bIns="19046" anchor="t" anchorCtr="0" compatLnSpc="1">
            <a:spAutoFit/>
          </a:bodyPr>
          <a:lstStyle/>
          <a:p>
            <a:pPr marL="0" marR="0" lvl="0" indent="0" algn="l" defTabSz="914400" rtl="0" fontAlgn="auto" hangingPunct="0">
              <a:lnSpc>
                <a:spcPct val="100000"/>
              </a:lnSpc>
              <a:spcBef>
                <a:spcPts val="0"/>
              </a:spcBef>
              <a:spcAft>
                <a:spcPts val="0"/>
              </a:spcAft>
              <a:buNone/>
              <a:tabLst/>
              <a:defRPr sz="1900" b="1" i="0" u="none" strike="noStrike" kern="0" cap="none" spc="0" baseline="0">
                <a:solidFill>
                  <a:srgbClr val="000000"/>
                </a:solidFill>
                <a:uFillTx/>
                <a:latin typeface="Helvetica"/>
                <a:ea typeface="Helvetica"/>
                <a:cs typeface="Helvetica"/>
              </a:defRPr>
            </a:pPr>
            <a:r>
              <a:rPr lang="en-US" sz="1900" b="1" dirty="0">
                <a:solidFill>
                  <a:srgbClr val="824EFA"/>
                </a:solidFill>
                <a:latin typeface="Helvetica"/>
                <a:ea typeface="Helvetica"/>
                <a:cs typeface="Helvetica"/>
              </a:rPr>
              <a:t>PORTAFOLIO DE VIDEO </a:t>
            </a:r>
            <a:r>
              <a:rPr lang="en-US" sz="1900" b="1" dirty="0">
                <a:solidFill>
                  <a:schemeClr val="tx1"/>
                </a:solidFill>
                <a:latin typeface="Helvetica"/>
                <a:ea typeface="Helvetica"/>
                <a:cs typeface="Helvetica"/>
              </a:rPr>
              <a:t>DE ÚLTIMA GENERACIÓN</a:t>
            </a:r>
            <a:endParaRPr lang="en-US" sz="1900" b="1" i="0" u="none" strike="noStrike" kern="0" cap="none" spc="0" baseline="0" dirty="0">
              <a:solidFill>
                <a:srgbClr val="824EFA"/>
              </a:solidFill>
              <a:uFillTx/>
              <a:latin typeface="Helvetica"/>
              <a:ea typeface="Helvetica"/>
              <a:cs typeface="Helvetica"/>
            </a:endParaRPr>
          </a:p>
        </p:txBody>
      </p:sp>
      <p:pic>
        <p:nvPicPr>
          <p:cNvPr id="12" name="Picture 11" descr="Graphical user interface&#10;&#10;Description automatically generated">
            <a:extLst>
              <a:ext uri="{FF2B5EF4-FFF2-40B4-BE49-F238E27FC236}">
                <a16:creationId xmlns:a16="http://schemas.microsoft.com/office/drawing/2014/main" id="{924B26EF-76C9-4B58-9E19-867C11D26E00}"/>
              </a:ext>
            </a:extLst>
          </p:cNvPr>
          <p:cNvPicPr>
            <a:picLocks noChangeAspect="1"/>
          </p:cNvPicPr>
          <p:nvPr/>
        </p:nvPicPr>
        <p:blipFill rotWithShape="1">
          <a:blip r:embed="rId3"/>
          <a:srcRect l="26104" t="23000" r="24163" b="29265"/>
          <a:stretch/>
        </p:blipFill>
        <p:spPr>
          <a:xfrm>
            <a:off x="413381" y="4125011"/>
            <a:ext cx="1756436" cy="947098"/>
          </a:xfrm>
          <a:prstGeom prst="rect">
            <a:avLst/>
          </a:prstGeom>
        </p:spPr>
      </p:pic>
      <p:pic>
        <p:nvPicPr>
          <p:cNvPr id="14" name="Picture 13" descr="A picture containing electronics, loudspeaker, projector&#10;&#10;Description automatically generated">
            <a:extLst>
              <a:ext uri="{FF2B5EF4-FFF2-40B4-BE49-F238E27FC236}">
                <a16:creationId xmlns:a16="http://schemas.microsoft.com/office/drawing/2014/main" id="{09B42EC6-AA9B-4FEB-922A-7DF3DB406E23}"/>
              </a:ext>
            </a:extLst>
          </p:cNvPr>
          <p:cNvPicPr>
            <a:picLocks noChangeAspect="1"/>
          </p:cNvPicPr>
          <p:nvPr/>
        </p:nvPicPr>
        <p:blipFill>
          <a:blip r:embed="rId4"/>
          <a:stretch>
            <a:fillRect/>
          </a:stretch>
        </p:blipFill>
        <p:spPr>
          <a:xfrm>
            <a:off x="1141296" y="3451839"/>
            <a:ext cx="2451747" cy="875274"/>
          </a:xfrm>
          <a:prstGeom prst="rect">
            <a:avLst/>
          </a:prstGeom>
        </p:spPr>
      </p:pic>
      <p:pic>
        <p:nvPicPr>
          <p:cNvPr id="16" name="Picture 15">
            <a:extLst>
              <a:ext uri="{FF2B5EF4-FFF2-40B4-BE49-F238E27FC236}">
                <a16:creationId xmlns:a16="http://schemas.microsoft.com/office/drawing/2014/main" id="{30D71272-47F7-4983-B603-FBAC45CA1A36}"/>
              </a:ext>
            </a:extLst>
          </p:cNvPr>
          <p:cNvPicPr>
            <a:picLocks noChangeAspect="1"/>
          </p:cNvPicPr>
          <p:nvPr/>
        </p:nvPicPr>
        <p:blipFill rotWithShape="1">
          <a:blip r:embed="rId5"/>
          <a:srcRect l="19469" t="38625" r="19253" b="34389"/>
          <a:stretch/>
        </p:blipFill>
        <p:spPr>
          <a:xfrm>
            <a:off x="2565212" y="2878975"/>
            <a:ext cx="2459542" cy="609828"/>
          </a:xfrm>
          <a:prstGeom prst="rect">
            <a:avLst/>
          </a:prstGeom>
        </p:spPr>
      </p:pic>
      <p:pic>
        <p:nvPicPr>
          <p:cNvPr id="18" name="Picture 17" descr="A picture containing tool&#10;&#10;Description automatically generated">
            <a:extLst>
              <a:ext uri="{FF2B5EF4-FFF2-40B4-BE49-F238E27FC236}">
                <a16:creationId xmlns:a16="http://schemas.microsoft.com/office/drawing/2014/main" id="{AA7DBA1F-2613-485C-A7CF-B1FD3FC29386}"/>
              </a:ext>
            </a:extLst>
          </p:cNvPr>
          <p:cNvPicPr>
            <a:picLocks noChangeAspect="1"/>
          </p:cNvPicPr>
          <p:nvPr/>
        </p:nvPicPr>
        <p:blipFill rotWithShape="1">
          <a:blip r:embed="rId6"/>
          <a:srcRect l="11189" t="36322" r="10684" b="34511"/>
          <a:stretch/>
        </p:blipFill>
        <p:spPr>
          <a:xfrm>
            <a:off x="3669993" y="2174997"/>
            <a:ext cx="3316145" cy="696988"/>
          </a:xfrm>
          <a:prstGeom prst="rect">
            <a:avLst/>
          </a:prstGeom>
        </p:spPr>
      </p:pic>
      <p:pic>
        <p:nvPicPr>
          <p:cNvPr id="20" name="Picture 19" descr="A picture containing icon&#10;&#10;Description automatically generated">
            <a:extLst>
              <a:ext uri="{FF2B5EF4-FFF2-40B4-BE49-F238E27FC236}">
                <a16:creationId xmlns:a16="http://schemas.microsoft.com/office/drawing/2014/main" id="{0D2F0565-993A-4876-8F23-63741EEA3AE9}"/>
              </a:ext>
            </a:extLst>
          </p:cNvPr>
          <p:cNvPicPr>
            <a:picLocks noChangeAspect="1"/>
          </p:cNvPicPr>
          <p:nvPr/>
        </p:nvPicPr>
        <p:blipFill rotWithShape="1">
          <a:blip r:embed="rId7"/>
          <a:srcRect l="9532" t="22766" r="9173" b="48713"/>
          <a:stretch/>
        </p:blipFill>
        <p:spPr>
          <a:xfrm>
            <a:off x="4790091" y="1218363"/>
            <a:ext cx="4163135" cy="822302"/>
          </a:xfrm>
          <a:prstGeom prst="rect">
            <a:avLst/>
          </a:prstGeom>
        </p:spPr>
      </p:pic>
    </p:spTree>
    <p:extLst>
      <p:ext uri="{BB962C8B-B14F-4D97-AF65-F5344CB8AC3E}">
        <p14:creationId xmlns:p14="http://schemas.microsoft.com/office/powerpoint/2010/main" val="33735330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3F3F3"/>
        </a:solidFill>
        <a:effectLst/>
      </p:bgPr>
    </p:bg>
    <p:spTree>
      <p:nvGrpSpPr>
        <p:cNvPr id="1" name="Shape 1630"/>
        <p:cNvGrpSpPr/>
        <p:nvPr/>
      </p:nvGrpSpPr>
      <p:grpSpPr>
        <a:xfrm>
          <a:off x="0" y="0"/>
          <a:ext cx="0" cy="0"/>
          <a:chOff x="0" y="0"/>
          <a:chExt cx="0" cy="0"/>
        </a:xfrm>
      </p:grpSpPr>
      <p:sp>
        <p:nvSpPr>
          <p:cNvPr id="1631" name="Google Shape;1631;p336"/>
          <p:cNvSpPr/>
          <p:nvPr/>
        </p:nvSpPr>
        <p:spPr>
          <a:xfrm>
            <a:off x="374074" y="649800"/>
            <a:ext cx="2279212" cy="3841200"/>
          </a:xfrm>
          <a:prstGeom prst="roundRect">
            <a:avLst>
              <a:gd name="adj" fmla="val 3726"/>
            </a:avLst>
          </a:prstGeom>
          <a:solidFill>
            <a:srgbClr val="FFFFFF"/>
          </a:solidFill>
          <a:ln>
            <a:noFill/>
          </a:ln>
          <a:effectLst>
            <a:outerShdw blurRad="400050" dist="19050" dir="5400000" algn="bl" rotWithShape="0">
              <a:srgbClr val="000000">
                <a:alpha val="13725"/>
              </a:srgbClr>
            </a:outerShdw>
          </a:effectLst>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1632" name="Google Shape;1632;p336"/>
          <p:cNvSpPr txBox="1"/>
          <p:nvPr/>
        </p:nvSpPr>
        <p:spPr>
          <a:xfrm>
            <a:off x="843068" y="894363"/>
            <a:ext cx="1359900" cy="344400"/>
          </a:xfrm>
          <a:prstGeom prst="rect">
            <a:avLst/>
          </a:prstGeom>
          <a:noFill/>
          <a:ln>
            <a:noFill/>
          </a:ln>
        </p:spPr>
        <p:txBody>
          <a:bodyPr spcFirstLastPara="1" wrap="square" lIns="19050" tIns="19050" rIns="19050" bIns="19050" anchor="t"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987"/>
              <a:buFont typeface="Arial"/>
              <a:buNone/>
              <a:tabLst/>
              <a:defRPr/>
            </a:pPr>
            <a:r>
              <a:rPr kumimoji="0" lang="en" sz="1800"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rPr>
              <a:t>PEQUEÑA</a:t>
            </a:r>
            <a:endParaRPr kumimoji="0" sz="1800"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endParaRPr>
          </a:p>
        </p:txBody>
      </p:sp>
      <p:pic>
        <p:nvPicPr>
          <p:cNvPr id="1633" name="Google Shape;1633;p336"/>
          <p:cNvPicPr preferRelativeResize="0"/>
          <p:nvPr/>
        </p:nvPicPr>
        <p:blipFill rotWithShape="1">
          <a:blip r:embed="rId3">
            <a:alphaModFix/>
          </a:blip>
          <a:srcRect l="13000" t="28035" r="9105" b="9189"/>
          <a:stretch/>
        </p:blipFill>
        <p:spPr>
          <a:xfrm>
            <a:off x="486325" y="1483325"/>
            <a:ext cx="2115480" cy="1172098"/>
          </a:xfrm>
          <a:prstGeom prst="rect">
            <a:avLst/>
          </a:prstGeom>
          <a:noFill/>
          <a:ln>
            <a:noFill/>
          </a:ln>
        </p:spPr>
      </p:pic>
      <p:pic>
        <p:nvPicPr>
          <p:cNvPr id="1634" name="Google Shape;1634;p336"/>
          <p:cNvPicPr preferRelativeResize="0"/>
          <p:nvPr/>
        </p:nvPicPr>
        <p:blipFill rotWithShape="1">
          <a:blip r:embed="rId4">
            <a:alphaModFix/>
          </a:blip>
          <a:srcRect/>
          <a:stretch/>
        </p:blipFill>
        <p:spPr>
          <a:xfrm>
            <a:off x="-284105" y="2805628"/>
            <a:ext cx="3595570" cy="2022525"/>
          </a:xfrm>
          <a:prstGeom prst="rect">
            <a:avLst/>
          </a:prstGeom>
          <a:noFill/>
          <a:ln>
            <a:noFill/>
          </a:ln>
        </p:spPr>
      </p:pic>
      <p:pic>
        <p:nvPicPr>
          <p:cNvPr id="1635" name="Google Shape;1635;p336"/>
          <p:cNvPicPr preferRelativeResize="0"/>
          <p:nvPr/>
        </p:nvPicPr>
        <p:blipFill rotWithShape="1">
          <a:blip r:embed="rId5">
            <a:alphaModFix/>
          </a:blip>
          <a:srcRect l="10388" t="32192" r="11142" b="19737"/>
          <a:stretch/>
        </p:blipFill>
        <p:spPr>
          <a:xfrm>
            <a:off x="5803775" y="1399650"/>
            <a:ext cx="2783030" cy="1172098"/>
          </a:xfrm>
          <a:prstGeom prst="rect">
            <a:avLst/>
          </a:prstGeom>
          <a:noFill/>
          <a:ln>
            <a:noFill/>
          </a:ln>
        </p:spPr>
      </p:pic>
      <p:pic>
        <p:nvPicPr>
          <p:cNvPr id="1636" name="Google Shape;1636;p336"/>
          <p:cNvPicPr preferRelativeResize="0"/>
          <p:nvPr/>
        </p:nvPicPr>
        <p:blipFill rotWithShape="1">
          <a:blip r:embed="rId6">
            <a:alphaModFix/>
          </a:blip>
          <a:srcRect l="7692" t="27142" r="2853" b="18351"/>
          <a:stretch/>
        </p:blipFill>
        <p:spPr>
          <a:xfrm>
            <a:off x="3047110" y="1483331"/>
            <a:ext cx="2362840" cy="989869"/>
          </a:xfrm>
          <a:prstGeom prst="rect">
            <a:avLst/>
          </a:prstGeom>
          <a:noFill/>
          <a:ln>
            <a:noFill/>
          </a:ln>
        </p:spPr>
      </p:pic>
      <p:sp>
        <p:nvSpPr>
          <p:cNvPr id="8" name="Rectangle 7">
            <a:extLst>
              <a:ext uri="{FF2B5EF4-FFF2-40B4-BE49-F238E27FC236}">
                <a16:creationId xmlns:a16="http://schemas.microsoft.com/office/drawing/2014/main" id="{5057DDCE-E2BE-4E98-A73E-CF5A54F610FD}"/>
              </a:ext>
            </a:extLst>
          </p:cNvPr>
          <p:cNvSpPr/>
          <p:nvPr/>
        </p:nvSpPr>
        <p:spPr>
          <a:xfrm>
            <a:off x="0" y="4796136"/>
            <a:ext cx="9143999" cy="347363"/>
          </a:xfrm>
          <a:prstGeom prst="rect">
            <a:avLst/>
          </a:prstGeom>
          <a:solidFill>
            <a:srgbClr val="F3F3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8ACC9148-55F5-45FB-8C49-9D0B135DF467}"/>
              </a:ext>
            </a:extLst>
          </p:cNvPr>
          <p:cNvPicPr>
            <a:picLocks noChangeAspect="1"/>
          </p:cNvPicPr>
          <p:nvPr/>
        </p:nvPicPr>
        <p:blipFill>
          <a:blip r:embed="rId7"/>
          <a:stretch>
            <a:fillRect/>
          </a:stretch>
        </p:blipFill>
        <p:spPr>
          <a:xfrm>
            <a:off x="728063" y="2655423"/>
            <a:ext cx="1632003" cy="584198"/>
          </a:xfrm>
          <a:prstGeom prst="rect">
            <a:avLst/>
          </a:prstGeom>
        </p:spPr>
      </p:pic>
    </p:spTree>
    <p:extLst>
      <p:ext uri="{BB962C8B-B14F-4D97-AF65-F5344CB8AC3E}">
        <p14:creationId xmlns:p14="http://schemas.microsoft.com/office/powerpoint/2010/main" val="292280964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3F3F3"/>
        </a:solidFill>
        <a:effectLst/>
      </p:bgPr>
    </p:bg>
    <p:spTree>
      <p:nvGrpSpPr>
        <p:cNvPr id="1" name="Shape 1630"/>
        <p:cNvGrpSpPr/>
        <p:nvPr/>
      </p:nvGrpSpPr>
      <p:grpSpPr>
        <a:xfrm>
          <a:off x="0" y="0"/>
          <a:ext cx="0" cy="0"/>
          <a:chOff x="0" y="0"/>
          <a:chExt cx="0" cy="0"/>
        </a:xfrm>
      </p:grpSpPr>
      <p:sp>
        <p:nvSpPr>
          <p:cNvPr id="1631" name="Google Shape;1631;p336"/>
          <p:cNvSpPr/>
          <p:nvPr/>
        </p:nvSpPr>
        <p:spPr>
          <a:xfrm>
            <a:off x="2829825" y="649800"/>
            <a:ext cx="2678400" cy="3841200"/>
          </a:xfrm>
          <a:prstGeom prst="roundRect">
            <a:avLst>
              <a:gd name="adj" fmla="val 3726"/>
            </a:avLst>
          </a:prstGeom>
          <a:solidFill>
            <a:srgbClr val="FFFFFF"/>
          </a:solidFill>
          <a:ln>
            <a:noFill/>
          </a:ln>
          <a:effectLst>
            <a:outerShdw blurRad="400050" dist="19050" dir="5400000" algn="bl" rotWithShape="0">
              <a:srgbClr val="000000">
                <a:alpha val="13725"/>
              </a:srgbClr>
            </a:outerShdw>
          </a:effectLst>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1632" name="Google Shape;1632;p336"/>
          <p:cNvSpPr txBox="1"/>
          <p:nvPr/>
        </p:nvSpPr>
        <p:spPr>
          <a:xfrm>
            <a:off x="3489069" y="923650"/>
            <a:ext cx="1359900" cy="344400"/>
          </a:xfrm>
          <a:prstGeom prst="rect">
            <a:avLst/>
          </a:prstGeom>
          <a:noFill/>
          <a:ln>
            <a:noFill/>
          </a:ln>
        </p:spPr>
        <p:txBody>
          <a:bodyPr spcFirstLastPara="1" wrap="square" lIns="19050" tIns="19050" rIns="19050" bIns="19050" anchor="t"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987"/>
              <a:buFont typeface="Arial"/>
              <a:buNone/>
              <a:tabLst/>
              <a:defRPr/>
            </a:pPr>
            <a:r>
              <a:rPr kumimoji="0" lang="en" sz="1800"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rPr>
              <a:t>MEDI</a:t>
            </a:r>
            <a:r>
              <a:rPr kumimoji="0" lang="en-US" sz="1800"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rPr>
              <a:t>ANA</a:t>
            </a:r>
            <a:endParaRPr kumimoji="0" sz="1800"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endParaRPr>
          </a:p>
        </p:txBody>
      </p:sp>
      <p:pic>
        <p:nvPicPr>
          <p:cNvPr id="1633" name="Google Shape;1633;p336"/>
          <p:cNvPicPr preferRelativeResize="0"/>
          <p:nvPr/>
        </p:nvPicPr>
        <p:blipFill rotWithShape="1">
          <a:blip r:embed="rId3">
            <a:alphaModFix/>
          </a:blip>
          <a:srcRect l="13000" t="28035" r="9105" b="9189"/>
          <a:stretch/>
        </p:blipFill>
        <p:spPr>
          <a:xfrm>
            <a:off x="486325" y="1483325"/>
            <a:ext cx="2115480" cy="1172098"/>
          </a:xfrm>
          <a:prstGeom prst="rect">
            <a:avLst/>
          </a:prstGeom>
          <a:noFill/>
          <a:ln>
            <a:noFill/>
          </a:ln>
        </p:spPr>
      </p:pic>
      <p:pic>
        <p:nvPicPr>
          <p:cNvPr id="1634" name="Google Shape;1634;p336"/>
          <p:cNvPicPr preferRelativeResize="0"/>
          <p:nvPr/>
        </p:nvPicPr>
        <p:blipFill rotWithShape="1">
          <a:blip r:embed="rId4">
            <a:alphaModFix/>
          </a:blip>
          <a:srcRect/>
          <a:stretch/>
        </p:blipFill>
        <p:spPr>
          <a:xfrm>
            <a:off x="-253721" y="2947292"/>
            <a:ext cx="3595570" cy="2022525"/>
          </a:xfrm>
          <a:prstGeom prst="rect">
            <a:avLst/>
          </a:prstGeom>
          <a:noFill/>
          <a:ln>
            <a:noFill/>
          </a:ln>
        </p:spPr>
      </p:pic>
      <p:pic>
        <p:nvPicPr>
          <p:cNvPr id="1635" name="Google Shape;1635;p336"/>
          <p:cNvPicPr preferRelativeResize="0"/>
          <p:nvPr/>
        </p:nvPicPr>
        <p:blipFill rotWithShape="1">
          <a:blip r:embed="rId5">
            <a:alphaModFix/>
          </a:blip>
          <a:srcRect l="10388" t="32192" r="11142" b="19737"/>
          <a:stretch/>
        </p:blipFill>
        <p:spPr>
          <a:xfrm>
            <a:off x="5803775" y="1399650"/>
            <a:ext cx="2783030" cy="1172098"/>
          </a:xfrm>
          <a:prstGeom prst="rect">
            <a:avLst/>
          </a:prstGeom>
          <a:noFill/>
          <a:ln>
            <a:noFill/>
          </a:ln>
        </p:spPr>
      </p:pic>
      <p:pic>
        <p:nvPicPr>
          <p:cNvPr id="1636" name="Google Shape;1636;p336"/>
          <p:cNvPicPr preferRelativeResize="0"/>
          <p:nvPr/>
        </p:nvPicPr>
        <p:blipFill rotWithShape="1">
          <a:blip r:embed="rId6">
            <a:alphaModFix/>
          </a:blip>
          <a:srcRect l="7692" t="27142" r="2853" b="18351"/>
          <a:stretch/>
        </p:blipFill>
        <p:spPr>
          <a:xfrm>
            <a:off x="3047110" y="1483331"/>
            <a:ext cx="2362840" cy="989869"/>
          </a:xfrm>
          <a:prstGeom prst="rect">
            <a:avLst/>
          </a:prstGeom>
          <a:noFill/>
          <a:ln>
            <a:noFill/>
          </a:ln>
        </p:spPr>
      </p:pic>
      <p:pic>
        <p:nvPicPr>
          <p:cNvPr id="1637" name="Google Shape;1637;p336"/>
          <p:cNvPicPr preferRelativeResize="0"/>
          <p:nvPr/>
        </p:nvPicPr>
        <p:blipFill rotWithShape="1">
          <a:blip r:embed="rId7">
            <a:alphaModFix/>
          </a:blip>
          <a:srcRect l="17785" t="30721" r="16944" b="20098"/>
          <a:stretch/>
        </p:blipFill>
        <p:spPr>
          <a:xfrm>
            <a:off x="2985238" y="3489989"/>
            <a:ext cx="2481850" cy="1051875"/>
          </a:xfrm>
          <a:prstGeom prst="rect">
            <a:avLst/>
          </a:prstGeom>
          <a:noFill/>
          <a:ln>
            <a:noFill/>
          </a:ln>
        </p:spPr>
      </p:pic>
      <p:sp>
        <p:nvSpPr>
          <p:cNvPr id="9" name="Rectangle 8">
            <a:extLst>
              <a:ext uri="{FF2B5EF4-FFF2-40B4-BE49-F238E27FC236}">
                <a16:creationId xmlns:a16="http://schemas.microsoft.com/office/drawing/2014/main" id="{A84E6DDC-978D-4397-B291-483E30C86B6A}"/>
              </a:ext>
            </a:extLst>
          </p:cNvPr>
          <p:cNvSpPr/>
          <p:nvPr/>
        </p:nvSpPr>
        <p:spPr>
          <a:xfrm>
            <a:off x="0" y="4796136"/>
            <a:ext cx="9143999" cy="347363"/>
          </a:xfrm>
          <a:prstGeom prst="rect">
            <a:avLst/>
          </a:prstGeom>
          <a:solidFill>
            <a:srgbClr val="F3F3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E5F25F4-CF8C-4349-A466-050168D5F152}"/>
              </a:ext>
            </a:extLst>
          </p:cNvPr>
          <p:cNvPicPr>
            <a:picLocks noChangeAspect="1"/>
          </p:cNvPicPr>
          <p:nvPr/>
        </p:nvPicPr>
        <p:blipFill>
          <a:blip r:embed="rId8"/>
          <a:stretch>
            <a:fillRect/>
          </a:stretch>
        </p:blipFill>
        <p:spPr>
          <a:xfrm>
            <a:off x="728063" y="2923017"/>
            <a:ext cx="1632003" cy="584198"/>
          </a:xfrm>
          <a:prstGeom prst="rect">
            <a:avLst/>
          </a:prstGeom>
        </p:spPr>
      </p:pic>
      <p:pic>
        <p:nvPicPr>
          <p:cNvPr id="11" name="Flare_Bundles_Medium_Microsoft_Shadow-small.png" descr="Flare_Bundles_Medium_Microsoft_Shadow-small.png">
            <a:extLst>
              <a:ext uri="{FF2B5EF4-FFF2-40B4-BE49-F238E27FC236}">
                <a16:creationId xmlns:a16="http://schemas.microsoft.com/office/drawing/2014/main" id="{E51FF9E8-B856-4727-8172-356E77EF1F51}"/>
              </a:ext>
            </a:extLst>
          </p:cNvPr>
          <p:cNvPicPr>
            <a:picLocks noChangeAspect="1"/>
          </p:cNvPicPr>
          <p:nvPr/>
        </p:nvPicPr>
        <p:blipFill>
          <a:blip r:embed="rId9"/>
          <a:stretch>
            <a:fillRect/>
          </a:stretch>
        </p:blipFill>
        <p:spPr>
          <a:xfrm>
            <a:off x="2865984" y="2410652"/>
            <a:ext cx="2606070" cy="1465914"/>
          </a:xfrm>
          <a:prstGeom prst="rect">
            <a:avLst/>
          </a:prstGeom>
          <a:ln w="12700">
            <a:miter lim="400000"/>
          </a:ln>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F3F3F3"/>
        </a:solidFill>
        <a:effectLst/>
      </p:bgPr>
    </p:bg>
    <p:spTree>
      <p:nvGrpSpPr>
        <p:cNvPr id="1" name="Shape 1789"/>
        <p:cNvGrpSpPr/>
        <p:nvPr/>
      </p:nvGrpSpPr>
      <p:grpSpPr>
        <a:xfrm>
          <a:off x="0" y="0"/>
          <a:ext cx="0" cy="0"/>
          <a:chOff x="0" y="0"/>
          <a:chExt cx="0" cy="0"/>
        </a:xfrm>
      </p:grpSpPr>
      <p:sp>
        <p:nvSpPr>
          <p:cNvPr id="1790" name="Google Shape;1790;p354"/>
          <p:cNvSpPr/>
          <p:nvPr/>
        </p:nvSpPr>
        <p:spPr>
          <a:xfrm>
            <a:off x="5684775" y="649800"/>
            <a:ext cx="3048000" cy="3841200"/>
          </a:xfrm>
          <a:prstGeom prst="roundRect">
            <a:avLst>
              <a:gd name="adj" fmla="val 3726"/>
            </a:avLst>
          </a:prstGeom>
          <a:solidFill>
            <a:srgbClr val="FFFFFF"/>
          </a:solidFill>
          <a:ln>
            <a:noFill/>
          </a:ln>
          <a:effectLst>
            <a:outerShdw blurRad="400050" dist="19050" dir="5400000" algn="bl" rotWithShape="0">
              <a:srgbClr val="000000">
                <a:alpha val="13725"/>
              </a:srgbClr>
            </a:outerShdw>
          </a:effectLst>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1791" name="Google Shape;1791;p354"/>
          <p:cNvSpPr txBox="1"/>
          <p:nvPr/>
        </p:nvSpPr>
        <p:spPr>
          <a:xfrm>
            <a:off x="6515332" y="923650"/>
            <a:ext cx="1359900" cy="344400"/>
          </a:xfrm>
          <a:prstGeom prst="rect">
            <a:avLst/>
          </a:prstGeom>
          <a:noFill/>
          <a:ln>
            <a:noFill/>
          </a:ln>
        </p:spPr>
        <p:txBody>
          <a:bodyPr spcFirstLastPara="1" wrap="square" lIns="19050" tIns="19050" rIns="19050" bIns="19050" anchor="t"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987"/>
              <a:buFont typeface="Arial"/>
              <a:buNone/>
              <a:tabLst/>
              <a:defRPr/>
            </a:pPr>
            <a:r>
              <a:rPr lang="en" sz="1800" dirty="0">
                <a:solidFill>
                  <a:srgbClr val="434343"/>
                </a:solidFill>
                <a:latin typeface="Poppins SemiBold"/>
                <a:ea typeface="Poppins SemiBold"/>
                <a:cs typeface="Poppins SemiBold"/>
                <a:sym typeface="Poppins SemiBold"/>
              </a:rPr>
              <a:t>GRANDE</a:t>
            </a:r>
            <a:endParaRPr kumimoji="0" sz="1800"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endParaRPr>
          </a:p>
        </p:txBody>
      </p:sp>
      <p:pic>
        <p:nvPicPr>
          <p:cNvPr id="1792" name="Google Shape;1792;p354"/>
          <p:cNvPicPr preferRelativeResize="0"/>
          <p:nvPr/>
        </p:nvPicPr>
        <p:blipFill rotWithShape="1">
          <a:blip r:embed="rId3">
            <a:alphaModFix/>
          </a:blip>
          <a:srcRect/>
          <a:stretch/>
        </p:blipFill>
        <p:spPr>
          <a:xfrm>
            <a:off x="104507" y="923650"/>
            <a:ext cx="2715870" cy="1867167"/>
          </a:xfrm>
          <a:prstGeom prst="rect">
            <a:avLst/>
          </a:prstGeom>
          <a:noFill/>
          <a:ln>
            <a:noFill/>
          </a:ln>
        </p:spPr>
      </p:pic>
      <p:pic>
        <p:nvPicPr>
          <p:cNvPr id="1793" name="Google Shape;1793;p354"/>
          <p:cNvPicPr preferRelativeResize="0"/>
          <p:nvPr/>
        </p:nvPicPr>
        <p:blipFill rotWithShape="1">
          <a:blip r:embed="rId4">
            <a:alphaModFix/>
          </a:blip>
          <a:srcRect/>
          <a:stretch/>
        </p:blipFill>
        <p:spPr>
          <a:xfrm>
            <a:off x="-338910" y="2771913"/>
            <a:ext cx="3595570" cy="2022525"/>
          </a:xfrm>
          <a:prstGeom prst="rect">
            <a:avLst/>
          </a:prstGeom>
          <a:noFill/>
          <a:ln>
            <a:noFill/>
          </a:ln>
        </p:spPr>
      </p:pic>
      <p:pic>
        <p:nvPicPr>
          <p:cNvPr id="1794" name="Google Shape;1794;p354"/>
          <p:cNvPicPr preferRelativeResize="0"/>
          <p:nvPr/>
        </p:nvPicPr>
        <p:blipFill rotWithShape="1">
          <a:blip r:embed="rId5">
            <a:alphaModFix/>
          </a:blip>
          <a:srcRect l="10388" t="32192" r="11142" b="19737"/>
          <a:stretch/>
        </p:blipFill>
        <p:spPr>
          <a:xfrm>
            <a:off x="5803775" y="1399650"/>
            <a:ext cx="2783030" cy="1172098"/>
          </a:xfrm>
          <a:prstGeom prst="rect">
            <a:avLst/>
          </a:prstGeom>
          <a:noFill/>
          <a:ln>
            <a:noFill/>
          </a:ln>
        </p:spPr>
      </p:pic>
      <p:pic>
        <p:nvPicPr>
          <p:cNvPr id="1795" name="Google Shape;1795;p354"/>
          <p:cNvPicPr preferRelativeResize="0"/>
          <p:nvPr/>
        </p:nvPicPr>
        <p:blipFill rotWithShape="1">
          <a:blip r:embed="rId6">
            <a:alphaModFix/>
          </a:blip>
          <a:srcRect l="7692" t="27142" r="2853" b="18351"/>
          <a:stretch/>
        </p:blipFill>
        <p:spPr>
          <a:xfrm>
            <a:off x="3047110" y="1483331"/>
            <a:ext cx="2362840" cy="989869"/>
          </a:xfrm>
          <a:prstGeom prst="rect">
            <a:avLst/>
          </a:prstGeom>
          <a:noFill/>
          <a:ln>
            <a:noFill/>
          </a:ln>
        </p:spPr>
      </p:pic>
      <p:pic>
        <p:nvPicPr>
          <p:cNvPr id="1796" name="Google Shape;1796;p354"/>
          <p:cNvPicPr preferRelativeResize="0"/>
          <p:nvPr/>
        </p:nvPicPr>
        <p:blipFill rotWithShape="1">
          <a:blip r:embed="rId7">
            <a:alphaModFix/>
          </a:blip>
          <a:srcRect l="17785" t="30721" r="16944" b="20098"/>
          <a:stretch/>
        </p:blipFill>
        <p:spPr>
          <a:xfrm>
            <a:off x="3015294" y="3407438"/>
            <a:ext cx="2481850" cy="1051875"/>
          </a:xfrm>
          <a:prstGeom prst="rect">
            <a:avLst/>
          </a:prstGeom>
          <a:noFill/>
          <a:ln>
            <a:noFill/>
          </a:ln>
        </p:spPr>
      </p:pic>
      <p:pic>
        <p:nvPicPr>
          <p:cNvPr id="1797" name="Google Shape;1797;p354"/>
          <p:cNvPicPr preferRelativeResize="0"/>
          <p:nvPr/>
        </p:nvPicPr>
        <p:blipFill rotWithShape="1">
          <a:blip r:embed="rId8">
            <a:alphaModFix/>
          </a:blip>
          <a:srcRect/>
          <a:stretch/>
        </p:blipFill>
        <p:spPr>
          <a:xfrm>
            <a:off x="5309513" y="2012526"/>
            <a:ext cx="3807270" cy="2141651"/>
          </a:xfrm>
          <a:prstGeom prst="rect">
            <a:avLst/>
          </a:prstGeom>
          <a:noFill/>
          <a:ln>
            <a:noFill/>
          </a:ln>
        </p:spPr>
      </p:pic>
      <p:sp>
        <p:nvSpPr>
          <p:cNvPr id="10" name="Rectangle 9">
            <a:extLst>
              <a:ext uri="{FF2B5EF4-FFF2-40B4-BE49-F238E27FC236}">
                <a16:creationId xmlns:a16="http://schemas.microsoft.com/office/drawing/2014/main" id="{60A190B4-74CE-41A3-9E1B-1583DC43E29A}"/>
              </a:ext>
            </a:extLst>
          </p:cNvPr>
          <p:cNvSpPr/>
          <p:nvPr/>
        </p:nvSpPr>
        <p:spPr>
          <a:xfrm>
            <a:off x="0" y="4796136"/>
            <a:ext cx="9143999" cy="347363"/>
          </a:xfrm>
          <a:prstGeom prst="rect">
            <a:avLst/>
          </a:prstGeom>
          <a:solidFill>
            <a:srgbClr val="F3F3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Flare_Bundles_Medium_Microsoft_Shadow-small.png" descr="Flare_Bundles_Medium_Microsoft_Shadow-small.png">
            <a:extLst>
              <a:ext uri="{FF2B5EF4-FFF2-40B4-BE49-F238E27FC236}">
                <a16:creationId xmlns:a16="http://schemas.microsoft.com/office/drawing/2014/main" id="{E6D1A116-895B-4E5F-A991-D326AF03D914}"/>
              </a:ext>
            </a:extLst>
          </p:cNvPr>
          <p:cNvPicPr>
            <a:picLocks noChangeAspect="1"/>
          </p:cNvPicPr>
          <p:nvPr/>
        </p:nvPicPr>
        <p:blipFill>
          <a:blip r:embed="rId9"/>
          <a:stretch>
            <a:fillRect/>
          </a:stretch>
        </p:blipFill>
        <p:spPr>
          <a:xfrm>
            <a:off x="2841635" y="2313319"/>
            <a:ext cx="2606070" cy="1465914"/>
          </a:xfrm>
          <a:prstGeom prst="rect">
            <a:avLst/>
          </a:prstGeom>
          <a:ln w="12700">
            <a:miter lim="400000"/>
          </a:ln>
        </p:spPr>
      </p:pic>
      <p:pic>
        <p:nvPicPr>
          <p:cNvPr id="12" name="Picture 11">
            <a:extLst>
              <a:ext uri="{FF2B5EF4-FFF2-40B4-BE49-F238E27FC236}">
                <a16:creationId xmlns:a16="http://schemas.microsoft.com/office/drawing/2014/main" id="{D0F174DE-E158-4DB3-939A-1F3D6515B631}"/>
              </a:ext>
            </a:extLst>
          </p:cNvPr>
          <p:cNvPicPr>
            <a:picLocks noChangeAspect="1"/>
          </p:cNvPicPr>
          <p:nvPr/>
        </p:nvPicPr>
        <p:blipFill>
          <a:blip r:embed="rId10"/>
          <a:stretch>
            <a:fillRect/>
          </a:stretch>
        </p:blipFill>
        <p:spPr>
          <a:xfrm>
            <a:off x="642874" y="2848578"/>
            <a:ext cx="1632003" cy="584198"/>
          </a:xfrm>
          <a:prstGeom prst="rect">
            <a:avLst/>
          </a:prstGeom>
        </p:spPr>
      </p:pic>
    </p:spTree>
    <p:extLst>
      <p:ext uri="{BB962C8B-B14F-4D97-AF65-F5344CB8AC3E}">
        <p14:creationId xmlns:p14="http://schemas.microsoft.com/office/powerpoint/2010/main" val="329704177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1630"/>
        <p:cNvGrpSpPr/>
        <p:nvPr/>
      </p:nvGrpSpPr>
      <p:grpSpPr>
        <a:xfrm>
          <a:off x="0" y="0"/>
          <a:ext cx="0" cy="0"/>
          <a:chOff x="0" y="0"/>
          <a:chExt cx="0" cy="0"/>
        </a:xfrm>
      </p:grpSpPr>
      <p:sp>
        <p:nvSpPr>
          <p:cNvPr id="1631" name="Google Shape;1631;p336"/>
          <p:cNvSpPr/>
          <p:nvPr/>
        </p:nvSpPr>
        <p:spPr>
          <a:xfrm>
            <a:off x="2829825" y="649800"/>
            <a:ext cx="2678400" cy="3841200"/>
          </a:xfrm>
          <a:prstGeom prst="roundRect">
            <a:avLst>
              <a:gd name="adj" fmla="val 3726"/>
            </a:avLst>
          </a:prstGeom>
          <a:solidFill>
            <a:srgbClr val="FFFFFF"/>
          </a:solidFill>
          <a:ln>
            <a:noFill/>
          </a:ln>
          <a:effectLst>
            <a:outerShdw blurRad="400050" dist="19050" dir="5400000" algn="bl" rotWithShape="0">
              <a:srgbClr val="000000">
                <a:alpha val="13725"/>
              </a:srgbClr>
            </a:outerShdw>
          </a:effectLst>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1632" name="Google Shape;1632;p336"/>
          <p:cNvSpPr txBox="1"/>
          <p:nvPr/>
        </p:nvSpPr>
        <p:spPr>
          <a:xfrm>
            <a:off x="3489069" y="923650"/>
            <a:ext cx="1359900" cy="344400"/>
          </a:xfrm>
          <a:prstGeom prst="rect">
            <a:avLst/>
          </a:prstGeom>
          <a:noFill/>
          <a:ln>
            <a:noFill/>
          </a:ln>
        </p:spPr>
        <p:txBody>
          <a:bodyPr spcFirstLastPara="1" wrap="square" lIns="19050" tIns="19050" rIns="19050" bIns="19050" anchor="t"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987"/>
              <a:buFont typeface="Arial"/>
              <a:buNone/>
              <a:tabLst/>
              <a:defRPr/>
            </a:pPr>
            <a:r>
              <a:rPr kumimoji="0" lang="en" sz="1800"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rPr>
              <a:t>MEDI</a:t>
            </a:r>
            <a:r>
              <a:rPr kumimoji="0" lang="en-US" sz="1800"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rPr>
              <a:t>ANA</a:t>
            </a:r>
            <a:endParaRPr kumimoji="0" sz="1800"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endParaRPr>
          </a:p>
        </p:txBody>
      </p:sp>
      <p:pic>
        <p:nvPicPr>
          <p:cNvPr id="1633" name="Google Shape;1633;p336"/>
          <p:cNvPicPr preferRelativeResize="0"/>
          <p:nvPr/>
        </p:nvPicPr>
        <p:blipFill rotWithShape="1">
          <a:blip r:embed="rId3">
            <a:alphaModFix/>
          </a:blip>
          <a:srcRect l="13000" t="28035" r="9105" b="9189"/>
          <a:stretch/>
        </p:blipFill>
        <p:spPr>
          <a:xfrm>
            <a:off x="486325" y="1483325"/>
            <a:ext cx="2115480" cy="1172098"/>
          </a:xfrm>
          <a:prstGeom prst="rect">
            <a:avLst/>
          </a:prstGeom>
          <a:noFill/>
          <a:ln>
            <a:noFill/>
          </a:ln>
        </p:spPr>
      </p:pic>
      <p:pic>
        <p:nvPicPr>
          <p:cNvPr id="1634" name="Google Shape;1634;p336"/>
          <p:cNvPicPr preferRelativeResize="0"/>
          <p:nvPr/>
        </p:nvPicPr>
        <p:blipFill rotWithShape="1">
          <a:blip r:embed="rId4">
            <a:alphaModFix/>
          </a:blip>
          <a:srcRect/>
          <a:stretch/>
        </p:blipFill>
        <p:spPr>
          <a:xfrm>
            <a:off x="-253721" y="2892469"/>
            <a:ext cx="3595570" cy="2022525"/>
          </a:xfrm>
          <a:prstGeom prst="rect">
            <a:avLst/>
          </a:prstGeom>
          <a:noFill/>
          <a:ln>
            <a:noFill/>
          </a:ln>
        </p:spPr>
      </p:pic>
      <p:pic>
        <p:nvPicPr>
          <p:cNvPr id="1635" name="Google Shape;1635;p336"/>
          <p:cNvPicPr preferRelativeResize="0"/>
          <p:nvPr/>
        </p:nvPicPr>
        <p:blipFill rotWithShape="1">
          <a:blip r:embed="rId5">
            <a:alphaModFix/>
          </a:blip>
          <a:srcRect l="10388" t="32192" r="11142" b="19737"/>
          <a:stretch/>
        </p:blipFill>
        <p:spPr>
          <a:xfrm>
            <a:off x="5803775" y="1399650"/>
            <a:ext cx="2783030" cy="1172098"/>
          </a:xfrm>
          <a:prstGeom prst="rect">
            <a:avLst/>
          </a:prstGeom>
          <a:noFill/>
          <a:ln>
            <a:noFill/>
          </a:ln>
        </p:spPr>
      </p:pic>
      <p:pic>
        <p:nvPicPr>
          <p:cNvPr id="1636" name="Google Shape;1636;p336"/>
          <p:cNvPicPr preferRelativeResize="0"/>
          <p:nvPr/>
        </p:nvPicPr>
        <p:blipFill rotWithShape="1">
          <a:blip r:embed="rId6">
            <a:alphaModFix/>
          </a:blip>
          <a:srcRect l="7692" t="27142" r="2853" b="18351"/>
          <a:stretch/>
        </p:blipFill>
        <p:spPr>
          <a:xfrm>
            <a:off x="3047110" y="1483331"/>
            <a:ext cx="2362840" cy="989869"/>
          </a:xfrm>
          <a:prstGeom prst="rect">
            <a:avLst/>
          </a:prstGeom>
          <a:noFill/>
          <a:ln>
            <a:noFill/>
          </a:ln>
        </p:spPr>
      </p:pic>
      <p:pic>
        <p:nvPicPr>
          <p:cNvPr id="1637" name="Google Shape;1637;p336"/>
          <p:cNvPicPr preferRelativeResize="0"/>
          <p:nvPr/>
        </p:nvPicPr>
        <p:blipFill rotWithShape="1">
          <a:blip r:embed="rId7">
            <a:alphaModFix/>
          </a:blip>
          <a:srcRect l="17785" t="30721" r="16944" b="20098"/>
          <a:stretch/>
        </p:blipFill>
        <p:spPr>
          <a:xfrm>
            <a:off x="2829825" y="3507215"/>
            <a:ext cx="2481850" cy="1051875"/>
          </a:xfrm>
          <a:prstGeom prst="rect">
            <a:avLst/>
          </a:prstGeom>
          <a:noFill/>
          <a:ln>
            <a:noFill/>
          </a:ln>
        </p:spPr>
      </p:pic>
      <p:sp>
        <p:nvSpPr>
          <p:cNvPr id="9" name="Rectangle 8">
            <a:extLst>
              <a:ext uri="{FF2B5EF4-FFF2-40B4-BE49-F238E27FC236}">
                <a16:creationId xmlns:a16="http://schemas.microsoft.com/office/drawing/2014/main" id="{A84E6DDC-978D-4397-B291-483E30C86B6A}"/>
              </a:ext>
            </a:extLst>
          </p:cNvPr>
          <p:cNvSpPr/>
          <p:nvPr/>
        </p:nvSpPr>
        <p:spPr>
          <a:xfrm>
            <a:off x="0" y="4796136"/>
            <a:ext cx="9143999" cy="347363"/>
          </a:xfrm>
          <a:prstGeom prst="rect">
            <a:avLst/>
          </a:prstGeom>
          <a:solidFill>
            <a:srgbClr val="F3F3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E5F25F4-CF8C-4349-A466-050168D5F152}"/>
              </a:ext>
            </a:extLst>
          </p:cNvPr>
          <p:cNvPicPr>
            <a:picLocks noChangeAspect="1"/>
          </p:cNvPicPr>
          <p:nvPr/>
        </p:nvPicPr>
        <p:blipFill>
          <a:blip r:embed="rId8"/>
          <a:stretch>
            <a:fillRect/>
          </a:stretch>
        </p:blipFill>
        <p:spPr>
          <a:xfrm>
            <a:off x="728063" y="2807645"/>
            <a:ext cx="1632003" cy="584198"/>
          </a:xfrm>
          <a:prstGeom prst="rect">
            <a:avLst/>
          </a:prstGeom>
        </p:spPr>
      </p:pic>
      <p:pic>
        <p:nvPicPr>
          <p:cNvPr id="11" name="Flare_Bundles_Medium_Microsoft_Shadow-small.png" descr="Flare_Bundles_Medium_Microsoft_Shadow-small.png">
            <a:extLst>
              <a:ext uri="{FF2B5EF4-FFF2-40B4-BE49-F238E27FC236}">
                <a16:creationId xmlns:a16="http://schemas.microsoft.com/office/drawing/2014/main" id="{E51FF9E8-B856-4727-8172-356E77EF1F51}"/>
              </a:ext>
            </a:extLst>
          </p:cNvPr>
          <p:cNvPicPr>
            <a:picLocks noChangeAspect="1"/>
          </p:cNvPicPr>
          <p:nvPr/>
        </p:nvPicPr>
        <p:blipFill>
          <a:blip r:embed="rId9"/>
          <a:stretch>
            <a:fillRect/>
          </a:stretch>
        </p:blipFill>
        <p:spPr>
          <a:xfrm>
            <a:off x="2853380" y="2431237"/>
            <a:ext cx="2606070" cy="1465914"/>
          </a:xfrm>
          <a:prstGeom prst="rect">
            <a:avLst/>
          </a:prstGeom>
          <a:ln w="12700">
            <a:miter lim="400000"/>
          </a:ln>
        </p:spPr>
      </p:pic>
    </p:spTree>
    <p:extLst>
      <p:ext uri="{BB962C8B-B14F-4D97-AF65-F5344CB8AC3E}">
        <p14:creationId xmlns:p14="http://schemas.microsoft.com/office/powerpoint/2010/main" val="41911702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467"/>
        <p:cNvGrpSpPr/>
        <p:nvPr/>
      </p:nvGrpSpPr>
      <p:grpSpPr>
        <a:xfrm>
          <a:off x="0" y="0"/>
          <a:ext cx="0" cy="0"/>
          <a:chOff x="0" y="0"/>
          <a:chExt cx="0" cy="0"/>
        </a:xfrm>
      </p:grpSpPr>
      <p:pic>
        <p:nvPicPr>
          <p:cNvPr id="468" name="Google Shape;468;p93"/>
          <p:cNvPicPr preferRelativeResize="0"/>
          <p:nvPr/>
        </p:nvPicPr>
        <p:blipFill rotWithShape="1">
          <a:blip r:embed="rId3">
            <a:alphaModFix/>
          </a:blip>
          <a:srcRect l="6362" t="25321" r="6362" b="11546"/>
          <a:stretch/>
        </p:blipFill>
        <p:spPr>
          <a:xfrm>
            <a:off x="0" y="0"/>
            <a:ext cx="9144000" cy="5143503"/>
          </a:xfrm>
          <a:prstGeom prst="rect">
            <a:avLst/>
          </a:prstGeom>
          <a:noFill/>
          <a:ln>
            <a:noFill/>
          </a:ln>
        </p:spPr>
      </p:pic>
      <p:sp>
        <p:nvSpPr>
          <p:cNvPr id="469" name="Google Shape;469;p93"/>
          <p:cNvSpPr txBox="1"/>
          <p:nvPr/>
        </p:nvSpPr>
        <p:spPr>
          <a:xfrm>
            <a:off x="2451150" y="656100"/>
            <a:ext cx="4241700" cy="713400"/>
          </a:xfrm>
          <a:prstGeom prst="rect">
            <a:avLst/>
          </a:prstGeom>
          <a:no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s-mx" sz="3000" b="1" i="0" u="none" strike="noStrike" kern="0" cap="none" spc="0" normalizeH="0" baseline="0" noProof="0">
                <a:ln>
                  <a:noFill/>
                </a:ln>
                <a:solidFill>
                  <a:srgbClr val="FFFFFF"/>
                </a:solidFill>
                <a:effectLst/>
                <a:uLnTx/>
                <a:uFillTx/>
                <a:latin typeface="Poppins"/>
                <a:ea typeface="Poppins"/>
                <a:cs typeface="Poppins"/>
                <a:sym typeface="Poppins"/>
              </a:rPr>
              <a:t>RALLY BAR</a:t>
            </a:r>
            <a:endParaRPr kumimoji="0" sz="3000" b="1" i="0" u="none" strike="noStrike" kern="0" cap="none" spc="0" normalizeH="0" baseline="0" noProof="0">
              <a:ln>
                <a:noFill/>
              </a:ln>
              <a:solidFill>
                <a:srgbClr val="FFFFFF"/>
              </a:solidFill>
              <a:effectLst/>
              <a:uLnTx/>
              <a:uFillTx/>
              <a:latin typeface="Poppins"/>
              <a:ea typeface="Poppins"/>
              <a:cs typeface="Poppins"/>
              <a:sym typeface="Poppins"/>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473"/>
        <p:cNvGrpSpPr/>
        <p:nvPr/>
      </p:nvGrpSpPr>
      <p:grpSpPr>
        <a:xfrm>
          <a:off x="0" y="0"/>
          <a:ext cx="0" cy="0"/>
          <a:chOff x="0" y="0"/>
          <a:chExt cx="0" cy="0"/>
        </a:xfrm>
      </p:grpSpPr>
      <p:pic>
        <p:nvPicPr>
          <p:cNvPr id="474" name="Google Shape;474;p94"/>
          <p:cNvPicPr preferRelativeResize="0"/>
          <p:nvPr/>
        </p:nvPicPr>
        <p:blipFill>
          <a:blip r:embed="rId3">
            <a:alphaModFix/>
          </a:blip>
          <a:stretch>
            <a:fillRect/>
          </a:stretch>
        </p:blipFill>
        <p:spPr>
          <a:xfrm>
            <a:off x="0" y="3"/>
            <a:ext cx="9144000" cy="5143478"/>
          </a:xfrm>
          <a:prstGeom prst="rect">
            <a:avLst/>
          </a:prstGeom>
          <a:noFill/>
          <a:ln>
            <a:noFill/>
          </a:ln>
        </p:spPr>
      </p:pic>
      <p:sp>
        <p:nvSpPr>
          <p:cNvPr id="475" name="Google Shape;475;p94"/>
          <p:cNvSpPr txBox="1"/>
          <p:nvPr/>
        </p:nvSpPr>
        <p:spPr>
          <a:xfrm>
            <a:off x="413384" y="370363"/>
            <a:ext cx="6142800" cy="344400"/>
          </a:xfrm>
          <a:prstGeom prst="rect">
            <a:avLst/>
          </a:prstGeom>
          <a:noFill/>
          <a:ln>
            <a:noFill/>
          </a:ln>
        </p:spPr>
        <p:txBody>
          <a:bodyPr spcFirstLastPara="1" wrap="square" lIns="19050" tIns="19050" rIns="19050" bIns="19050" rtlCol="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987"/>
              <a:buFont typeface="Arial"/>
              <a:buNone/>
              <a:tabLst/>
              <a:defRPr/>
            </a:pPr>
            <a:r>
              <a:rPr kumimoji="0" lang="es-mx" sz="1987" b="0" i="0" u="none" strike="noStrike" kern="0" cap="none" spc="0" normalizeH="0" baseline="0" noProof="0" dirty="0">
                <a:ln>
                  <a:noFill/>
                </a:ln>
                <a:solidFill>
                  <a:srgbClr val="824EFA"/>
                </a:solidFill>
                <a:effectLst/>
                <a:uLnTx/>
                <a:uFillTx/>
                <a:latin typeface="Poppins SemiBold"/>
                <a:ea typeface="Poppins SemiBold"/>
                <a:cs typeface="Poppins SemiBold"/>
                <a:sym typeface="Poppins SemiBold"/>
              </a:rPr>
              <a:t>RALLY BAR</a:t>
            </a:r>
            <a:r>
              <a:rPr kumimoji="0" lang="es-mx" sz="1987"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rPr>
              <a:t> PARA SALAS MEDIANAS</a:t>
            </a:r>
            <a:endParaRPr kumimoji="0" sz="1400"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479"/>
        <p:cNvGrpSpPr/>
        <p:nvPr/>
      </p:nvGrpSpPr>
      <p:grpSpPr>
        <a:xfrm>
          <a:off x="0" y="0"/>
          <a:ext cx="0" cy="0"/>
          <a:chOff x="0" y="0"/>
          <a:chExt cx="0" cy="0"/>
        </a:xfrm>
      </p:grpSpPr>
      <p:pic>
        <p:nvPicPr>
          <p:cNvPr id="480" name="Google Shape;480;p95"/>
          <p:cNvPicPr preferRelativeResize="0"/>
          <p:nvPr/>
        </p:nvPicPr>
        <p:blipFill>
          <a:blip r:embed="rId3">
            <a:alphaModFix/>
          </a:blip>
          <a:stretch>
            <a:fillRect/>
          </a:stretch>
        </p:blipFill>
        <p:spPr>
          <a:xfrm>
            <a:off x="0" y="3"/>
            <a:ext cx="9144038" cy="5143500"/>
          </a:xfrm>
          <a:prstGeom prst="rect">
            <a:avLst/>
          </a:prstGeom>
          <a:noFill/>
          <a:ln>
            <a:noFill/>
          </a:ln>
        </p:spPr>
      </p:pic>
      <p:sp>
        <p:nvSpPr>
          <p:cNvPr id="481" name="Google Shape;481;p95"/>
          <p:cNvSpPr txBox="1"/>
          <p:nvPr/>
        </p:nvSpPr>
        <p:spPr>
          <a:xfrm>
            <a:off x="413384" y="370363"/>
            <a:ext cx="6142800" cy="344400"/>
          </a:xfrm>
          <a:prstGeom prst="rect">
            <a:avLst/>
          </a:prstGeom>
          <a:noFill/>
          <a:ln>
            <a:noFill/>
          </a:ln>
        </p:spPr>
        <p:txBody>
          <a:bodyPr spcFirstLastPara="1" wrap="square" lIns="19050" tIns="19050" rIns="19050" bIns="19050" rtlCol="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987"/>
              <a:buFont typeface="Arial"/>
              <a:buNone/>
              <a:tabLst/>
              <a:defRPr/>
            </a:pPr>
            <a:r>
              <a:rPr kumimoji="0" lang="es-mx" sz="1987" b="0" i="0" u="none" strike="noStrike" kern="0" cap="none" spc="0" normalizeH="0" baseline="0" noProof="0" dirty="0">
                <a:ln>
                  <a:noFill/>
                </a:ln>
                <a:solidFill>
                  <a:srgbClr val="824EFA"/>
                </a:solidFill>
                <a:effectLst/>
                <a:uLnTx/>
                <a:uFillTx/>
                <a:latin typeface="Poppins SemiBold"/>
                <a:ea typeface="Poppins SemiBold"/>
                <a:cs typeface="Poppins SemiBold"/>
                <a:sym typeface="Poppins SemiBold"/>
              </a:rPr>
              <a:t>RALLY BAR</a:t>
            </a:r>
            <a:r>
              <a:rPr kumimoji="0" lang="es-mx" sz="1987"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rPr>
              <a:t> PARA SALAS MEDIANAS</a:t>
            </a:r>
            <a:endParaRPr kumimoji="0" sz="1400"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485"/>
        <p:cNvGrpSpPr/>
        <p:nvPr/>
      </p:nvGrpSpPr>
      <p:grpSpPr>
        <a:xfrm>
          <a:off x="0" y="0"/>
          <a:ext cx="0" cy="0"/>
          <a:chOff x="0" y="0"/>
          <a:chExt cx="0" cy="0"/>
        </a:xfrm>
      </p:grpSpPr>
      <p:pic>
        <p:nvPicPr>
          <p:cNvPr id="486" name="Google Shape;486;p96"/>
          <p:cNvPicPr preferRelativeResize="0"/>
          <p:nvPr/>
        </p:nvPicPr>
        <p:blipFill>
          <a:blip r:embed="rId3">
            <a:alphaModFix/>
          </a:blip>
          <a:stretch>
            <a:fillRect/>
          </a:stretch>
        </p:blipFill>
        <p:spPr>
          <a:xfrm>
            <a:off x="1195375" y="623850"/>
            <a:ext cx="6069975" cy="4519648"/>
          </a:xfrm>
          <a:prstGeom prst="rect">
            <a:avLst/>
          </a:prstGeom>
          <a:noFill/>
          <a:ln>
            <a:noFill/>
          </a:ln>
        </p:spPr>
      </p:pic>
      <p:sp>
        <p:nvSpPr>
          <p:cNvPr id="487" name="Google Shape;487;p96"/>
          <p:cNvSpPr txBox="1"/>
          <p:nvPr/>
        </p:nvSpPr>
        <p:spPr>
          <a:xfrm>
            <a:off x="413384" y="370363"/>
            <a:ext cx="6142800" cy="344400"/>
          </a:xfrm>
          <a:prstGeom prst="rect">
            <a:avLst/>
          </a:prstGeom>
          <a:noFill/>
          <a:ln>
            <a:noFill/>
          </a:ln>
        </p:spPr>
        <p:txBody>
          <a:bodyPr spcFirstLastPara="1" wrap="square" lIns="19050" tIns="19050" rIns="19050" bIns="19050" rtlCol="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987"/>
              <a:buFont typeface="Arial"/>
              <a:buNone/>
              <a:tabLst/>
              <a:defRPr/>
            </a:pPr>
            <a:r>
              <a:rPr kumimoji="0" lang="es-mx" sz="1987" b="0" i="0" u="none" strike="noStrike" kern="0" cap="none" spc="0" normalizeH="0" baseline="0" noProof="0" dirty="0">
                <a:ln>
                  <a:noFill/>
                </a:ln>
                <a:solidFill>
                  <a:srgbClr val="824EFA"/>
                </a:solidFill>
                <a:effectLst/>
                <a:uLnTx/>
                <a:uFillTx/>
                <a:latin typeface="Poppins SemiBold"/>
                <a:ea typeface="Poppins SemiBold"/>
                <a:cs typeface="Poppins SemiBold"/>
                <a:sym typeface="Poppins SemiBold"/>
              </a:rPr>
              <a:t>RALLY BAR</a:t>
            </a:r>
            <a:r>
              <a:rPr kumimoji="0" lang="es-mx" sz="1987"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rPr>
              <a:t> PARA SALAS MEDIANAS</a:t>
            </a:r>
            <a:endParaRPr kumimoji="0" sz="1400"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491"/>
        <p:cNvGrpSpPr/>
        <p:nvPr/>
      </p:nvGrpSpPr>
      <p:grpSpPr>
        <a:xfrm>
          <a:off x="0" y="0"/>
          <a:ext cx="0" cy="0"/>
          <a:chOff x="0" y="0"/>
          <a:chExt cx="0" cy="0"/>
        </a:xfrm>
      </p:grpSpPr>
      <p:sp>
        <p:nvSpPr>
          <p:cNvPr id="492" name="Google Shape;492;p97"/>
          <p:cNvSpPr txBox="1"/>
          <p:nvPr/>
        </p:nvSpPr>
        <p:spPr>
          <a:xfrm>
            <a:off x="413384" y="370363"/>
            <a:ext cx="6142800" cy="344400"/>
          </a:xfrm>
          <a:prstGeom prst="rect">
            <a:avLst/>
          </a:prstGeom>
          <a:noFill/>
          <a:ln>
            <a:noFill/>
          </a:ln>
        </p:spPr>
        <p:txBody>
          <a:bodyPr spcFirstLastPara="1" wrap="square" lIns="19050" tIns="19050" rIns="19050" bIns="19050" rtlCol="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987"/>
              <a:buFont typeface="Arial"/>
              <a:buNone/>
              <a:tabLst/>
              <a:defRPr/>
            </a:pPr>
            <a:r>
              <a:rPr kumimoji="0" lang="es-mx" sz="1987" b="0" i="0" u="none" strike="noStrike" kern="0" cap="none" spc="0" normalizeH="0" baseline="0" noProof="0" dirty="0">
                <a:ln>
                  <a:noFill/>
                </a:ln>
                <a:solidFill>
                  <a:srgbClr val="824EFA"/>
                </a:solidFill>
                <a:effectLst/>
                <a:uLnTx/>
                <a:uFillTx/>
                <a:latin typeface="Poppins SemiBold"/>
                <a:ea typeface="Poppins SemiBold"/>
                <a:cs typeface="Poppins SemiBold"/>
                <a:sym typeface="Poppins SemiBold"/>
              </a:rPr>
              <a:t>RALLY BAR</a:t>
            </a:r>
            <a:r>
              <a:rPr kumimoji="0" lang="es-mx" sz="1987"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rPr>
              <a:t> PARA SALAS MEDIANAS</a:t>
            </a:r>
            <a:endParaRPr kumimoji="0" sz="1400"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endParaRPr>
          </a:p>
        </p:txBody>
      </p:sp>
      <p:pic>
        <p:nvPicPr>
          <p:cNvPr id="493" name="Google Shape;493;p97"/>
          <p:cNvPicPr preferRelativeResize="0"/>
          <p:nvPr/>
        </p:nvPicPr>
        <p:blipFill>
          <a:blip r:embed="rId3">
            <a:alphaModFix/>
          </a:blip>
          <a:stretch>
            <a:fillRect/>
          </a:stretch>
        </p:blipFill>
        <p:spPr>
          <a:xfrm>
            <a:off x="1316162" y="147475"/>
            <a:ext cx="6511675" cy="4848575"/>
          </a:xfrm>
          <a:prstGeom prst="rect">
            <a:avLst/>
          </a:prstGeom>
          <a:noFill/>
          <a:ln>
            <a:noFill/>
          </a:ln>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497"/>
        <p:cNvGrpSpPr/>
        <p:nvPr/>
      </p:nvGrpSpPr>
      <p:grpSpPr>
        <a:xfrm>
          <a:off x="0" y="0"/>
          <a:ext cx="0" cy="0"/>
          <a:chOff x="0" y="0"/>
          <a:chExt cx="0" cy="0"/>
        </a:xfrm>
      </p:grpSpPr>
      <p:pic>
        <p:nvPicPr>
          <p:cNvPr id="498" name="Google Shape;498;p98"/>
          <p:cNvPicPr preferRelativeResize="0"/>
          <p:nvPr/>
        </p:nvPicPr>
        <p:blipFill>
          <a:blip r:embed="rId3">
            <a:alphaModFix/>
          </a:blip>
          <a:stretch>
            <a:fillRect/>
          </a:stretch>
        </p:blipFill>
        <p:spPr>
          <a:xfrm>
            <a:off x="1500600" y="284775"/>
            <a:ext cx="6142800" cy="4573938"/>
          </a:xfrm>
          <a:prstGeom prst="rect">
            <a:avLst/>
          </a:prstGeom>
          <a:noFill/>
          <a:ln>
            <a:noFill/>
          </a:ln>
        </p:spPr>
      </p:pic>
      <p:sp>
        <p:nvSpPr>
          <p:cNvPr id="499" name="Google Shape;499;p98"/>
          <p:cNvSpPr txBox="1"/>
          <p:nvPr/>
        </p:nvSpPr>
        <p:spPr>
          <a:xfrm>
            <a:off x="413384" y="370363"/>
            <a:ext cx="6142800" cy="344400"/>
          </a:xfrm>
          <a:prstGeom prst="rect">
            <a:avLst/>
          </a:prstGeom>
          <a:noFill/>
          <a:ln>
            <a:noFill/>
          </a:ln>
        </p:spPr>
        <p:txBody>
          <a:bodyPr spcFirstLastPara="1" wrap="square" lIns="19050" tIns="19050" rIns="19050" bIns="19050" rtlCol="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987"/>
              <a:buFont typeface="Arial"/>
              <a:buNone/>
              <a:tabLst/>
              <a:defRPr/>
            </a:pPr>
            <a:r>
              <a:rPr kumimoji="0" lang="es-mx" sz="1987" b="0" i="0" u="none" strike="noStrike" kern="0" cap="none" spc="0" normalizeH="0" baseline="0" noProof="0" dirty="0">
                <a:ln>
                  <a:noFill/>
                </a:ln>
                <a:solidFill>
                  <a:srgbClr val="824EFA"/>
                </a:solidFill>
                <a:effectLst/>
                <a:uLnTx/>
                <a:uFillTx/>
                <a:latin typeface="Poppins SemiBold"/>
                <a:ea typeface="Poppins SemiBold"/>
                <a:cs typeface="Poppins SemiBold"/>
                <a:sym typeface="Poppins SemiBold"/>
              </a:rPr>
              <a:t>RALLY BAR</a:t>
            </a:r>
            <a:r>
              <a:rPr kumimoji="0" lang="es-mx" sz="1987"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rPr>
              <a:t> PARA SALAS MEDIANAS</a:t>
            </a:r>
            <a:endParaRPr kumimoji="0" sz="1400"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503"/>
        <p:cNvGrpSpPr/>
        <p:nvPr/>
      </p:nvGrpSpPr>
      <p:grpSpPr>
        <a:xfrm>
          <a:off x="0" y="0"/>
          <a:ext cx="0" cy="0"/>
          <a:chOff x="0" y="0"/>
          <a:chExt cx="0" cy="0"/>
        </a:xfrm>
      </p:grpSpPr>
      <p:pic>
        <p:nvPicPr>
          <p:cNvPr id="504" name="Google Shape;504;p99"/>
          <p:cNvPicPr preferRelativeResize="0"/>
          <p:nvPr/>
        </p:nvPicPr>
        <p:blipFill rotWithShape="1">
          <a:blip r:embed="rId3">
            <a:alphaModFix/>
          </a:blip>
          <a:srcRect/>
          <a:stretch/>
        </p:blipFill>
        <p:spPr>
          <a:xfrm>
            <a:off x="175" y="0"/>
            <a:ext cx="9143659" cy="5143500"/>
          </a:xfrm>
          <a:prstGeom prst="rect">
            <a:avLst/>
          </a:prstGeom>
          <a:noFill/>
          <a:ln>
            <a:noFill/>
          </a:ln>
        </p:spPr>
      </p:pic>
      <p:sp>
        <p:nvSpPr>
          <p:cNvPr id="505" name="Google Shape;505;p99"/>
          <p:cNvSpPr/>
          <p:nvPr/>
        </p:nvSpPr>
        <p:spPr>
          <a:xfrm>
            <a:off x="581025" y="4504750"/>
            <a:ext cx="1762200" cy="279300"/>
          </a:xfrm>
          <a:prstGeom prst="roundRect">
            <a:avLst>
              <a:gd name="adj" fmla="val 50000"/>
            </a:avLst>
          </a:prstGeom>
          <a:solidFill>
            <a:srgbClr val="814EFA"/>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a:ln>
                  <a:noFill/>
                </a:ln>
                <a:solidFill>
                  <a:srgbClr val="FFFFFF"/>
                </a:solidFill>
                <a:effectLst/>
                <a:uLnTx/>
                <a:uFillTx/>
                <a:latin typeface="Poppins"/>
                <a:ea typeface="Poppins"/>
                <a:cs typeface="Poppins"/>
                <a:sym typeface="Poppins"/>
              </a:rPr>
              <a:t>CÁMARA 4K, PTZ</a:t>
            </a:r>
            <a:endParaRPr kumimoji="0" sz="800" b="0" i="0" u="none" strike="noStrike" kern="0" cap="none" spc="0" normalizeH="0" baseline="0" noProof="0">
              <a:ln>
                <a:noFill/>
              </a:ln>
              <a:solidFill>
                <a:srgbClr val="FFFFFF"/>
              </a:solidFill>
              <a:effectLst/>
              <a:uLnTx/>
              <a:uFillTx/>
              <a:latin typeface="Arial"/>
              <a:cs typeface="Arial"/>
              <a:sym typeface="Arial"/>
            </a:endParaRPr>
          </a:p>
        </p:txBody>
      </p:sp>
      <p:sp>
        <p:nvSpPr>
          <p:cNvPr id="506" name="Google Shape;506;p99"/>
          <p:cNvSpPr/>
          <p:nvPr/>
        </p:nvSpPr>
        <p:spPr>
          <a:xfrm>
            <a:off x="2488056" y="4504750"/>
            <a:ext cx="1608600" cy="279300"/>
          </a:xfrm>
          <a:prstGeom prst="roundRect">
            <a:avLst>
              <a:gd name="adj" fmla="val 50000"/>
            </a:avLst>
          </a:prstGeom>
          <a:solidFill>
            <a:srgbClr val="FFFFFF"/>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dirty="0">
                <a:ln>
                  <a:noFill/>
                </a:ln>
                <a:solidFill>
                  <a:srgbClr val="434343"/>
                </a:solidFill>
                <a:effectLst/>
                <a:uLnTx/>
                <a:uFillTx/>
                <a:latin typeface="Poppins"/>
                <a:ea typeface="Poppins"/>
                <a:cs typeface="Poppins"/>
                <a:sym typeface="Poppins"/>
              </a:rPr>
              <a:t>PARLANTES POTENTES</a:t>
            </a:r>
            <a:endParaRPr kumimoji="0" sz="800" b="0" i="0" u="none" strike="noStrike" kern="0" cap="none" spc="0" normalizeH="0" baseline="0" noProof="0" dirty="0">
              <a:ln>
                <a:noFill/>
              </a:ln>
              <a:solidFill>
                <a:srgbClr val="434343"/>
              </a:solidFill>
              <a:effectLst/>
              <a:uLnTx/>
              <a:uFillTx/>
              <a:latin typeface="Arial"/>
              <a:cs typeface="Arial"/>
              <a:sym typeface="Arial"/>
            </a:endParaRPr>
          </a:p>
        </p:txBody>
      </p:sp>
      <p:sp>
        <p:nvSpPr>
          <p:cNvPr id="507" name="Google Shape;507;p99"/>
          <p:cNvSpPr/>
          <p:nvPr/>
        </p:nvSpPr>
        <p:spPr>
          <a:xfrm>
            <a:off x="4241537" y="4504757"/>
            <a:ext cx="1608600" cy="279300"/>
          </a:xfrm>
          <a:prstGeom prst="roundRect">
            <a:avLst>
              <a:gd name="adj" fmla="val 50000"/>
            </a:avLst>
          </a:prstGeom>
          <a:solidFill>
            <a:srgbClr val="FFFFFF"/>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a:ln>
                  <a:noFill/>
                </a:ln>
                <a:solidFill>
                  <a:srgbClr val="434343"/>
                </a:solidFill>
                <a:effectLst/>
                <a:uLnTx/>
                <a:uFillTx/>
                <a:latin typeface="Poppins"/>
                <a:ea typeface="Poppins"/>
                <a:cs typeface="Poppins"/>
                <a:sym typeface="Poppins"/>
              </a:rPr>
              <a:t>SISTEMA DE MICRÓFONOS AVANZADOS</a:t>
            </a:r>
            <a:endParaRPr kumimoji="0" sz="800" b="0" i="0" u="none" strike="noStrike" kern="0" cap="none" spc="0" normalizeH="0" baseline="0" noProof="0">
              <a:ln>
                <a:noFill/>
              </a:ln>
              <a:solidFill>
                <a:srgbClr val="434343"/>
              </a:solidFill>
              <a:effectLst/>
              <a:uLnTx/>
              <a:uFillTx/>
              <a:latin typeface="Arial"/>
              <a:cs typeface="Arial"/>
              <a:sym typeface="Arial"/>
            </a:endParaRPr>
          </a:p>
        </p:txBody>
      </p:sp>
      <p:sp>
        <p:nvSpPr>
          <p:cNvPr id="508" name="Google Shape;508;p99"/>
          <p:cNvSpPr/>
          <p:nvPr/>
        </p:nvSpPr>
        <p:spPr>
          <a:xfrm>
            <a:off x="5995018" y="4504757"/>
            <a:ext cx="1036500" cy="279300"/>
          </a:xfrm>
          <a:prstGeom prst="roundRect">
            <a:avLst>
              <a:gd name="adj" fmla="val 50000"/>
            </a:avLst>
          </a:prstGeom>
          <a:solidFill>
            <a:srgbClr val="FFFFFF"/>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a:ln>
                  <a:noFill/>
                </a:ln>
                <a:solidFill>
                  <a:srgbClr val="434343"/>
                </a:solidFill>
                <a:effectLst/>
                <a:uLnTx/>
                <a:uFillTx/>
                <a:latin typeface="Poppins"/>
                <a:ea typeface="Poppins"/>
                <a:cs typeface="Poppins"/>
                <a:sym typeface="Poppins"/>
              </a:rPr>
              <a:t>VISOR CON INTELIGENCIA ARTIFICIAL</a:t>
            </a:r>
            <a:endParaRPr kumimoji="0" sz="800" b="0" i="0" u="none" strike="noStrike" kern="0" cap="none" spc="0" normalizeH="0" baseline="0" noProof="0">
              <a:ln>
                <a:noFill/>
              </a:ln>
              <a:solidFill>
                <a:srgbClr val="434343"/>
              </a:solidFill>
              <a:effectLst/>
              <a:uLnTx/>
              <a:uFillTx/>
              <a:latin typeface="Arial"/>
              <a:cs typeface="Arial"/>
              <a:sym typeface="Arial"/>
            </a:endParaRPr>
          </a:p>
        </p:txBody>
      </p:sp>
      <p:sp>
        <p:nvSpPr>
          <p:cNvPr id="509" name="Google Shape;509;p99"/>
          <p:cNvSpPr/>
          <p:nvPr/>
        </p:nvSpPr>
        <p:spPr>
          <a:xfrm>
            <a:off x="7176400" y="4504757"/>
            <a:ext cx="1443000" cy="279300"/>
          </a:xfrm>
          <a:prstGeom prst="roundRect">
            <a:avLst>
              <a:gd name="adj" fmla="val 50000"/>
            </a:avLst>
          </a:prstGeom>
          <a:solidFill>
            <a:srgbClr val="FFFFFF"/>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dirty="0">
                <a:ln>
                  <a:noFill/>
                </a:ln>
                <a:solidFill>
                  <a:srgbClr val="434343"/>
                </a:solidFill>
                <a:effectLst/>
                <a:uLnTx/>
                <a:uFillTx/>
                <a:latin typeface="Poppins"/>
                <a:ea typeface="Poppins"/>
                <a:cs typeface="Poppins"/>
                <a:sym typeface="Poppins"/>
              </a:rPr>
              <a:t>MODO AUTÓNOMO Y USB</a:t>
            </a:r>
            <a:endParaRPr kumimoji="0" sz="800" b="0" i="0" u="none" strike="noStrike" kern="0" cap="none" spc="0" normalizeH="0" baseline="0" noProof="0" dirty="0">
              <a:ln>
                <a:noFill/>
              </a:ln>
              <a:solidFill>
                <a:srgbClr val="434343"/>
              </a:solidFill>
              <a:effectLst/>
              <a:uLnTx/>
              <a:uFillTx/>
              <a:latin typeface="Arial"/>
              <a:cs typeface="Arial"/>
              <a:sym typeface="Arial"/>
            </a:endParaRPr>
          </a:p>
        </p:txBody>
      </p:sp>
      <p:sp>
        <p:nvSpPr>
          <p:cNvPr id="510" name="Google Shape;510;p99"/>
          <p:cNvSpPr txBox="1"/>
          <p:nvPr/>
        </p:nvSpPr>
        <p:spPr>
          <a:xfrm>
            <a:off x="413384" y="370363"/>
            <a:ext cx="6142800" cy="344400"/>
          </a:xfrm>
          <a:prstGeom prst="rect">
            <a:avLst/>
          </a:prstGeom>
          <a:noFill/>
          <a:ln>
            <a:noFill/>
          </a:ln>
        </p:spPr>
        <p:txBody>
          <a:bodyPr spcFirstLastPara="1" wrap="square" lIns="19050" tIns="19050" rIns="19050" bIns="19050" rtlCol="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987"/>
              <a:buFont typeface="Arial"/>
              <a:buNone/>
              <a:tabLst/>
              <a:defRPr/>
            </a:pPr>
            <a:r>
              <a:rPr kumimoji="0" lang="es-mx" sz="1987" b="0" i="0" u="none" strike="noStrike" kern="0" cap="none" spc="0" normalizeH="0" baseline="0" noProof="0" dirty="0">
                <a:ln>
                  <a:noFill/>
                </a:ln>
                <a:solidFill>
                  <a:srgbClr val="824EFA"/>
                </a:solidFill>
                <a:effectLst/>
                <a:uLnTx/>
                <a:uFillTx/>
                <a:latin typeface="Poppins SemiBold"/>
                <a:ea typeface="Poppins SemiBold"/>
                <a:cs typeface="Poppins SemiBold"/>
                <a:sym typeface="Poppins SemiBold"/>
              </a:rPr>
              <a:t>RALLY BAR</a:t>
            </a:r>
            <a:r>
              <a:rPr kumimoji="0" lang="es-mx" sz="1987"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rPr>
              <a:t> PARA SALAS MEDIANAS</a:t>
            </a:r>
            <a:endParaRPr kumimoji="0" sz="1400"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503"/>
        <p:cNvGrpSpPr/>
        <p:nvPr/>
      </p:nvGrpSpPr>
      <p:grpSpPr>
        <a:xfrm>
          <a:off x="0" y="0"/>
          <a:ext cx="0" cy="0"/>
          <a:chOff x="0" y="0"/>
          <a:chExt cx="0" cy="0"/>
        </a:xfrm>
      </p:grpSpPr>
      <p:sp>
        <p:nvSpPr>
          <p:cNvPr id="510" name="Google Shape;510;p99"/>
          <p:cNvSpPr txBox="1"/>
          <p:nvPr/>
        </p:nvSpPr>
        <p:spPr>
          <a:xfrm>
            <a:off x="413384" y="370363"/>
            <a:ext cx="6142800" cy="344400"/>
          </a:xfrm>
          <a:prstGeom prst="rect">
            <a:avLst/>
          </a:prstGeom>
          <a:noFill/>
          <a:ln>
            <a:noFill/>
          </a:ln>
        </p:spPr>
        <p:txBody>
          <a:bodyPr spcFirstLastPara="1" wrap="square" lIns="19050" tIns="19050" rIns="19050" bIns="19050" rtlCol="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987"/>
              <a:buFont typeface="Arial"/>
              <a:buNone/>
              <a:tabLst/>
              <a:defRPr/>
            </a:pPr>
            <a:r>
              <a:rPr kumimoji="0" lang="es-mx" sz="1987" b="0" i="0" u="none" strike="noStrike" kern="0" cap="none" spc="0" normalizeH="0" baseline="0" noProof="0" dirty="0">
                <a:ln>
                  <a:noFill/>
                </a:ln>
                <a:solidFill>
                  <a:srgbClr val="824EFA"/>
                </a:solidFill>
                <a:effectLst/>
                <a:uLnTx/>
                <a:uFillTx/>
                <a:latin typeface="Poppins SemiBold"/>
                <a:ea typeface="Poppins SemiBold"/>
                <a:cs typeface="Poppins SemiBold"/>
                <a:sym typeface="Poppins SemiBold"/>
              </a:rPr>
              <a:t>RALLY BAR</a:t>
            </a:r>
            <a:r>
              <a:rPr kumimoji="0" lang="es-mx" sz="1987"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rPr>
              <a:t> PARA SALAS MEDIANAS</a:t>
            </a:r>
            <a:endParaRPr kumimoji="0" sz="1400"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endParaRPr>
          </a:p>
        </p:txBody>
      </p:sp>
      <p:pic>
        <p:nvPicPr>
          <p:cNvPr id="3" name="Rally Bar Optical vs Digital Zoom in Midsize Video Conferencing Room es-mx">
            <a:hlinkClick r:id="" action="ppaction://media"/>
            <a:extLst>
              <a:ext uri="{FF2B5EF4-FFF2-40B4-BE49-F238E27FC236}">
                <a16:creationId xmlns:a16="http://schemas.microsoft.com/office/drawing/2014/main" id="{84D1FD4D-2820-46C5-A872-C2ABC3C89E4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9144000" cy="5143500"/>
          </a:xfrm>
          <a:prstGeom prst="rect">
            <a:avLst/>
          </a:prstGeom>
        </p:spPr>
      </p:pic>
    </p:spTree>
    <p:extLst>
      <p:ext uri="{BB962C8B-B14F-4D97-AF65-F5344CB8AC3E}">
        <p14:creationId xmlns:p14="http://schemas.microsoft.com/office/powerpoint/2010/main" val="1057182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06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514"/>
        <p:cNvGrpSpPr/>
        <p:nvPr/>
      </p:nvGrpSpPr>
      <p:grpSpPr>
        <a:xfrm>
          <a:off x="0" y="0"/>
          <a:ext cx="0" cy="0"/>
          <a:chOff x="0" y="0"/>
          <a:chExt cx="0" cy="0"/>
        </a:xfrm>
      </p:grpSpPr>
      <p:pic>
        <p:nvPicPr>
          <p:cNvPr id="515" name="Google Shape;515;p100"/>
          <p:cNvPicPr preferRelativeResize="0"/>
          <p:nvPr/>
        </p:nvPicPr>
        <p:blipFill rotWithShape="1">
          <a:blip r:embed="rId3">
            <a:alphaModFix/>
          </a:blip>
          <a:srcRect/>
          <a:stretch/>
        </p:blipFill>
        <p:spPr>
          <a:xfrm>
            <a:off x="0" y="1"/>
            <a:ext cx="9144000" cy="5143427"/>
          </a:xfrm>
          <a:prstGeom prst="rect">
            <a:avLst/>
          </a:prstGeom>
          <a:noFill/>
          <a:ln>
            <a:noFill/>
          </a:ln>
        </p:spPr>
      </p:pic>
      <p:sp>
        <p:nvSpPr>
          <p:cNvPr id="516" name="Google Shape;516;p100"/>
          <p:cNvSpPr txBox="1"/>
          <p:nvPr/>
        </p:nvSpPr>
        <p:spPr>
          <a:xfrm>
            <a:off x="413384" y="370363"/>
            <a:ext cx="6142800" cy="344400"/>
          </a:xfrm>
          <a:prstGeom prst="rect">
            <a:avLst/>
          </a:prstGeom>
          <a:noFill/>
          <a:ln>
            <a:noFill/>
          </a:ln>
        </p:spPr>
        <p:txBody>
          <a:bodyPr spcFirstLastPara="1" wrap="square" lIns="19050" tIns="19050" rIns="19050" bIns="19050" rtlCol="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987"/>
              <a:buFont typeface="Arial"/>
              <a:buNone/>
              <a:tabLst/>
              <a:defRPr/>
            </a:pPr>
            <a:r>
              <a:rPr kumimoji="0" lang="es-mx" sz="1987" b="0" i="0" u="none" strike="noStrike" kern="0" cap="none" spc="0" normalizeH="0" baseline="0" noProof="0" dirty="0">
                <a:ln>
                  <a:noFill/>
                </a:ln>
                <a:solidFill>
                  <a:srgbClr val="824EFA"/>
                </a:solidFill>
                <a:effectLst/>
                <a:uLnTx/>
                <a:uFillTx/>
                <a:latin typeface="Poppins SemiBold"/>
                <a:ea typeface="Poppins SemiBold"/>
                <a:cs typeface="Poppins SemiBold"/>
                <a:sym typeface="Poppins SemiBold"/>
              </a:rPr>
              <a:t>RALLY BAR</a:t>
            </a:r>
            <a:r>
              <a:rPr kumimoji="0" lang="es-mx" sz="1987"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rPr>
              <a:t> PARA SALAS MEDIANAS</a:t>
            </a:r>
            <a:endParaRPr kumimoji="0" sz="1400"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endParaRPr>
          </a:p>
        </p:txBody>
      </p:sp>
      <p:sp>
        <p:nvSpPr>
          <p:cNvPr id="517" name="Google Shape;517;p100"/>
          <p:cNvSpPr/>
          <p:nvPr/>
        </p:nvSpPr>
        <p:spPr>
          <a:xfrm>
            <a:off x="538675" y="4504750"/>
            <a:ext cx="1804500" cy="279300"/>
          </a:xfrm>
          <a:prstGeom prst="roundRect">
            <a:avLst>
              <a:gd name="adj" fmla="val 50000"/>
            </a:avLst>
          </a:prstGeom>
          <a:solidFill>
            <a:srgbClr val="FFFFFF"/>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a:ln>
                  <a:noFill/>
                </a:ln>
                <a:solidFill>
                  <a:srgbClr val="434343"/>
                </a:solidFill>
                <a:effectLst/>
                <a:uLnTx/>
                <a:uFillTx/>
                <a:latin typeface="Poppins"/>
                <a:ea typeface="Poppins"/>
                <a:cs typeface="Poppins"/>
                <a:sym typeface="Poppins"/>
              </a:rPr>
              <a:t>CÁMARA 4K, PTZ</a:t>
            </a:r>
            <a:endParaRPr kumimoji="0" sz="800" b="0" i="0" u="none" strike="noStrike" kern="0" cap="none" spc="0" normalizeH="0" baseline="0" noProof="0">
              <a:ln>
                <a:noFill/>
              </a:ln>
              <a:solidFill>
                <a:srgbClr val="434343"/>
              </a:solidFill>
              <a:effectLst/>
              <a:uLnTx/>
              <a:uFillTx/>
              <a:latin typeface="Arial"/>
              <a:cs typeface="Arial"/>
              <a:sym typeface="Arial"/>
            </a:endParaRPr>
          </a:p>
        </p:txBody>
      </p:sp>
      <p:sp>
        <p:nvSpPr>
          <p:cNvPr id="518" name="Google Shape;518;p100"/>
          <p:cNvSpPr/>
          <p:nvPr/>
        </p:nvSpPr>
        <p:spPr>
          <a:xfrm>
            <a:off x="2488056" y="4504750"/>
            <a:ext cx="1608600" cy="279300"/>
          </a:xfrm>
          <a:prstGeom prst="roundRect">
            <a:avLst>
              <a:gd name="adj" fmla="val 50000"/>
            </a:avLst>
          </a:prstGeom>
          <a:solidFill>
            <a:srgbClr val="814EFA"/>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dirty="0">
                <a:ln>
                  <a:noFill/>
                </a:ln>
                <a:solidFill>
                  <a:srgbClr val="FFFFFF"/>
                </a:solidFill>
                <a:effectLst/>
                <a:uLnTx/>
                <a:uFillTx/>
                <a:latin typeface="Poppins"/>
                <a:ea typeface="Poppins"/>
                <a:cs typeface="Poppins"/>
                <a:sym typeface="Poppins"/>
              </a:rPr>
              <a:t>PARLANTES POTENTES</a:t>
            </a:r>
            <a:endParaRPr kumimoji="0" sz="800" b="0" i="0" u="none" strike="noStrike" kern="0" cap="none" spc="0" normalizeH="0" baseline="0" noProof="0" dirty="0">
              <a:ln>
                <a:noFill/>
              </a:ln>
              <a:solidFill>
                <a:srgbClr val="FFFFFF"/>
              </a:solidFill>
              <a:effectLst/>
              <a:uLnTx/>
              <a:uFillTx/>
              <a:latin typeface="Arial"/>
              <a:cs typeface="Arial"/>
              <a:sym typeface="Arial"/>
            </a:endParaRPr>
          </a:p>
        </p:txBody>
      </p:sp>
      <p:sp>
        <p:nvSpPr>
          <p:cNvPr id="519" name="Google Shape;519;p100"/>
          <p:cNvSpPr/>
          <p:nvPr/>
        </p:nvSpPr>
        <p:spPr>
          <a:xfrm>
            <a:off x="4241537" y="4504757"/>
            <a:ext cx="1608600" cy="279300"/>
          </a:xfrm>
          <a:prstGeom prst="roundRect">
            <a:avLst>
              <a:gd name="adj" fmla="val 50000"/>
            </a:avLst>
          </a:prstGeom>
          <a:solidFill>
            <a:srgbClr val="FFFFFF"/>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a:ln>
                  <a:noFill/>
                </a:ln>
                <a:solidFill>
                  <a:srgbClr val="434343"/>
                </a:solidFill>
                <a:effectLst/>
                <a:uLnTx/>
                <a:uFillTx/>
                <a:latin typeface="Poppins"/>
                <a:ea typeface="Poppins"/>
                <a:cs typeface="Poppins"/>
                <a:sym typeface="Poppins"/>
              </a:rPr>
              <a:t>NUEVO SISTEMA DE MICRÓFONOS</a:t>
            </a:r>
            <a:endParaRPr kumimoji="0" sz="800" b="0" i="0" u="none" strike="noStrike" kern="0" cap="none" spc="0" normalizeH="0" baseline="0" noProof="0">
              <a:ln>
                <a:noFill/>
              </a:ln>
              <a:solidFill>
                <a:srgbClr val="434343"/>
              </a:solidFill>
              <a:effectLst/>
              <a:uLnTx/>
              <a:uFillTx/>
              <a:latin typeface="Arial"/>
              <a:cs typeface="Arial"/>
              <a:sym typeface="Arial"/>
            </a:endParaRPr>
          </a:p>
        </p:txBody>
      </p:sp>
      <p:sp>
        <p:nvSpPr>
          <p:cNvPr id="520" name="Google Shape;520;p100"/>
          <p:cNvSpPr/>
          <p:nvPr/>
        </p:nvSpPr>
        <p:spPr>
          <a:xfrm>
            <a:off x="5995018" y="4504757"/>
            <a:ext cx="1036500" cy="279300"/>
          </a:xfrm>
          <a:prstGeom prst="roundRect">
            <a:avLst>
              <a:gd name="adj" fmla="val 50000"/>
            </a:avLst>
          </a:prstGeom>
          <a:solidFill>
            <a:srgbClr val="FFFFFF"/>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dirty="0">
                <a:ln>
                  <a:noFill/>
                </a:ln>
                <a:solidFill>
                  <a:srgbClr val="434343"/>
                </a:solidFill>
                <a:effectLst/>
                <a:uLnTx/>
                <a:uFillTx/>
                <a:latin typeface="Poppins"/>
                <a:ea typeface="Poppins"/>
                <a:cs typeface="Poppins"/>
                <a:sym typeface="Poppins"/>
              </a:rPr>
              <a:t>VISOR CON INTELIGENCIA ARTIFICIAL</a:t>
            </a:r>
            <a:endParaRPr kumimoji="0" sz="800" b="0" i="0" u="none" strike="noStrike" kern="0" cap="none" spc="0" normalizeH="0" baseline="0" noProof="0" dirty="0">
              <a:ln>
                <a:noFill/>
              </a:ln>
              <a:solidFill>
                <a:srgbClr val="434343"/>
              </a:solidFill>
              <a:effectLst/>
              <a:uLnTx/>
              <a:uFillTx/>
              <a:latin typeface="Arial"/>
              <a:cs typeface="Arial"/>
              <a:sym typeface="Arial"/>
            </a:endParaRPr>
          </a:p>
        </p:txBody>
      </p:sp>
      <p:sp>
        <p:nvSpPr>
          <p:cNvPr id="521" name="Google Shape;521;p100"/>
          <p:cNvSpPr/>
          <p:nvPr/>
        </p:nvSpPr>
        <p:spPr>
          <a:xfrm>
            <a:off x="7176400" y="4504757"/>
            <a:ext cx="1443000" cy="279300"/>
          </a:xfrm>
          <a:prstGeom prst="roundRect">
            <a:avLst>
              <a:gd name="adj" fmla="val 50000"/>
            </a:avLst>
          </a:prstGeom>
          <a:solidFill>
            <a:srgbClr val="FFFFFF"/>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dirty="0">
                <a:ln>
                  <a:noFill/>
                </a:ln>
                <a:solidFill>
                  <a:srgbClr val="434343"/>
                </a:solidFill>
                <a:effectLst/>
                <a:uLnTx/>
                <a:uFillTx/>
                <a:latin typeface="Poppins"/>
                <a:ea typeface="Poppins"/>
                <a:cs typeface="Poppins"/>
                <a:sym typeface="Poppins"/>
              </a:rPr>
              <a:t>MODO AUTÓNOMO Y USB</a:t>
            </a:r>
            <a:endParaRPr kumimoji="0" sz="800" b="0" i="0" u="none" strike="noStrike" kern="0" cap="none" spc="0" normalizeH="0" baseline="0" noProof="0" dirty="0">
              <a:ln>
                <a:noFill/>
              </a:ln>
              <a:solidFill>
                <a:srgbClr val="434343"/>
              </a:solidFill>
              <a:effectLst/>
              <a:uLnTx/>
              <a:uFillTx/>
              <a:latin typeface="Arial"/>
              <a:cs typeface="Arial"/>
              <a:sym typeface="Arial"/>
            </a:endParaRPr>
          </a:p>
        </p:txBody>
      </p:sp>
      <p:sp>
        <p:nvSpPr>
          <p:cNvPr id="522" name="Google Shape;522;p100"/>
          <p:cNvSpPr/>
          <p:nvPr/>
        </p:nvSpPr>
        <p:spPr>
          <a:xfrm>
            <a:off x="1159225" y="1768875"/>
            <a:ext cx="2661900" cy="1227900"/>
          </a:xfrm>
          <a:prstGeom prst="rect">
            <a:avLst/>
          </a:prstGeom>
          <a:noFill/>
          <a:ln w="9525" cap="flat" cmpd="sng">
            <a:solidFill>
              <a:srgbClr val="824EFA"/>
            </a:solidFill>
            <a:prstDash val="solid"/>
            <a:round/>
            <a:headEnd type="none" w="sm" len="sm"/>
            <a:tailEnd type="none" w="sm" len="sm"/>
          </a:ln>
        </p:spPr>
        <p:txBody>
          <a:bodyPr spcFirstLastPara="1" wrap="square" lIns="91425" tIns="91425" rIns="91425" bIns="91425" rtlCol="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523" name="Google Shape;523;p100"/>
          <p:cNvSpPr/>
          <p:nvPr/>
        </p:nvSpPr>
        <p:spPr>
          <a:xfrm>
            <a:off x="5366775" y="1768875"/>
            <a:ext cx="2661900" cy="1227900"/>
          </a:xfrm>
          <a:prstGeom prst="rect">
            <a:avLst/>
          </a:prstGeom>
          <a:noFill/>
          <a:ln w="9525" cap="flat" cmpd="sng">
            <a:solidFill>
              <a:srgbClr val="824EFA"/>
            </a:solidFill>
            <a:prstDash val="solid"/>
            <a:round/>
            <a:headEnd type="none" w="sm" len="sm"/>
            <a:tailEnd type="none" w="sm" len="sm"/>
          </a:ln>
        </p:spPr>
        <p:txBody>
          <a:bodyPr spcFirstLastPara="1" wrap="square" lIns="91425" tIns="91425" rIns="91425" bIns="91425" rtlCol="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524" name="Google Shape;524;p100"/>
          <p:cNvSpPr/>
          <p:nvPr/>
        </p:nvSpPr>
        <p:spPr>
          <a:xfrm>
            <a:off x="4241537" y="4504757"/>
            <a:ext cx="1608600" cy="279300"/>
          </a:xfrm>
          <a:prstGeom prst="roundRect">
            <a:avLst>
              <a:gd name="adj" fmla="val 50000"/>
            </a:avLst>
          </a:prstGeom>
          <a:solidFill>
            <a:srgbClr val="FFFFFF"/>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a:ln>
                  <a:noFill/>
                </a:ln>
                <a:solidFill>
                  <a:srgbClr val="434343"/>
                </a:solidFill>
                <a:effectLst/>
                <a:uLnTx/>
                <a:uFillTx/>
                <a:latin typeface="Poppins"/>
                <a:ea typeface="Poppins"/>
                <a:cs typeface="Poppins"/>
                <a:sym typeface="Poppins"/>
              </a:rPr>
              <a:t>SISTEMA DE MICRÓFONOS AVANZADOS</a:t>
            </a:r>
            <a:endParaRPr kumimoji="0" sz="800" b="0" i="0" u="none" strike="noStrike" kern="0" cap="none" spc="0" normalizeH="0" baseline="0" noProof="0">
              <a:ln>
                <a:noFill/>
              </a:ln>
              <a:solidFill>
                <a:srgbClr val="434343"/>
              </a:solidFill>
              <a:effectLst/>
              <a:uLnTx/>
              <a:uFillTx/>
              <a:latin typeface="Arial"/>
              <a:cs typeface="Arial"/>
              <a:sym typeface="Arial"/>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528"/>
        <p:cNvGrpSpPr/>
        <p:nvPr/>
      </p:nvGrpSpPr>
      <p:grpSpPr>
        <a:xfrm>
          <a:off x="0" y="0"/>
          <a:ext cx="0" cy="0"/>
          <a:chOff x="0" y="0"/>
          <a:chExt cx="0" cy="0"/>
        </a:xfrm>
      </p:grpSpPr>
      <p:pic>
        <p:nvPicPr>
          <p:cNvPr id="529" name="Google Shape;529;p101"/>
          <p:cNvPicPr preferRelativeResize="0"/>
          <p:nvPr/>
        </p:nvPicPr>
        <p:blipFill rotWithShape="1">
          <a:blip r:embed="rId3">
            <a:alphaModFix/>
          </a:blip>
          <a:srcRect/>
          <a:stretch/>
        </p:blipFill>
        <p:spPr>
          <a:xfrm>
            <a:off x="0" y="1"/>
            <a:ext cx="9144000" cy="5143427"/>
          </a:xfrm>
          <a:prstGeom prst="rect">
            <a:avLst/>
          </a:prstGeom>
          <a:noFill/>
          <a:ln>
            <a:noFill/>
          </a:ln>
        </p:spPr>
      </p:pic>
      <p:sp>
        <p:nvSpPr>
          <p:cNvPr id="530" name="Google Shape;530;p101"/>
          <p:cNvSpPr txBox="1"/>
          <p:nvPr/>
        </p:nvSpPr>
        <p:spPr>
          <a:xfrm>
            <a:off x="413384" y="370363"/>
            <a:ext cx="6142800" cy="344400"/>
          </a:xfrm>
          <a:prstGeom prst="rect">
            <a:avLst/>
          </a:prstGeom>
          <a:noFill/>
          <a:ln>
            <a:noFill/>
          </a:ln>
        </p:spPr>
        <p:txBody>
          <a:bodyPr spcFirstLastPara="1" wrap="square" lIns="19050" tIns="19050" rIns="19050" bIns="19050" rtlCol="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987"/>
              <a:buFont typeface="Arial"/>
              <a:buNone/>
              <a:tabLst/>
              <a:defRPr/>
            </a:pPr>
            <a:r>
              <a:rPr kumimoji="0" lang="es-mx" sz="1987" b="0" i="0" u="none" strike="noStrike" kern="0" cap="none" spc="0" normalizeH="0" baseline="0" noProof="0" dirty="0">
                <a:ln>
                  <a:noFill/>
                </a:ln>
                <a:solidFill>
                  <a:srgbClr val="824EFA"/>
                </a:solidFill>
                <a:effectLst/>
                <a:uLnTx/>
                <a:uFillTx/>
                <a:latin typeface="Poppins SemiBold"/>
                <a:ea typeface="Poppins SemiBold"/>
                <a:cs typeface="Poppins SemiBold"/>
                <a:sym typeface="Poppins SemiBold"/>
              </a:rPr>
              <a:t>RALLY BAR</a:t>
            </a:r>
            <a:r>
              <a:rPr kumimoji="0" lang="es-mx" sz="1987"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rPr>
              <a:t> PARA SALAS MEDIANAS</a:t>
            </a:r>
            <a:endParaRPr kumimoji="0" sz="1400"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endParaRPr>
          </a:p>
        </p:txBody>
      </p:sp>
      <p:sp>
        <p:nvSpPr>
          <p:cNvPr id="531" name="Google Shape;531;p101"/>
          <p:cNvSpPr/>
          <p:nvPr/>
        </p:nvSpPr>
        <p:spPr>
          <a:xfrm>
            <a:off x="5995018" y="4504757"/>
            <a:ext cx="1036500" cy="279300"/>
          </a:xfrm>
          <a:prstGeom prst="roundRect">
            <a:avLst>
              <a:gd name="adj" fmla="val 50000"/>
            </a:avLst>
          </a:prstGeom>
          <a:solidFill>
            <a:srgbClr val="FFFFFF"/>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a:ln>
                  <a:noFill/>
                </a:ln>
                <a:solidFill>
                  <a:srgbClr val="434343"/>
                </a:solidFill>
                <a:effectLst/>
                <a:uLnTx/>
                <a:uFillTx/>
                <a:latin typeface="Poppins"/>
                <a:ea typeface="Poppins"/>
                <a:cs typeface="Poppins"/>
                <a:sym typeface="Poppins"/>
              </a:rPr>
              <a:t>VISOR CON INTELIGENCIA ARTIFICIAL</a:t>
            </a:r>
            <a:endParaRPr kumimoji="0" sz="800" b="0" i="0" u="none" strike="noStrike" kern="0" cap="none" spc="0" normalizeH="0" baseline="0" noProof="0">
              <a:ln>
                <a:noFill/>
              </a:ln>
              <a:solidFill>
                <a:srgbClr val="434343"/>
              </a:solidFill>
              <a:effectLst/>
              <a:uLnTx/>
              <a:uFillTx/>
              <a:latin typeface="Arial"/>
              <a:cs typeface="Arial"/>
              <a:sym typeface="Arial"/>
            </a:endParaRPr>
          </a:p>
        </p:txBody>
      </p:sp>
      <p:sp>
        <p:nvSpPr>
          <p:cNvPr id="532" name="Google Shape;532;p101"/>
          <p:cNvSpPr/>
          <p:nvPr/>
        </p:nvSpPr>
        <p:spPr>
          <a:xfrm>
            <a:off x="7176400" y="4504757"/>
            <a:ext cx="1443000" cy="279300"/>
          </a:xfrm>
          <a:prstGeom prst="roundRect">
            <a:avLst>
              <a:gd name="adj" fmla="val 50000"/>
            </a:avLst>
          </a:prstGeom>
          <a:solidFill>
            <a:srgbClr val="FFFFFF"/>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dirty="0">
                <a:ln>
                  <a:noFill/>
                </a:ln>
                <a:solidFill>
                  <a:srgbClr val="434343"/>
                </a:solidFill>
                <a:effectLst/>
                <a:uLnTx/>
                <a:uFillTx/>
                <a:latin typeface="Poppins"/>
                <a:ea typeface="Poppins"/>
                <a:cs typeface="Poppins"/>
                <a:sym typeface="Poppins"/>
              </a:rPr>
              <a:t>MODO AUTÓNOMO Y USB</a:t>
            </a:r>
            <a:endParaRPr kumimoji="0" sz="800" b="0" i="0" u="none" strike="noStrike" kern="0" cap="none" spc="0" normalizeH="0" baseline="0" noProof="0" dirty="0">
              <a:ln>
                <a:noFill/>
              </a:ln>
              <a:solidFill>
                <a:srgbClr val="434343"/>
              </a:solidFill>
              <a:effectLst/>
              <a:uLnTx/>
              <a:uFillTx/>
              <a:latin typeface="Arial"/>
              <a:cs typeface="Arial"/>
              <a:sym typeface="Arial"/>
            </a:endParaRPr>
          </a:p>
        </p:txBody>
      </p:sp>
      <p:sp>
        <p:nvSpPr>
          <p:cNvPr id="533" name="Google Shape;533;p101"/>
          <p:cNvSpPr/>
          <p:nvPr/>
        </p:nvSpPr>
        <p:spPr>
          <a:xfrm>
            <a:off x="5147075" y="1932025"/>
            <a:ext cx="1482000" cy="408000"/>
          </a:xfrm>
          <a:prstGeom prst="rect">
            <a:avLst/>
          </a:prstGeom>
          <a:noFill/>
          <a:ln w="9525" cap="flat" cmpd="sng">
            <a:solidFill>
              <a:srgbClr val="824EFA"/>
            </a:solidFill>
            <a:prstDash val="solid"/>
            <a:round/>
            <a:headEnd type="none" w="sm" len="sm"/>
            <a:tailEnd type="none" w="sm" len="sm"/>
          </a:ln>
        </p:spPr>
        <p:txBody>
          <a:bodyPr spcFirstLastPara="1" wrap="square" lIns="91425" tIns="91425" rIns="91425" bIns="91425" rtlCol="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534" name="Google Shape;534;p101"/>
          <p:cNvSpPr/>
          <p:nvPr/>
        </p:nvSpPr>
        <p:spPr>
          <a:xfrm>
            <a:off x="2488056" y="4504750"/>
            <a:ext cx="1608600" cy="279300"/>
          </a:xfrm>
          <a:prstGeom prst="roundRect">
            <a:avLst>
              <a:gd name="adj" fmla="val 50000"/>
            </a:avLst>
          </a:prstGeom>
          <a:solidFill>
            <a:srgbClr val="FFFFFF"/>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dirty="0">
                <a:ln>
                  <a:noFill/>
                </a:ln>
                <a:solidFill>
                  <a:srgbClr val="434343"/>
                </a:solidFill>
                <a:effectLst/>
                <a:uLnTx/>
                <a:uFillTx/>
                <a:latin typeface="Poppins"/>
                <a:ea typeface="Poppins"/>
                <a:cs typeface="Poppins"/>
                <a:sym typeface="Poppins"/>
              </a:rPr>
              <a:t>PARLANTES POTENTES</a:t>
            </a:r>
            <a:endParaRPr kumimoji="0" sz="800" b="0" i="0" u="none" strike="noStrike" kern="0" cap="none" spc="0" normalizeH="0" baseline="0" noProof="0" dirty="0">
              <a:ln>
                <a:noFill/>
              </a:ln>
              <a:solidFill>
                <a:srgbClr val="434343"/>
              </a:solidFill>
              <a:effectLst/>
              <a:uLnTx/>
              <a:uFillTx/>
              <a:latin typeface="Arial"/>
              <a:cs typeface="Arial"/>
              <a:sym typeface="Arial"/>
            </a:endParaRPr>
          </a:p>
        </p:txBody>
      </p:sp>
      <p:sp>
        <p:nvSpPr>
          <p:cNvPr id="535" name="Google Shape;535;p101"/>
          <p:cNvSpPr/>
          <p:nvPr/>
        </p:nvSpPr>
        <p:spPr>
          <a:xfrm>
            <a:off x="4241537" y="4504757"/>
            <a:ext cx="1608600" cy="279300"/>
          </a:xfrm>
          <a:prstGeom prst="roundRect">
            <a:avLst>
              <a:gd name="adj" fmla="val 50000"/>
            </a:avLst>
          </a:prstGeom>
          <a:solidFill>
            <a:srgbClr val="814EFA"/>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a:ln>
                  <a:noFill/>
                </a:ln>
                <a:solidFill>
                  <a:srgbClr val="FFFFFF"/>
                </a:solidFill>
                <a:effectLst/>
                <a:uLnTx/>
                <a:uFillTx/>
                <a:latin typeface="Poppins"/>
                <a:ea typeface="Poppins"/>
                <a:cs typeface="Poppins"/>
                <a:sym typeface="Poppins"/>
              </a:rPr>
              <a:t>SISTEMA DE MICRÓFONOS AVANZADOS</a:t>
            </a:r>
            <a:endParaRPr kumimoji="0" sz="800" b="0" i="0" u="none" strike="noStrike" kern="0" cap="none" spc="0" normalizeH="0" baseline="0" noProof="0">
              <a:ln>
                <a:noFill/>
              </a:ln>
              <a:solidFill>
                <a:srgbClr val="FFFFFF"/>
              </a:solidFill>
              <a:effectLst/>
              <a:uLnTx/>
              <a:uFillTx/>
              <a:latin typeface="Arial"/>
              <a:cs typeface="Arial"/>
              <a:sym typeface="Arial"/>
            </a:endParaRPr>
          </a:p>
        </p:txBody>
      </p:sp>
      <p:sp>
        <p:nvSpPr>
          <p:cNvPr id="536" name="Google Shape;536;p101"/>
          <p:cNvSpPr/>
          <p:nvPr/>
        </p:nvSpPr>
        <p:spPr>
          <a:xfrm>
            <a:off x="538675" y="4504750"/>
            <a:ext cx="1804500" cy="279300"/>
          </a:xfrm>
          <a:prstGeom prst="roundRect">
            <a:avLst>
              <a:gd name="adj" fmla="val 50000"/>
            </a:avLst>
          </a:prstGeom>
          <a:solidFill>
            <a:srgbClr val="FFFFFF"/>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a:ln>
                  <a:noFill/>
                </a:ln>
                <a:solidFill>
                  <a:srgbClr val="434343"/>
                </a:solidFill>
                <a:effectLst/>
                <a:uLnTx/>
                <a:uFillTx/>
                <a:latin typeface="Poppins"/>
                <a:ea typeface="Poppins"/>
                <a:cs typeface="Poppins"/>
                <a:sym typeface="Poppins"/>
              </a:rPr>
              <a:t>CÁMARA 4K, PTZ</a:t>
            </a:r>
            <a:endParaRPr kumimoji="0" sz="800" b="0" i="0" u="none" strike="noStrike" kern="0" cap="none" spc="0" normalizeH="0" baseline="0" noProof="0">
              <a:ln>
                <a:noFill/>
              </a:ln>
              <a:solidFill>
                <a:srgbClr val="434343"/>
              </a:solidFill>
              <a:effectLst/>
              <a:uLnTx/>
              <a:uFillTx/>
              <a:latin typeface="Arial"/>
              <a:cs typeface="Arial"/>
              <a:sym typeface="Arial"/>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540"/>
        <p:cNvGrpSpPr/>
        <p:nvPr/>
      </p:nvGrpSpPr>
      <p:grpSpPr>
        <a:xfrm>
          <a:off x="0" y="0"/>
          <a:ext cx="0" cy="0"/>
          <a:chOff x="0" y="0"/>
          <a:chExt cx="0" cy="0"/>
        </a:xfrm>
      </p:grpSpPr>
      <p:pic>
        <p:nvPicPr>
          <p:cNvPr id="541" name="Google Shape;541;p102"/>
          <p:cNvPicPr preferRelativeResize="0"/>
          <p:nvPr/>
        </p:nvPicPr>
        <p:blipFill>
          <a:blip r:embed="rId3">
            <a:alphaModFix/>
          </a:blip>
          <a:stretch>
            <a:fillRect/>
          </a:stretch>
        </p:blipFill>
        <p:spPr>
          <a:xfrm>
            <a:off x="1136665" y="927373"/>
            <a:ext cx="6870680" cy="3864752"/>
          </a:xfrm>
          <a:prstGeom prst="rect">
            <a:avLst/>
          </a:prstGeom>
          <a:noFill/>
          <a:ln>
            <a:noFill/>
          </a:ln>
        </p:spPr>
      </p:pic>
      <p:sp>
        <p:nvSpPr>
          <p:cNvPr id="542" name="Google Shape;542;p102"/>
          <p:cNvSpPr txBox="1"/>
          <p:nvPr/>
        </p:nvSpPr>
        <p:spPr>
          <a:xfrm>
            <a:off x="413384" y="370363"/>
            <a:ext cx="6142800" cy="344400"/>
          </a:xfrm>
          <a:prstGeom prst="rect">
            <a:avLst/>
          </a:prstGeom>
          <a:noFill/>
          <a:ln>
            <a:noFill/>
          </a:ln>
        </p:spPr>
        <p:txBody>
          <a:bodyPr spcFirstLastPara="1" wrap="square" lIns="19050" tIns="19050" rIns="19050" bIns="19050" rtlCol="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987"/>
              <a:buFont typeface="Arial"/>
              <a:buNone/>
              <a:tabLst/>
              <a:defRPr/>
            </a:pPr>
            <a:r>
              <a:rPr kumimoji="0" lang="es-mx" sz="1987" b="0" i="0" u="none" strike="noStrike" kern="0" cap="none" spc="0" normalizeH="0" baseline="0" noProof="0" dirty="0">
                <a:ln>
                  <a:noFill/>
                </a:ln>
                <a:solidFill>
                  <a:srgbClr val="824EFA"/>
                </a:solidFill>
                <a:effectLst/>
                <a:uLnTx/>
                <a:uFillTx/>
                <a:latin typeface="Poppins SemiBold"/>
                <a:ea typeface="Poppins SemiBold"/>
                <a:cs typeface="Poppins SemiBold"/>
                <a:sym typeface="Poppins SemiBold"/>
              </a:rPr>
              <a:t>RALLY BAR</a:t>
            </a:r>
            <a:r>
              <a:rPr kumimoji="0" lang="es-mx" sz="1987"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rPr>
              <a:t> PARA SALAS MEDIANAS</a:t>
            </a:r>
            <a:endParaRPr kumimoji="0" sz="1400"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endParaRPr>
          </a:p>
        </p:txBody>
      </p:sp>
      <p:sp>
        <p:nvSpPr>
          <p:cNvPr id="543" name="Google Shape;543;p102"/>
          <p:cNvSpPr/>
          <p:nvPr/>
        </p:nvSpPr>
        <p:spPr>
          <a:xfrm>
            <a:off x="2488056" y="4504750"/>
            <a:ext cx="1608600" cy="279300"/>
          </a:xfrm>
          <a:prstGeom prst="roundRect">
            <a:avLst>
              <a:gd name="adj" fmla="val 50000"/>
            </a:avLst>
          </a:prstGeom>
          <a:solidFill>
            <a:srgbClr val="FFFFFF"/>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dirty="0">
                <a:ln>
                  <a:noFill/>
                </a:ln>
                <a:solidFill>
                  <a:srgbClr val="434343"/>
                </a:solidFill>
                <a:effectLst/>
                <a:uLnTx/>
                <a:uFillTx/>
                <a:latin typeface="Poppins"/>
                <a:ea typeface="Poppins"/>
                <a:cs typeface="Poppins"/>
                <a:sym typeface="Poppins"/>
              </a:rPr>
              <a:t>PARLANTES POTENTES</a:t>
            </a:r>
            <a:endParaRPr kumimoji="0" sz="800" b="0" i="0" u="none" strike="noStrike" kern="0" cap="none" spc="0" normalizeH="0" baseline="0" noProof="0" dirty="0">
              <a:ln>
                <a:noFill/>
              </a:ln>
              <a:solidFill>
                <a:srgbClr val="434343"/>
              </a:solidFill>
              <a:effectLst/>
              <a:uLnTx/>
              <a:uFillTx/>
              <a:latin typeface="Arial"/>
              <a:cs typeface="Arial"/>
              <a:sym typeface="Arial"/>
            </a:endParaRPr>
          </a:p>
        </p:txBody>
      </p:sp>
      <p:sp>
        <p:nvSpPr>
          <p:cNvPr id="544" name="Google Shape;544;p102"/>
          <p:cNvSpPr/>
          <p:nvPr/>
        </p:nvSpPr>
        <p:spPr>
          <a:xfrm>
            <a:off x="4241537" y="4504757"/>
            <a:ext cx="1608600" cy="279300"/>
          </a:xfrm>
          <a:prstGeom prst="roundRect">
            <a:avLst>
              <a:gd name="adj" fmla="val 50000"/>
            </a:avLst>
          </a:prstGeom>
          <a:solidFill>
            <a:srgbClr val="814EFA"/>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a:ln>
                  <a:noFill/>
                </a:ln>
                <a:solidFill>
                  <a:srgbClr val="FFFFFF"/>
                </a:solidFill>
                <a:effectLst/>
                <a:uLnTx/>
                <a:uFillTx/>
                <a:latin typeface="Poppins"/>
                <a:ea typeface="Poppins"/>
                <a:cs typeface="Poppins"/>
                <a:sym typeface="Poppins"/>
              </a:rPr>
              <a:t>SISTEMA DE MICRÓFONOS AVANZADOS</a:t>
            </a:r>
            <a:endParaRPr kumimoji="0" sz="800" b="0" i="0" u="none" strike="noStrike" kern="0" cap="none" spc="0" normalizeH="0" baseline="0" noProof="0">
              <a:ln>
                <a:noFill/>
              </a:ln>
              <a:solidFill>
                <a:srgbClr val="FFFFFF"/>
              </a:solidFill>
              <a:effectLst/>
              <a:uLnTx/>
              <a:uFillTx/>
              <a:latin typeface="Arial"/>
              <a:cs typeface="Arial"/>
              <a:sym typeface="Arial"/>
            </a:endParaRPr>
          </a:p>
        </p:txBody>
      </p:sp>
      <p:sp>
        <p:nvSpPr>
          <p:cNvPr id="545" name="Google Shape;545;p102"/>
          <p:cNvSpPr/>
          <p:nvPr/>
        </p:nvSpPr>
        <p:spPr>
          <a:xfrm>
            <a:off x="5995018" y="4504757"/>
            <a:ext cx="1036500" cy="279300"/>
          </a:xfrm>
          <a:prstGeom prst="roundRect">
            <a:avLst>
              <a:gd name="adj" fmla="val 50000"/>
            </a:avLst>
          </a:prstGeom>
          <a:solidFill>
            <a:srgbClr val="FFFFFF"/>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dirty="0">
                <a:ln>
                  <a:noFill/>
                </a:ln>
                <a:solidFill>
                  <a:srgbClr val="434343"/>
                </a:solidFill>
                <a:effectLst/>
                <a:uLnTx/>
                <a:uFillTx/>
                <a:latin typeface="Poppins"/>
                <a:ea typeface="Poppins"/>
                <a:cs typeface="Poppins"/>
                <a:sym typeface="Poppins"/>
              </a:rPr>
              <a:t>VISOR CON INTELIGENCIA ARTIFICIAL</a:t>
            </a:r>
            <a:endParaRPr kumimoji="0" sz="800" b="0" i="0" u="none" strike="noStrike" kern="0" cap="none" spc="0" normalizeH="0" baseline="0" noProof="0" dirty="0">
              <a:ln>
                <a:noFill/>
              </a:ln>
              <a:solidFill>
                <a:srgbClr val="434343"/>
              </a:solidFill>
              <a:effectLst/>
              <a:uLnTx/>
              <a:uFillTx/>
              <a:latin typeface="Arial"/>
              <a:cs typeface="Arial"/>
              <a:sym typeface="Arial"/>
            </a:endParaRPr>
          </a:p>
        </p:txBody>
      </p:sp>
      <p:sp>
        <p:nvSpPr>
          <p:cNvPr id="546" name="Google Shape;546;p102"/>
          <p:cNvSpPr/>
          <p:nvPr/>
        </p:nvSpPr>
        <p:spPr>
          <a:xfrm>
            <a:off x="7176400" y="4504757"/>
            <a:ext cx="1443000" cy="279300"/>
          </a:xfrm>
          <a:prstGeom prst="roundRect">
            <a:avLst>
              <a:gd name="adj" fmla="val 50000"/>
            </a:avLst>
          </a:prstGeom>
          <a:solidFill>
            <a:srgbClr val="FFFFFF"/>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dirty="0">
                <a:ln>
                  <a:noFill/>
                </a:ln>
                <a:solidFill>
                  <a:srgbClr val="434343"/>
                </a:solidFill>
                <a:effectLst/>
                <a:uLnTx/>
                <a:uFillTx/>
                <a:latin typeface="Poppins"/>
                <a:ea typeface="Poppins"/>
                <a:cs typeface="Poppins"/>
                <a:sym typeface="Poppins"/>
              </a:rPr>
              <a:t>MODO AUTÓNOMO Y USB</a:t>
            </a:r>
            <a:endParaRPr kumimoji="0" sz="800" b="0" i="0" u="none" strike="noStrike" kern="0" cap="none" spc="0" normalizeH="0" baseline="0" noProof="0" dirty="0">
              <a:ln>
                <a:noFill/>
              </a:ln>
              <a:solidFill>
                <a:srgbClr val="434343"/>
              </a:solidFill>
              <a:effectLst/>
              <a:uLnTx/>
              <a:uFillTx/>
              <a:latin typeface="Arial"/>
              <a:cs typeface="Arial"/>
              <a:sym typeface="Arial"/>
            </a:endParaRPr>
          </a:p>
        </p:txBody>
      </p:sp>
      <p:sp>
        <p:nvSpPr>
          <p:cNvPr id="547" name="Google Shape;547;p102"/>
          <p:cNvSpPr/>
          <p:nvPr/>
        </p:nvSpPr>
        <p:spPr>
          <a:xfrm>
            <a:off x="538675" y="4504750"/>
            <a:ext cx="1804500" cy="279300"/>
          </a:xfrm>
          <a:prstGeom prst="roundRect">
            <a:avLst>
              <a:gd name="adj" fmla="val 50000"/>
            </a:avLst>
          </a:prstGeom>
          <a:solidFill>
            <a:srgbClr val="FFFFFF"/>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a:ln>
                  <a:noFill/>
                </a:ln>
                <a:solidFill>
                  <a:srgbClr val="434343"/>
                </a:solidFill>
                <a:effectLst/>
                <a:uLnTx/>
                <a:uFillTx/>
                <a:latin typeface="Poppins"/>
                <a:ea typeface="Poppins"/>
                <a:cs typeface="Poppins"/>
                <a:sym typeface="Poppins"/>
              </a:rPr>
              <a:t>CÁMARA 4K, PTZ</a:t>
            </a:r>
            <a:endParaRPr kumimoji="0" sz="800" b="0" i="0" u="none" strike="noStrike" kern="0" cap="none" spc="0" normalizeH="0" baseline="0" noProof="0">
              <a:ln>
                <a:noFill/>
              </a:ln>
              <a:solidFill>
                <a:srgbClr val="434343"/>
              </a:solidFill>
              <a:effectLst/>
              <a:uLnTx/>
              <a:uFillTx/>
              <a:latin typeface="Arial"/>
              <a:cs typeface="Arial"/>
              <a:sym typeface="Arial"/>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551"/>
        <p:cNvGrpSpPr/>
        <p:nvPr/>
      </p:nvGrpSpPr>
      <p:grpSpPr>
        <a:xfrm>
          <a:off x="0" y="0"/>
          <a:ext cx="0" cy="0"/>
          <a:chOff x="0" y="0"/>
          <a:chExt cx="0" cy="0"/>
        </a:xfrm>
      </p:grpSpPr>
      <p:pic>
        <p:nvPicPr>
          <p:cNvPr id="552" name="Google Shape;552;p103"/>
          <p:cNvPicPr preferRelativeResize="0"/>
          <p:nvPr/>
        </p:nvPicPr>
        <p:blipFill>
          <a:blip r:embed="rId3">
            <a:alphaModFix/>
          </a:blip>
          <a:stretch>
            <a:fillRect/>
          </a:stretch>
        </p:blipFill>
        <p:spPr>
          <a:xfrm>
            <a:off x="0" y="0"/>
            <a:ext cx="9144004" cy="5141518"/>
          </a:xfrm>
          <a:prstGeom prst="rect">
            <a:avLst/>
          </a:prstGeom>
          <a:noFill/>
          <a:ln>
            <a:noFill/>
          </a:ln>
        </p:spPr>
      </p:pic>
      <p:sp>
        <p:nvSpPr>
          <p:cNvPr id="553" name="Google Shape;553;p103"/>
          <p:cNvSpPr txBox="1"/>
          <p:nvPr/>
        </p:nvSpPr>
        <p:spPr>
          <a:xfrm>
            <a:off x="413384" y="370363"/>
            <a:ext cx="6142800" cy="344400"/>
          </a:xfrm>
          <a:prstGeom prst="rect">
            <a:avLst/>
          </a:prstGeom>
          <a:noFill/>
          <a:ln>
            <a:noFill/>
          </a:ln>
        </p:spPr>
        <p:txBody>
          <a:bodyPr spcFirstLastPara="1" wrap="square" lIns="19050" tIns="19050" rIns="19050" bIns="19050" rtlCol="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987"/>
              <a:buFont typeface="Arial"/>
              <a:buNone/>
              <a:tabLst/>
              <a:defRPr/>
            </a:pPr>
            <a:r>
              <a:rPr kumimoji="0" lang="es-mx" sz="1987" b="0" i="0" u="none" strike="noStrike" kern="0" cap="none" spc="0" normalizeH="0" baseline="0" noProof="0" dirty="0">
                <a:ln>
                  <a:noFill/>
                </a:ln>
                <a:solidFill>
                  <a:srgbClr val="824EFA"/>
                </a:solidFill>
                <a:effectLst/>
                <a:uLnTx/>
                <a:uFillTx/>
                <a:latin typeface="Poppins SemiBold"/>
                <a:ea typeface="Poppins SemiBold"/>
                <a:cs typeface="Poppins SemiBold"/>
                <a:sym typeface="Poppins SemiBold"/>
              </a:rPr>
              <a:t>RALLY BAR</a:t>
            </a:r>
            <a:r>
              <a:rPr kumimoji="0" lang="es-mx" sz="1987"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rPr>
              <a:t> </a:t>
            </a:r>
            <a:r>
              <a:rPr kumimoji="0" lang="es-mx" sz="1987" b="0" i="0" u="none" strike="noStrike" kern="0" cap="none" spc="0" normalizeH="0" baseline="0" noProof="0" dirty="0">
                <a:ln>
                  <a:noFill/>
                </a:ln>
                <a:solidFill>
                  <a:srgbClr val="FFFFFF"/>
                </a:solidFill>
                <a:effectLst/>
                <a:uLnTx/>
                <a:uFillTx/>
                <a:latin typeface="Poppins SemiBold"/>
                <a:ea typeface="Poppins SemiBold"/>
                <a:cs typeface="Poppins SemiBold"/>
                <a:sym typeface="Poppins SemiBold"/>
              </a:rPr>
              <a:t>PARA SALAS MEDIANAS</a:t>
            </a:r>
            <a:endParaRPr kumimoji="0" sz="1400" b="0" i="0" u="none" strike="noStrike" kern="0" cap="none" spc="0" normalizeH="0" baseline="0" noProof="0" dirty="0">
              <a:ln>
                <a:noFill/>
              </a:ln>
              <a:solidFill>
                <a:srgbClr val="FFFFFF"/>
              </a:solidFill>
              <a:effectLst/>
              <a:uLnTx/>
              <a:uFillTx/>
              <a:latin typeface="Poppins SemiBold"/>
              <a:ea typeface="Poppins SemiBold"/>
              <a:cs typeface="Poppins SemiBold"/>
              <a:sym typeface="Poppins SemiBold"/>
            </a:endParaRPr>
          </a:p>
        </p:txBody>
      </p:sp>
      <p:sp>
        <p:nvSpPr>
          <p:cNvPr id="554" name="Google Shape;554;p103"/>
          <p:cNvSpPr/>
          <p:nvPr/>
        </p:nvSpPr>
        <p:spPr>
          <a:xfrm>
            <a:off x="4241537" y="4504757"/>
            <a:ext cx="1608600" cy="279300"/>
          </a:xfrm>
          <a:prstGeom prst="roundRect">
            <a:avLst>
              <a:gd name="adj" fmla="val 50000"/>
            </a:avLst>
          </a:prstGeom>
          <a:solidFill>
            <a:srgbClr val="814EFA"/>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a:ln>
                  <a:noFill/>
                </a:ln>
                <a:solidFill>
                  <a:srgbClr val="FFFFFF"/>
                </a:solidFill>
                <a:effectLst/>
                <a:uLnTx/>
                <a:uFillTx/>
                <a:latin typeface="Poppins"/>
                <a:ea typeface="Poppins"/>
                <a:cs typeface="Poppins"/>
                <a:sym typeface="Poppins"/>
              </a:rPr>
              <a:t>SISTEMA DE MICRÓFONOS AVANZADOS</a:t>
            </a:r>
            <a:endParaRPr kumimoji="0" sz="800" b="0" i="0" u="none" strike="noStrike" kern="0" cap="none" spc="0" normalizeH="0" baseline="0" noProof="0">
              <a:ln>
                <a:noFill/>
              </a:ln>
              <a:solidFill>
                <a:srgbClr val="FFFFFF"/>
              </a:solidFill>
              <a:effectLst/>
              <a:uLnTx/>
              <a:uFillTx/>
              <a:latin typeface="Arial"/>
              <a:cs typeface="Arial"/>
              <a:sym typeface="Arial"/>
            </a:endParaRPr>
          </a:p>
        </p:txBody>
      </p:sp>
      <p:sp>
        <p:nvSpPr>
          <p:cNvPr id="555" name="Google Shape;555;p103"/>
          <p:cNvSpPr/>
          <p:nvPr/>
        </p:nvSpPr>
        <p:spPr>
          <a:xfrm>
            <a:off x="5995018" y="4504757"/>
            <a:ext cx="1036500" cy="279300"/>
          </a:xfrm>
          <a:prstGeom prst="roundRect">
            <a:avLst>
              <a:gd name="adj" fmla="val 50000"/>
            </a:avLst>
          </a:prstGeom>
          <a:solidFill>
            <a:srgbClr val="FFFFFF"/>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a:ln>
                  <a:noFill/>
                </a:ln>
                <a:solidFill>
                  <a:srgbClr val="434343"/>
                </a:solidFill>
                <a:effectLst/>
                <a:uLnTx/>
                <a:uFillTx/>
                <a:latin typeface="Poppins"/>
                <a:ea typeface="Poppins"/>
                <a:cs typeface="Poppins"/>
                <a:sym typeface="Poppins"/>
              </a:rPr>
              <a:t>VISOR CON INTELIGENCIA ARTIFICIAL</a:t>
            </a:r>
            <a:endParaRPr kumimoji="0" sz="800" b="0" i="0" u="none" strike="noStrike" kern="0" cap="none" spc="0" normalizeH="0" baseline="0" noProof="0">
              <a:ln>
                <a:noFill/>
              </a:ln>
              <a:solidFill>
                <a:srgbClr val="434343"/>
              </a:solidFill>
              <a:effectLst/>
              <a:uLnTx/>
              <a:uFillTx/>
              <a:latin typeface="Arial"/>
              <a:cs typeface="Arial"/>
              <a:sym typeface="Arial"/>
            </a:endParaRPr>
          </a:p>
        </p:txBody>
      </p:sp>
      <p:sp>
        <p:nvSpPr>
          <p:cNvPr id="556" name="Google Shape;556;p103"/>
          <p:cNvSpPr/>
          <p:nvPr/>
        </p:nvSpPr>
        <p:spPr>
          <a:xfrm>
            <a:off x="7176400" y="4504757"/>
            <a:ext cx="1443000" cy="279300"/>
          </a:xfrm>
          <a:prstGeom prst="roundRect">
            <a:avLst>
              <a:gd name="adj" fmla="val 50000"/>
            </a:avLst>
          </a:prstGeom>
          <a:solidFill>
            <a:srgbClr val="FFFFFF"/>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dirty="0">
                <a:ln>
                  <a:noFill/>
                </a:ln>
                <a:solidFill>
                  <a:srgbClr val="434343"/>
                </a:solidFill>
                <a:effectLst/>
                <a:uLnTx/>
                <a:uFillTx/>
                <a:latin typeface="Poppins"/>
                <a:ea typeface="Poppins"/>
                <a:cs typeface="Poppins"/>
                <a:sym typeface="Poppins"/>
              </a:rPr>
              <a:t>MODO AUTÓNOMO Y USB</a:t>
            </a:r>
            <a:endParaRPr kumimoji="0" sz="800" b="0" i="0" u="none" strike="noStrike" kern="0" cap="none" spc="0" normalizeH="0" baseline="0" noProof="0" dirty="0">
              <a:ln>
                <a:noFill/>
              </a:ln>
              <a:solidFill>
                <a:srgbClr val="434343"/>
              </a:solidFill>
              <a:effectLst/>
              <a:uLnTx/>
              <a:uFillTx/>
              <a:latin typeface="Arial"/>
              <a:cs typeface="Arial"/>
              <a:sym typeface="Arial"/>
            </a:endParaRPr>
          </a:p>
        </p:txBody>
      </p:sp>
      <p:sp>
        <p:nvSpPr>
          <p:cNvPr id="557" name="Google Shape;557;p103"/>
          <p:cNvSpPr/>
          <p:nvPr/>
        </p:nvSpPr>
        <p:spPr>
          <a:xfrm>
            <a:off x="538675" y="4504750"/>
            <a:ext cx="1804500" cy="279300"/>
          </a:xfrm>
          <a:prstGeom prst="roundRect">
            <a:avLst>
              <a:gd name="adj" fmla="val 50000"/>
            </a:avLst>
          </a:prstGeom>
          <a:solidFill>
            <a:srgbClr val="FFFFFF"/>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a:ln>
                  <a:noFill/>
                </a:ln>
                <a:solidFill>
                  <a:srgbClr val="434343"/>
                </a:solidFill>
                <a:effectLst/>
                <a:uLnTx/>
                <a:uFillTx/>
                <a:latin typeface="Poppins"/>
                <a:ea typeface="Poppins"/>
                <a:cs typeface="Poppins"/>
                <a:sym typeface="Poppins"/>
              </a:rPr>
              <a:t>CÁMARA 4K, PTZ</a:t>
            </a:r>
            <a:endParaRPr kumimoji="0" sz="800" b="0" i="0" u="none" strike="noStrike" kern="0" cap="none" spc="0" normalizeH="0" baseline="0" noProof="0">
              <a:ln>
                <a:noFill/>
              </a:ln>
              <a:solidFill>
                <a:srgbClr val="434343"/>
              </a:solidFill>
              <a:effectLst/>
              <a:uLnTx/>
              <a:uFillTx/>
              <a:latin typeface="Arial"/>
              <a:cs typeface="Arial"/>
              <a:sym typeface="Arial"/>
            </a:endParaRPr>
          </a:p>
        </p:txBody>
      </p:sp>
      <p:sp>
        <p:nvSpPr>
          <p:cNvPr id="558" name="Google Shape;558;p103"/>
          <p:cNvSpPr/>
          <p:nvPr/>
        </p:nvSpPr>
        <p:spPr>
          <a:xfrm>
            <a:off x="2488056" y="4504750"/>
            <a:ext cx="1608600" cy="279300"/>
          </a:xfrm>
          <a:prstGeom prst="roundRect">
            <a:avLst>
              <a:gd name="adj" fmla="val 50000"/>
            </a:avLst>
          </a:prstGeom>
          <a:solidFill>
            <a:srgbClr val="FFFFFF"/>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dirty="0">
                <a:ln>
                  <a:noFill/>
                </a:ln>
                <a:solidFill>
                  <a:srgbClr val="434343"/>
                </a:solidFill>
                <a:effectLst/>
                <a:uLnTx/>
                <a:uFillTx/>
                <a:latin typeface="Poppins"/>
                <a:ea typeface="Poppins"/>
                <a:cs typeface="Poppins"/>
                <a:sym typeface="Poppins"/>
              </a:rPr>
              <a:t>PARLANTES POTENTES</a:t>
            </a:r>
            <a:endParaRPr kumimoji="0" sz="800" b="0" i="0" u="none" strike="noStrike" kern="0" cap="none" spc="0" normalizeH="0" baseline="0" noProof="0" dirty="0">
              <a:ln>
                <a:noFill/>
              </a:ln>
              <a:solidFill>
                <a:srgbClr val="434343"/>
              </a:solidFill>
              <a:effectLst/>
              <a:uLnTx/>
              <a:uFillTx/>
              <a:latin typeface="Arial"/>
              <a:cs typeface="Arial"/>
              <a:sym typeface="Arial"/>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562"/>
        <p:cNvGrpSpPr/>
        <p:nvPr/>
      </p:nvGrpSpPr>
      <p:grpSpPr>
        <a:xfrm>
          <a:off x="0" y="0"/>
          <a:ext cx="0" cy="0"/>
          <a:chOff x="0" y="0"/>
          <a:chExt cx="0" cy="0"/>
        </a:xfrm>
      </p:grpSpPr>
      <p:pic>
        <p:nvPicPr>
          <p:cNvPr id="563" name="Google Shape;563;p104"/>
          <p:cNvPicPr preferRelativeResize="0"/>
          <p:nvPr/>
        </p:nvPicPr>
        <p:blipFill>
          <a:blip r:embed="rId3">
            <a:alphaModFix/>
          </a:blip>
          <a:stretch>
            <a:fillRect/>
          </a:stretch>
        </p:blipFill>
        <p:spPr>
          <a:xfrm>
            <a:off x="-25" y="-471075"/>
            <a:ext cx="9144050" cy="5143500"/>
          </a:xfrm>
          <a:prstGeom prst="rect">
            <a:avLst/>
          </a:prstGeom>
          <a:noFill/>
          <a:ln>
            <a:noFill/>
          </a:ln>
        </p:spPr>
      </p:pic>
      <p:sp>
        <p:nvSpPr>
          <p:cNvPr id="564" name="Google Shape;564;p104"/>
          <p:cNvSpPr/>
          <p:nvPr/>
        </p:nvSpPr>
        <p:spPr>
          <a:xfrm>
            <a:off x="3895275" y="1722825"/>
            <a:ext cx="1135500" cy="1135500"/>
          </a:xfrm>
          <a:prstGeom prst="ellipse">
            <a:avLst/>
          </a:prstGeom>
          <a:noFill/>
          <a:ln w="19050" cap="flat" cmpd="sng">
            <a:solidFill>
              <a:srgbClr val="FFFFFF"/>
            </a:solidFill>
            <a:prstDash val="dash"/>
            <a:round/>
            <a:headEnd type="none" w="sm" len="sm"/>
            <a:tailEnd type="none" w="sm" len="sm"/>
          </a:ln>
        </p:spPr>
        <p:txBody>
          <a:bodyPr spcFirstLastPara="1" wrap="square" lIns="91425" tIns="91425" rIns="91425" bIns="91425" rtlCol="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565" name="Google Shape;565;p104"/>
          <p:cNvSpPr/>
          <p:nvPr/>
        </p:nvSpPr>
        <p:spPr>
          <a:xfrm>
            <a:off x="3687525" y="1515075"/>
            <a:ext cx="1551000" cy="1551000"/>
          </a:xfrm>
          <a:prstGeom prst="ellipse">
            <a:avLst/>
          </a:prstGeom>
          <a:noFill/>
          <a:ln w="9525" cap="flat" cmpd="sng">
            <a:solidFill>
              <a:srgbClr val="FFFFFF"/>
            </a:solidFill>
            <a:prstDash val="dash"/>
            <a:round/>
            <a:headEnd type="none" w="sm" len="sm"/>
            <a:tailEnd type="none" w="sm" len="sm"/>
          </a:ln>
        </p:spPr>
        <p:txBody>
          <a:bodyPr spcFirstLastPara="1" wrap="square" lIns="91425" tIns="91425" rIns="91425" bIns="91425" rtlCol="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566" name="Google Shape;566;p104"/>
          <p:cNvSpPr txBox="1"/>
          <p:nvPr/>
        </p:nvSpPr>
        <p:spPr>
          <a:xfrm>
            <a:off x="413384" y="370363"/>
            <a:ext cx="6142800" cy="344400"/>
          </a:xfrm>
          <a:prstGeom prst="rect">
            <a:avLst/>
          </a:prstGeom>
          <a:noFill/>
          <a:ln>
            <a:noFill/>
          </a:ln>
        </p:spPr>
        <p:txBody>
          <a:bodyPr spcFirstLastPara="1" wrap="square" lIns="19050" tIns="19050" rIns="19050" bIns="19050" rtlCol="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987"/>
              <a:buFont typeface="Arial"/>
              <a:buNone/>
              <a:tabLst/>
              <a:defRPr/>
            </a:pPr>
            <a:r>
              <a:rPr kumimoji="0" lang="es-mx" sz="1987" b="0" i="0" u="none" strike="noStrike" kern="0" cap="none" spc="0" normalizeH="0" baseline="0" noProof="0" dirty="0">
                <a:ln>
                  <a:noFill/>
                </a:ln>
                <a:solidFill>
                  <a:srgbClr val="824EFA"/>
                </a:solidFill>
                <a:effectLst/>
                <a:uLnTx/>
                <a:uFillTx/>
                <a:latin typeface="Poppins SemiBold"/>
                <a:ea typeface="Poppins SemiBold"/>
                <a:cs typeface="Poppins SemiBold"/>
                <a:sym typeface="Poppins SemiBold"/>
              </a:rPr>
              <a:t>RALLY BAR</a:t>
            </a:r>
            <a:r>
              <a:rPr kumimoji="0" lang="es-mx" sz="1987"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rPr>
              <a:t> PARA SALAS MEDIANAS</a:t>
            </a:r>
            <a:endParaRPr kumimoji="0" sz="1400"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endParaRPr>
          </a:p>
        </p:txBody>
      </p:sp>
      <p:sp>
        <p:nvSpPr>
          <p:cNvPr id="567" name="Google Shape;567;p104"/>
          <p:cNvSpPr/>
          <p:nvPr/>
        </p:nvSpPr>
        <p:spPr>
          <a:xfrm>
            <a:off x="4241537" y="4504757"/>
            <a:ext cx="1608600" cy="279300"/>
          </a:xfrm>
          <a:prstGeom prst="roundRect">
            <a:avLst>
              <a:gd name="adj" fmla="val 50000"/>
            </a:avLst>
          </a:prstGeom>
          <a:solidFill>
            <a:srgbClr val="FFFFFF"/>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a:ln>
                  <a:noFill/>
                </a:ln>
                <a:solidFill>
                  <a:srgbClr val="434343"/>
                </a:solidFill>
                <a:effectLst/>
                <a:uLnTx/>
                <a:uFillTx/>
                <a:latin typeface="Poppins"/>
                <a:ea typeface="Poppins"/>
                <a:cs typeface="Poppins"/>
                <a:sym typeface="Poppins"/>
              </a:rPr>
              <a:t>SISTEMA DE MICRÓFONOS AVANZADOS</a:t>
            </a:r>
            <a:endParaRPr kumimoji="0" sz="800" b="0" i="0" u="none" strike="noStrike" kern="0" cap="none" spc="0" normalizeH="0" baseline="0" noProof="0">
              <a:ln>
                <a:noFill/>
              </a:ln>
              <a:solidFill>
                <a:srgbClr val="434343"/>
              </a:solidFill>
              <a:effectLst/>
              <a:uLnTx/>
              <a:uFillTx/>
              <a:latin typeface="Arial"/>
              <a:cs typeface="Arial"/>
              <a:sym typeface="Arial"/>
            </a:endParaRPr>
          </a:p>
        </p:txBody>
      </p:sp>
      <p:sp>
        <p:nvSpPr>
          <p:cNvPr id="568" name="Google Shape;568;p104"/>
          <p:cNvSpPr/>
          <p:nvPr/>
        </p:nvSpPr>
        <p:spPr>
          <a:xfrm>
            <a:off x="5995018" y="4405029"/>
            <a:ext cx="1036500" cy="379022"/>
          </a:xfrm>
          <a:prstGeom prst="roundRect">
            <a:avLst>
              <a:gd name="adj" fmla="val 50000"/>
            </a:avLst>
          </a:prstGeom>
          <a:solidFill>
            <a:srgbClr val="814EFA"/>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dirty="0">
                <a:ln>
                  <a:noFill/>
                </a:ln>
                <a:solidFill>
                  <a:srgbClr val="FFFFFF"/>
                </a:solidFill>
                <a:effectLst/>
                <a:uLnTx/>
                <a:uFillTx/>
                <a:latin typeface="Poppins"/>
                <a:ea typeface="Poppins"/>
                <a:cs typeface="Poppins"/>
                <a:sym typeface="Poppins"/>
              </a:rPr>
              <a:t>VISOR CON INTELIGENCIA ARTIFICIAL</a:t>
            </a:r>
            <a:endParaRPr kumimoji="0" sz="800" b="0" i="0" u="none" strike="noStrike" kern="0" cap="none" spc="0" normalizeH="0" baseline="0" noProof="0" dirty="0">
              <a:ln>
                <a:noFill/>
              </a:ln>
              <a:solidFill>
                <a:srgbClr val="FFFFFF"/>
              </a:solidFill>
              <a:effectLst/>
              <a:uLnTx/>
              <a:uFillTx/>
              <a:latin typeface="Arial"/>
              <a:cs typeface="Arial"/>
              <a:sym typeface="Arial"/>
            </a:endParaRPr>
          </a:p>
        </p:txBody>
      </p:sp>
      <p:sp>
        <p:nvSpPr>
          <p:cNvPr id="569" name="Google Shape;569;p104"/>
          <p:cNvSpPr/>
          <p:nvPr/>
        </p:nvSpPr>
        <p:spPr>
          <a:xfrm>
            <a:off x="7176400" y="4504757"/>
            <a:ext cx="1443000" cy="279300"/>
          </a:xfrm>
          <a:prstGeom prst="roundRect">
            <a:avLst>
              <a:gd name="adj" fmla="val 50000"/>
            </a:avLst>
          </a:prstGeom>
          <a:solidFill>
            <a:srgbClr val="FFFFFF"/>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dirty="0">
                <a:ln>
                  <a:noFill/>
                </a:ln>
                <a:solidFill>
                  <a:srgbClr val="434343"/>
                </a:solidFill>
                <a:effectLst/>
                <a:uLnTx/>
                <a:uFillTx/>
                <a:latin typeface="Poppins"/>
                <a:ea typeface="Poppins"/>
                <a:cs typeface="Poppins"/>
                <a:sym typeface="Poppins"/>
              </a:rPr>
              <a:t>MODO AUTÓNOMO Y USB</a:t>
            </a:r>
            <a:endParaRPr kumimoji="0" sz="800" b="0" i="0" u="none" strike="noStrike" kern="0" cap="none" spc="0" normalizeH="0" baseline="0" noProof="0" dirty="0">
              <a:ln>
                <a:noFill/>
              </a:ln>
              <a:solidFill>
                <a:srgbClr val="434343"/>
              </a:solidFill>
              <a:effectLst/>
              <a:uLnTx/>
              <a:uFillTx/>
              <a:latin typeface="Arial"/>
              <a:cs typeface="Arial"/>
              <a:sym typeface="Arial"/>
            </a:endParaRPr>
          </a:p>
        </p:txBody>
      </p:sp>
      <p:grpSp>
        <p:nvGrpSpPr>
          <p:cNvPr id="570" name="Google Shape;570;p104"/>
          <p:cNvGrpSpPr/>
          <p:nvPr/>
        </p:nvGrpSpPr>
        <p:grpSpPr>
          <a:xfrm>
            <a:off x="4447965" y="2515800"/>
            <a:ext cx="2060850" cy="1889228"/>
            <a:chOff x="4447965" y="2515800"/>
            <a:chExt cx="2060850" cy="1889228"/>
          </a:xfrm>
        </p:grpSpPr>
        <p:cxnSp>
          <p:nvCxnSpPr>
            <p:cNvPr id="571" name="Google Shape;571;p104"/>
            <p:cNvCxnSpPr/>
            <p:nvPr/>
          </p:nvCxnSpPr>
          <p:spPr>
            <a:xfrm rot="10800000">
              <a:off x="4463025" y="2515800"/>
              <a:ext cx="0" cy="1331100"/>
            </a:xfrm>
            <a:prstGeom prst="straightConnector1">
              <a:avLst/>
            </a:prstGeom>
            <a:noFill/>
            <a:ln w="28575" cap="flat" cmpd="sng">
              <a:solidFill>
                <a:srgbClr val="814EFA"/>
              </a:solidFill>
              <a:prstDash val="solid"/>
              <a:round/>
              <a:headEnd type="none" w="med" len="med"/>
              <a:tailEnd type="oval" w="med" len="med"/>
            </a:ln>
          </p:spPr>
        </p:cxnSp>
        <p:sp>
          <p:nvSpPr>
            <p:cNvPr id="572" name="Google Shape;572;p104"/>
            <p:cNvSpPr/>
            <p:nvPr/>
          </p:nvSpPr>
          <p:spPr>
            <a:xfrm>
              <a:off x="4447965" y="3838303"/>
              <a:ext cx="2060850" cy="566725"/>
            </a:xfrm>
            <a:custGeom>
              <a:avLst/>
              <a:gdLst/>
              <a:ahLst/>
              <a:cxnLst/>
              <a:rect l="l" t="t" r="r" b="b"/>
              <a:pathLst>
                <a:path w="82434" h="22669" extrusionOk="0">
                  <a:moveTo>
                    <a:pt x="0" y="0"/>
                  </a:moveTo>
                  <a:lnTo>
                    <a:pt x="82434" y="0"/>
                  </a:lnTo>
                  <a:lnTo>
                    <a:pt x="82434" y="22669"/>
                  </a:lnTo>
                </a:path>
              </a:pathLst>
            </a:custGeom>
            <a:noFill/>
            <a:ln w="28575" cap="flat" cmpd="sng">
              <a:solidFill>
                <a:srgbClr val="814EFA"/>
              </a:solidFill>
              <a:prstDash val="solid"/>
              <a:round/>
              <a:headEnd type="none" w="med" len="med"/>
              <a:tailEnd type="none" w="med" len="med"/>
            </a:ln>
          </p:spPr>
        </p:sp>
      </p:grpSp>
      <p:sp>
        <p:nvSpPr>
          <p:cNvPr id="573" name="Google Shape;573;p104"/>
          <p:cNvSpPr/>
          <p:nvPr/>
        </p:nvSpPr>
        <p:spPr>
          <a:xfrm>
            <a:off x="538675" y="4504750"/>
            <a:ext cx="1804500" cy="279300"/>
          </a:xfrm>
          <a:prstGeom prst="roundRect">
            <a:avLst>
              <a:gd name="adj" fmla="val 50000"/>
            </a:avLst>
          </a:prstGeom>
          <a:solidFill>
            <a:srgbClr val="FFFFFF"/>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a:ln>
                  <a:noFill/>
                </a:ln>
                <a:solidFill>
                  <a:srgbClr val="434343"/>
                </a:solidFill>
                <a:effectLst/>
                <a:uLnTx/>
                <a:uFillTx/>
                <a:latin typeface="Poppins"/>
                <a:ea typeface="Poppins"/>
                <a:cs typeface="Poppins"/>
                <a:sym typeface="Poppins"/>
              </a:rPr>
              <a:t>CÁMARA 4K, PTZ</a:t>
            </a:r>
            <a:endParaRPr kumimoji="0" sz="800" b="0" i="0" u="none" strike="noStrike" kern="0" cap="none" spc="0" normalizeH="0" baseline="0" noProof="0">
              <a:ln>
                <a:noFill/>
              </a:ln>
              <a:solidFill>
                <a:srgbClr val="434343"/>
              </a:solidFill>
              <a:effectLst/>
              <a:uLnTx/>
              <a:uFillTx/>
              <a:latin typeface="Arial"/>
              <a:cs typeface="Arial"/>
              <a:sym typeface="Arial"/>
            </a:endParaRPr>
          </a:p>
        </p:txBody>
      </p:sp>
      <p:sp>
        <p:nvSpPr>
          <p:cNvPr id="574" name="Google Shape;574;p104"/>
          <p:cNvSpPr/>
          <p:nvPr/>
        </p:nvSpPr>
        <p:spPr>
          <a:xfrm>
            <a:off x="2488056" y="4504750"/>
            <a:ext cx="1608600" cy="279300"/>
          </a:xfrm>
          <a:prstGeom prst="roundRect">
            <a:avLst>
              <a:gd name="adj" fmla="val 50000"/>
            </a:avLst>
          </a:prstGeom>
          <a:solidFill>
            <a:srgbClr val="FFFFFF"/>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dirty="0">
                <a:ln>
                  <a:noFill/>
                </a:ln>
                <a:solidFill>
                  <a:srgbClr val="434343"/>
                </a:solidFill>
                <a:effectLst/>
                <a:uLnTx/>
                <a:uFillTx/>
                <a:latin typeface="Poppins"/>
                <a:ea typeface="Poppins"/>
                <a:cs typeface="Poppins"/>
                <a:sym typeface="Poppins"/>
              </a:rPr>
              <a:t>PARLANTES POTENTES</a:t>
            </a:r>
            <a:endParaRPr kumimoji="0" sz="800" b="0" i="0" u="none" strike="noStrike" kern="0" cap="none" spc="0" normalizeH="0" baseline="0" noProof="0" dirty="0">
              <a:ln>
                <a:noFill/>
              </a:ln>
              <a:solidFill>
                <a:srgbClr val="434343"/>
              </a:solidFill>
              <a:effectLst/>
              <a:uLnTx/>
              <a:uFillTx/>
              <a:latin typeface="Arial"/>
              <a:cs typeface="Arial"/>
              <a:sym typeface="Arial"/>
            </a:endParaRP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578"/>
        <p:cNvGrpSpPr/>
        <p:nvPr/>
      </p:nvGrpSpPr>
      <p:grpSpPr>
        <a:xfrm>
          <a:off x="0" y="0"/>
          <a:ext cx="0" cy="0"/>
          <a:chOff x="0" y="0"/>
          <a:chExt cx="0" cy="0"/>
        </a:xfrm>
      </p:grpSpPr>
      <p:pic>
        <p:nvPicPr>
          <p:cNvPr id="3" name="Picture 2" descr="A picture containing tool&#10;&#10;Description automatically generated">
            <a:extLst>
              <a:ext uri="{FF2B5EF4-FFF2-40B4-BE49-F238E27FC236}">
                <a16:creationId xmlns:a16="http://schemas.microsoft.com/office/drawing/2014/main" id="{8C5EC542-FE6F-4B51-B55C-D46DC420BF09}"/>
              </a:ext>
            </a:extLst>
          </p:cNvPr>
          <p:cNvPicPr>
            <a:picLocks noChangeAspect="1"/>
          </p:cNvPicPr>
          <p:nvPr/>
        </p:nvPicPr>
        <p:blipFill>
          <a:blip r:embed="rId3"/>
          <a:stretch>
            <a:fillRect/>
          </a:stretch>
        </p:blipFill>
        <p:spPr>
          <a:xfrm>
            <a:off x="1204856" y="776300"/>
            <a:ext cx="6693043" cy="3768184"/>
          </a:xfrm>
          <a:prstGeom prst="rect">
            <a:avLst/>
          </a:prstGeom>
        </p:spPr>
      </p:pic>
      <p:sp>
        <p:nvSpPr>
          <p:cNvPr id="580" name="Google Shape;580;p105"/>
          <p:cNvSpPr txBox="1"/>
          <p:nvPr/>
        </p:nvSpPr>
        <p:spPr>
          <a:xfrm>
            <a:off x="413384" y="370363"/>
            <a:ext cx="6142800" cy="344400"/>
          </a:xfrm>
          <a:prstGeom prst="rect">
            <a:avLst/>
          </a:prstGeom>
          <a:noFill/>
          <a:ln>
            <a:noFill/>
          </a:ln>
        </p:spPr>
        <p:txBody>
          <a:bodyPr spcFirstLastPara="1" wrap="square" lIns="19050" tIns="19050" rIns="19050" bIns="19050" rtlCol="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987"/>
              <a:buFont typeface="Arial"/>
              <a:buNone/>
              <a:tabLst/>
              <a:defRPr/>
            </a:pPr>
            <a:r>
              <a:rPr kumimoji="0" lang="es-mx" sz="1987" b="0" i="0" u="none" strike="noStrike" kern="0" cap="none" spc="0" normalizeH="0" baseline="0" noProof="0" dirty="0">
                <a:ln>
                  <a:noFill/>
                </a:ln>
                <a:solidFill>
                  <a:srgbClr val="824EFA"/>
                </a:solidFill>
                <a:effectLst/>
                <a:uLnTx/>
                <a:uFillTx/>
                <a:latin typeface="Poppins SemiBold"/>
                <a:ea typeface="Poppins SemiBold"/>
                <a:cs typeface="Poppins SemiBold"/>
                <a:sym typeface="Poppins SemiBold"/>
              </a:rPr>
              <a:t>RALLY BAR</a:t>
            </a:r>
            <a:r>
              <a:rPr kumimoji="0" lang="es-mx" sz="1987"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rPr>
              <a:t> </a:t>
            </a:r>
            <a:r>
              <a:rPr kumimoji="0" lang="es-MX" sz="1987"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rPr>
              <a:t>EN MODO BYOM (USB)</a:t>
            </a:r>
            <a:endParaRPr kumimoji="0" sz="1400"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endParaRPr>
          </a:p>
        </p:txBody>
      </p:sp>
      <p:sp>
        <p:nvSpPr>
          <p:cNvPr id="581" name="Google Shape;581;p105"/>
          <p:cNvSpPr/>
          <p:nvPr/>
        </p:nvSpPr>
        <p:spPr>
          <a:xfrm>
            <a:off x="4241537" y="4504757"/>
            <a:ext cx="1608600" cy="279300"/>
          </a:xfrm>
          <a:prstGeom prst="roundRect">
            <a:avLst>
              <a:gd name="adj" fmla="val 50000"/>
            </a:avLst>
          </a:prstGeom>
          <a:solidFill>
            <a:srgbClr val="FFFFFF"/>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a:ln>
                  <a:noFill/>
                </a:ln>
                <a:solidFill>
                  <a:srgbClr val="434343"/>
                </a:solidFill>
                <a:effectLst/>
                <a:uLnTx/>
                <a:uFillTx/>
                <a:latin typeface="Poppins"/>
                <a:ea typeface="Poppins"/>
                <a:cs typeface="Poppins"/>
                <a:sym typeface="Poppins"/>
              </a:rPr>
              <a:t>SISTEMA DE MICRÓFONOS AVANZADOS</a:t>
            </a:r>
            <a:endParaRPr kumimoji="0" sz="800" b="0" i="0" u="none" strike="noStrike" kern="0" cap="none" spc="0" normalizeH="0" baseline="0" noProof="0">
              <a:ln>
                <a:noFill/>
              </a:ln>
              <a:solidFill>
                <a:srgbClr val="434343"/>
              </a:solidFill>
              <a:effectLst/>
              <a:uLnTx/>
              <a:uFillTx/>
              <a:latin typeface="Arial"/>
              <a:cs typeface="Arial"/>
              <a:sym typeface="Arial"/>
            </a:endParaRPr>
          </a:p>
        </p:txBody>
      </p:sp>
      <p:sp>
        <p:nvSpPr>
          <p:cNvPr id="582" name="Google Shape;582;p105"/>
          <p:cNvSpPr/>
          <p:nvPr/>
        </p:nvSpPr>
        <p:spPr>
          <a:xfrm>
            <a:off x="5995018" y="4504757"/>
            <a:ext cx="1036500" cy="279300"/>
          </a:xfrm>
          <a:prstGeom prst="roundRect">
            <a:avLst>
              <a:gd name="adj" fmla="val 50000"/>
            </a:avLst>
          </a:prstGeom>
          <a:solidFill>
            <a:srgbClr val="FFFFFF"/>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a:ln>
                  <a:noFill/>
                </a:ln>
                <a:solidFill>
                  <a:srgbClr val="434343"/>
                </a:solidFill>
                <a:effectLst/>
                <a:uLnTx/>
                <a:uFillTx/>
                <a:latin typeface="Poppins"/>
                <a:ea typeface="Poppins"/>
                <a:cs typeface="Poppins"/>
                <a:sym typeface="Poppins"/>
              </a:rPr>
              <a:t>VISOR CON INTELIGENCIA ARTIFICIAL</a:t>
            </a:r>
            <a:endParaRPr kumimoji="0" sz="800" b="0" i="0" u="none" strike="noStrike" kern="0" cap="none" spc="0" normalizeH="0" baseline="0" noProof="0">
              <a:ln>
                <a:noFill/>
              </a:ln>
              <a:solidFill>
                <a:srgbClr val="434343"/>
              </a:solidFill>
              <a:effectLst/>
              <a:uLnTx/>
              <a:uFillTx/>
              <a:latin typeface="Arial"/>
              <a:cs typeface="Arial"/>
              <a:sym typeface="Arial"/>
            </a:endParaRPr>
          </a:p>
        </p:txBody>
      </p:sp>
      <p:sp>
        <p:nvSpPr>
          <p:cNvPr id="583" name="Google Shape;583;p105"/>
          <p:cNvSpPr/>
          <p:nvPr/>
        </p:nvSpPr>
        <p:spPr>
          <a:xfrm>
            <a:off x="7176399" y="4444368"/>
            <a:ext cx="1443000" cy="400064"/>
          </a:xfrm>
          <a:prstGeom prst="roundRect">
            <a:avLst>
              <a:gd name="adj" fmla="val 50000"/>
            </a:avLst>
          </a:prstGeom>
          <a:solidFill>
            <a:srgbClr val="814EFA"/>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dirty="0">
                <a:ln>
                  <a:noFill/>
                </a:ln>
                <a:solidFill>
                  <a:srgbClr val="FFFFFF"/>
                </a:solidFill>
                <a:effectLst/>
                <a:uLnTx/>
                <a:uFillTx/>
                <a:latin typeface="Poppins"/>
                <a:ea typeface="Poppins"/>
                <a:cs typeface="Poppins"/>
                <a:sym typeface="Poppins"/>
              </a:rPr>
              <a:t>MODO AUTÓNOMO Y USB</a:t>
            </a:r>
            <a:endParaRPr kumimoji="0" sz="800" b="0" i="0" u="none" strike="noStrike" kern="0" cap="none" spc="0" normalizeH="0" baseline="0" noProof="0" dirty="0">
              <a:ln>
                <a:noFill/>
              </a:ln>
              <a:solidFill>
                <a:srgbClr val="FFFFFF"/>
              </a:solidFill>
              <a:effectLst/>
              <a:uLnTx/>
              <a:uFillTx/>
              <a:latin typeface="Arial"/>
              <a:cs typeface="Arial"/>
              <a:sym typeface="Arial"/>
            </a:endParaRPr>
          </a:p>
        </p:txBody>
      </p:sp>
      <p:sp>
        <p:nvSpPr>
          <p:cNvPr id="584" name="Google Shape;584;p105"/>
          <p:cNvSpPr/>
          <p:nvPr/>
        </p:nvSpPr>
        <p:spPr>
          <a:xfrm>
            <a:off x="538675" y="4504750"/>
            <a:ext cx="1804500" cy="279300"/>
          </a:xfrm>
          <a:prstGeom prst="roundRect">
            <a:avLst>
              <a:gd name="adj" fmla="val 50000"/>
            </a:avLst>
          </a:prstGeom>
          <a:solidFill>
            <a:srgbClr val="FFFFFF"/>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a:ln>
                  <a:noFill/>
                </a:ln>
                <a:solidFill>
                  <a:srgbClr val="434343"/>
                </a:solidFill>
                <a:effectLst/>
                <a:uLnTx/>
                <a:uFillTx/>
                <a:latin typeface="Poppins"/>
                <a:ea typeface="Poppins"/>
                <a:cs typeface="Poppins"/>
                <a:sym typeface="Poppins"/>
              </a:rPr>
              <a:t>CÁMARA 4K, PTZ</a:t>
            </a:r>
            <a:endParaRPr kumimoji="0" sz="800" b="0" i="0" u="none" strike="noStrike" kern="0" cap="none" spc="0" normalizeH="0" baseline="0" noProof="0">
              <a:ln>
                <a:noFill/>
              </a:ln>
              <a:solidFill>
                <a:srgbClr val="434343"/>
              </a:solidFill>
              <a:effectLst/>
              <a:uLnTx/>
              <a:uFillTx/>
              <a:latin typeface="Arial"/>
              <a:cs typeface="Arial"/>
              <a:sym typeface="Arial"/>
            </a:endParaRPr>
          </a:p>
        </p:txBody>
      </p:sp>
      <p:sp>
        <p:nvSpPr>
          <p:cNvPr id="585" name="Google Shape;585;p105"/>
          <p:cNvSpPr/>
          <p:nvPr/>
        </p:nvSpPr>
        <p:spPr>
          <a:xfrm>
            <a:off x="2488056" y="4504750"/>
            <a:ext cx="1608600" cy="279300"/>
          </a:xfrm>
          <a:prstGeom prst="roundRect">
            <a:avLst>
              <a:gd name="adj" fmla="val 50000"/>
            </a:avLst>
          </a:prstGeom>
          <a:solidFill>
            <a:srgbClr val="FFFFFF"/>
          </a:solidFill>
          <a:ln>
            <a:noFill/>
          </a:ln>
        </p:spPr>
        <p:txBody>
          <a:bodyPr spcFirstLastPara="1" wrap="square" lIns="91425" tIns="91425" rIns="91425" bIns="91425" rtlCol="0" anchor="ctr" anchorCtr="0">
            <a:noAutofit/>
          </a:bodyPr>
          <a:lstStyle/>
          <a:p>
            <a:pPr marL="0" marR="0" lvl="0" indent="0" algn="ctr" defTabSz="914400" rtl="0" eaLnBrk="1" fontAlgn="auto" latinLnBrk="0" hangingPunct="1">
              <a:lnSpc>
                <a:spcPct val="115000"/>
              </a:lnSpc>
              <a:spcBef>
                <a:spcPts val="0"/>
              </a:spcBef>
              <a:spcAft>
                <a:spcPts val="0"/>
              </a:spcAft>
              <a:buClr>
                <a:srgbClr val="000000"/>
              </a:buClr>
              <a:buSzTx/>
              <a:buFont typeface="Arial"/>
              <a:buNone/>
              <a:tabLst/>
              <a:defRPr/>
            </a:pPr>
            <a:r>
              <a:rPr kumimoji="0" lang="es-mx" sz="800" b="0" i="0" u="none" strike="noStrike" kern="0" cap="none" spc="0" normalizeH="0" baseline="0" noProof="0" dirty="0">
                <a:ln>
                  <a:noFill/>
                </a:ln>
                <a:solidFill>
                  <a:srgbClr val="434343"/>
                </a:solidFill>
                <a:effectLst/>
                <a:uLnTx/>
                <a:uFillTx/>
                <a:latin typeface="Poppins"/>
                <a:ea typeface="Poppins"/>
                <a:cs typeface="Poppins"/>
                <a:sym typeface="Poppins"/>
              </a:rPr>
              <a:t>PARLANTES POTENTES</a:t>
            </a:r>
            <a:endParaRPr kumimoji="0" sz="800" b="0" i="0" u="none" strike="noStrike" kern="0" cap="none" spc="0" normalizeH="0" baseline="0" noProof="0" dirty="0">
              <a:ln>
                <a:noFill/>
              </a:ln>
              <a:solidFill>
                <a:srgbClr val="434343"/>
              </a:solidFill>
              <a:effectLst/>
              <a:uLnTx/>
              <a:uFillTx/>
              <a:latin typeface="Arial"/>
              <a:cs typeface="Arial"/>
              <a:sym typeface="Arial"/>
            </a:endParaRPr>
          </a:p>
        </p:txBody>
      </p:sp>
      <p:pic>
        <p:nvPicPr>
          <p:cNvPr id="5" name="Picture 4" descr="A picture containing text, electronics, computer, computer&#10;&#10;Description automatically generated">
            <a:extLst>
              <a:ext uri="{FF2B5EF4-FFF2-40B4-BE49-F238E27FC236}">
                <a16:creationId xmlns:a16="http://schemas.microsoft.com/office/drawing/2014/main" id="{AEE3214A-8768-4E4B-A7A1-B585F4600653}"/>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737112" y="3208945"/>
            <a:ext cx="1804500" cy="1234268"/>
          </a:xfrm>
          <a:prstGeom prst="rect">
            <a:avLst/>
          </a:prstGeom>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775"/>
        <p:cNvGrpSpPr/>
        <p:nvPr/>
      </p:nvGrpSpPr>
      <p:grpSpPr>
        <a:xfrm>
          <a:off x="0" y="0"/>
          <a:ext cx="0" cy="0"/>
          <a:chOff x="0" y="0"/>
          <a:chExt cx="0" cy="0"/>
        </a:xfrm>
      </p:grpSpPr>
      <p:pic>
        <p:nvPicPr>
          <p:cNvPr id="777" name="Google Shape;777;p126"/>
          <p:cNvPicPr preferRelativeResize="0"/>
          <p:nvPr/>
        </p:nvPicPr>
        <p:blipFill>
          <a:blip r:embed="rId3">
            <a:alphaModFix/>
          </a:blip>
          <a:stretch>
            <a:fillRect/>
          </a:stretch>
        </p:blipFill>
        <p:spPr>
          <a:xfrm>
            <a:off x="849855" y="267437"/>
            <a:ext cx="7659444" cy="4336836"/>
          </a:xfrm>
          <a:prstGeom prst="rect">
            <a:avLst/>
          </a:prstGeom>
          <a:noFill/>
          <a:ln>
            <a:noFill/>
          </a:ln>
        </p:spPr>
      </p:pic>
      <p:pic>
        <p:nvPicPr>
          <p:cNvPr id="779" name="Google Shape;779;p126"/>
          <p:cNvPicPr preferRelativeResize="0"/>
          <p:nvPr/>
        </p:nvPicPr>
        <p:blipFill rotWithShape="1">
          <a:blip r:embed="rId4">
            <a:alphaModFix/>
          </a:blip>
          <a:srcRect l="11860" r="5542"/>
          <a:stretch/>
        </p:blipFill>
        <p:spPr>
          <a:xfrm>
            <a:off x="1927263" y="3768388"/>
            <a:ext cx="5289474" cy="1107675"/>
          </a:xfrm>
          <a:prstGeom prst="rect">
            <a:avLst/>
          </a:prstGeom>
          <a:noFill/>
          <a:ln>
            <a:noFill/>
          </a:ln>
        </p:spPr>
      </p:pic>
      <p:sp>
        <p:nvSpPr>
          <p:cNvPr id="7" name="Google Shape;580;p105">
            <a:extLst>
              <a:ext uri="{FF2B5EF4-FFF2-40B4-BE49-F238E27FC236}">
                <a16:creationId xmlns:a16="http://schemas.microsoft.com/office/drawing/2014/main" id="{9C6C5CAD-29A3-41D8-943B-F38A586775D0}"/>
              </a:ext>
            </a:extLst>
          </p:cNvPr>
          <p:cNvSpPr txBox="1"/>
          <p:nvPr/>
        </p:nvSpPr>
        <p:spPr>
          <a:xfrm>
            <a:off x="391867" y="267437"/>
            <a:ext cx="7321366" cy="344400"/>
          </a:xfrm>
          <a:prstGeom prst="rect">
            <a:avLst/>
          </a:prstGeom>
          <a:noFill/>
          <a:ln>
            <a:noFill/>
          </a:ln>
        </p:spPr>
        <p:txBody>
          <a:bodyPr spcFirstLastPara="1" wrap="square" lIns="19050" tIns="19050" rIns="19050" bIns="19050" rtlCol="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987"/>
              <a:buFont typeface="Arial"/>
              <a:buNone/>
              <a:tabLst/>
              <a:defRPr/>
            </a:pPr>
            <a:r>
              <a:rPr kumimoji="0" lang="es-mx" sz="1987" b="0" i="0" u="none" strike="noStrike" kern="0" cap="none" spc="0" normalizeH="0" baseline="0" noProof="0" dirty="0">
                <a:ln>
                  <a:noFill/>
                </a:ln>
                <a:solidFill>
                  <a:srgbClr val="824EFA"/>
                </a:solidFill>
                <a:effectLst/>
                <a:uLnTx/>
                <a:uFillTx/>
                <a:latin typeface="Poppins SemiBold"/>
                <a:ea typeface="Poppins SemiBold"/>
                <a:cs typeface="Poppins SemiBold"/>
                <a:sym typeface="Poppins SemiBold"/>
              </a:rPr>
              <a:t>RALLY BAR</a:t>
            </a:r>
            <a:r>
              <a:rPr kumimoji="0" lang="es-mx" sz="1987"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rPr>
              <a:t> </a:t>
            </a:r>
            <a:r>
              <a:rPr kumimoji="0" lang="es-MX" sz="1987"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rPr>
              <a:t>EN MODO SALA DE REUNIÓN (USB BASADA EN PC)</a:t>
            </a:r>
            <a:endParaRPr kumimoji="0" sz="1400"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endParaRP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762"/>
        <p:cNvGrpSpPr/>
        <p:nvPr/>
      </p:nvGrpSpPr>
      <p:grpSpPr>
        <a:xfrm>
          <a:off x="0" y="0"/>
          <a:ext cx="0" cy="0"/>
          <a:chOff x="0" y="0"/>
          <a:chExt cx="0" cy="0"/>
        </a:xfrm>
      </p:grpSpPr>
      <p:pic>
        <p:nvPicPr>
          <p:cNvPr id="765" name="Google Shape;765;p125"/>
          <p:cNvPicPr preferRelativeResize="0"/>
          <p:nvPr/>
        </p:nvPicPr>
        <p:blipFill>
          <a:blip r:embed="rId3">
            <a:alphaModFix/>
          </a:blip>
          <a:stretch>
            <a:fillRect/>
          </a:stretch>
        </p:blipFill>
        <p:spPr>
          <a:xfrm>
            <a:off x="1021977" y="182880"/>
            <a:ext cx="7003228" cy="4195482"/>
          </a:xfrm>
          <a:prstGeom prst="rect">
            <a:avLst/>
          </a:prstGeom>
          <a:noFill/>
          <a:ln>
            <a:noFill/>
          </a:ln>
        </p:spPr>
      </p:pic>
      <p:pic>
        <p:nvPicPr>
          <p:cNvPr id="767" name="Google Shape;767;p125"/>
          <p:cNvPicPr preferRelativeResize="0"/>
          <p:nvPr/>
        </p:nvPicPr>
        <p:blipFill>
          <a:blip r:embed="rId4">
            <a:alphaModFix/>
          </a:blip>
          <a:stretch>
            <a:fillRect/>
          </a:stretch>
        </p:blipFill>
        <p:spPr>
          <a:xfrm>
            <a:off x="795278" y="3319363"/>
            <a:ext cx="1126575" cy="687475"/>
          </a:xfrm>
          <a:prstGeom prst="rect">
            <a:avLst/>
          </a:prstGeom>
          <a:noFill/>
          <a:ln>
            <a:noFill/>
          </a:ln>
        </p:spPr>
      </p:pic>
      <p:pic>
        <p:nvPicPr>
          <p:cNvPr id="768" name="Google Shape;768;p125"/>
          <p:cNvPicPr preferRelativeResize="0"/>
          <p:nvPr/>
        </p:nvPicPr>
        <p:blipFill>
          <a:blip r:embed="rId5">
            <a:alphaModFix/>
          </a:blip>
          <a:stretch>
            <a:fillRect/>
          </a:stretch>
        </p:blipFill>
        <p:spPr>
          <a:xfrm>
            <a:off x="2152200" y="3348850"/>
            <a:ext cx="1693100" cy="551950"/>
          </a:xfrm>
          <a:prstGeom prst="rect">
            <a:avLst/>
          </a:prstGeom>
          <a:noFill/>
          <a:ln>
            <a:noFill/>
          </a:ln>
        </p:spPr>
      </p:pic>
      <p:pic>
        <p:nvPicPr>
          <p:cNvPr id="769" name="Google Shape;769;p125"/>
          <p:cNvPicPr preferRelativeResize="0"/>
          <p:nvPr/>
        </p:nvPicPr>
        <p:blipFill>
          <a:blip r:embed="rId6">
            <a:alphaModFix/>
          </a:blip>
          <a:stretch>
            <a:fillRect/>
          </a:stretch>
        </p:blipFill>
        <p:spPr>
          <a:xfrm>
            <a:off x="4006950" y="3510938"/>
            <a:ext cx="1027638" cy="311912"/>
          </a:xfrm>
          <a:prstGeom prst="rect">
            <a:avLst/>
          </a:prstGeom>
          <a:noFill/>
          <a:ln>
            <a:noFill/>
          </a:ln>
        </p:spPr>
      </p:pic>
      <p:pic>
        <p:nvPicPr>
          <p:cNvPr id="770" name="Google Shape;770;p125"/>
          <p:cNvPicPr preferRelativeResize="0"/>
          <p:nvPr/>
        </p:nvPicPr>
        <p:blipFill>
          <a:blip r:embed="rId7">
            <a:alphaModFix/>
          </a:blip>
          <a:stretch>
            <a:fillRect/>
          </a:stretch>
        </p:blipFill>
        <p:spPr>
          <a:xfrm>
            <a:off x="5383725" y="3494692"/>
            <a:ext cx="1420833" cy="344400"/>
          </a:xfrm>
          <a:prstGeom prst="rect">
            <a:avLst/>
          </a:prstGeom>
          <a:noFill/>
          <a:ln>
            <a:noFill/>
          </a:ln>
        </p:spPr>
      </p:pic>
      <p:pic>
        <p:nvPicPr>
          <p:cNvPr id="771" name="Google Shape;771;p125"/>
          <p:cNvPicPr preferRelativeResize="0"/>
          <p:nvPr/>
        </p:nvPicPr>
        <p:blipFill>
          <a:blip r:embed="rId8">
            <a:alphaModFix/>
          </a:blip>
          <a:stretch>
            <a:fillRect/>
          </a:stretch>
        </p:blipFill>
        <p:spPr>
          <a:xfrm>
            <a:off x="7051000" y="3553375"/>
            <a:ext cx="1378550" cy="243650"/>
          </a:xfrm>
          <a:prstGeom prst="rect">
            <a:avLst/>
          </a:prstGeom>
          <a:noFill/>
          <a:ln>
            <a:noFill/>
          </a:ln>
        </p:spPr>
      </p:pic>
      <p:sp>
        <p:nvSpPr>
          <p:cNvPr id="11" name="Google Shape;580;p105">
            <a:extLst>
              <a:ext uri="{FF2B5EF4-FFF2-40B4-BE49-F238E27FC236}">
                <a16:creationId xmlns:a16="http://schemas.microsoft.com/office/drawing/2014/main" id="{DD076CE3-DAAC-4B6E-954E-3604041E0C04}"/>
              </a:ext>
            </a:extLst>
          </p:cNvPr>
          <p:cNvSpPr txBox="1"/>
          <p:nvPr/>
        </p:nvSpPr>
        <p:spPr>
          <a:xfrm>
            <a:off x="268076" y="336014"/>
            <a:ext cx="7321366" cy="344400"/>
          </a:xfrm>
          <a:prstGeom prst="rect">
            <a:avLst/>
          </a:prstGeom>
          <a:noFill/>
          <a:ln>
            <a:noFill/>
          </a:ln>
        </p:spPr>
        <p:txBody>
          <a:bodyPr spcFirstLastPara="1" wrap="square" lIns="19050" tIns="19050" rIns="19050" bIns="19050" rtlCol="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987"/>
              <a:buFont typeface="Arial"/>
              <a:buNone/>
              <a:tabLst/>
              <a:defRPr/>
            </a:pPr>
            <a:r>
              <a:rPr kumimoji="0" lang="es-mx" sz="1987" b="0" i="0" u="none" strike="noStrike" kern="0" cap="none" spc="0" normalizeH="0" baseline="0" noProof="0" dirty="0">
                <a:ln>
                  <a:noFill/>
                </a:ln>
                <a:solidFill>
                  <a:srgbClr val="824EFA"/>
                </a:solidFill>
                <a:effectLst/>
                <a:uLnTx/>
                <a:uFillTx/>
                <a:latin typeface="Poppins SemiBold"/>
                <a:ea typeface="Poppins SemiBold"/>
                <a:cs typeface="Poppins SemiBold"/>
                <a:sym typeface="Poppins SemiBold"/>
              </a:rPr>
              <a:t>RALLY BAR</a:t>
            </a:r>
            <a:r>
              <a:rPr kumimoji="0" lang="es-mx" sz="1987"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rPr>
              <a:t> </a:t>
            </a:r>
            <a:r>
              <a:rPr kumimoji="0" lang="es-MX" sz="1987"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rPr>
              <a:t>EN MODO AUTÓNOMO</a:t>
            </a:r>
            <a:endParaRPr kumimoji="0" sz="1400"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endParaRP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1789"/>
        <p:cNvGrpSpPr/>
        <p:nvPr/>
      </p:nvGrpSpPr>
      <p:grpSpPr>
        <a:xfrm>
          <a:off x="0" y="0"/>
          <a:ext cx="0" cy="0"/>
          <a:chOff x="0" y="0"/>
          <a:chExt cx="0" cy="0"/>
        </a:xfrm>
      </p:grpSpPr>
      <p:sp>
        <p:nvSpPr>
          <p:cNvPr id="10" name="Google Shape;1631;p336">
            <a:extLst>
              <a:ext uri="{FF2B5EF4-FFF2-40B4-BE49-F238E27FC236}">
                <a16:creationId xmlns:a16="http://schemas.microsoft.com/office/drawing/2014/main" id="{58D299AE-917E-4758-B9CC-8D918D75E4C9}"/>
              </a:ext>
            </a:extLst>
          </p:cNvPr>
          <p:cNvSpPr/>
          <p:nvPr/>
        </p:nvSpPr>
        <p:spPr>
          <a:xfrm>
            <a:off x="2829825" y="649800"/>
            <a:ext cx="2678400" cy="3841200"/>
          </a:xfrm>
          <a:prstGeom prst="roundRect">
            <a:avLst>
              <a:gd name="adj" fmla="val 3726"/>
            </a:avLst>
          </a:prstGeom>
          <a:solidFill>
            <a:srgbClr val="FFFFFF"/>
          </a:solidFill>
          <a:ln>
            <a:noFill/>
          </a:ln>
          <a:effectLst>
            <a:outerShdw blurRad="400050" dist="19050" dir="5400000" algn="bl" rotWithShape="0">
              <a:srgbClr val="000000">
                <a:alpha val="13725"/>
              </a:srgbClr>
            </a:outerShdw>
          </a:effectLst>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pic>
        <p:nvPicPr>
          <p:cNvPr id="1792" name="Google Shape;1792;p354"/>
          <p:cNvPicPr preferRelativeResize="0"/>
          <p:nvPr/>
        </p:nvPicPr>
        <p:blipFill rotWithShape="1">
          <a:blip r:embed="rId3">
            <a:alphaModFix/>
          </a:blip>
          <a:srcRect/>
          <a:stretch/>
        </p:blipFill>
        <p:spPr>
          <a:xfrm>
            <a:off x="133305" y="959864"/>
            <a:ext cx="2715870" cy="1867167"/>
          </a:xfrm>
          <a:prstGeom prst="rect">
            <a:avLst/>
          </a:prstGeom>
          <a:noFill/>
          <a:ln>
            <a:noFill/>
          </a:ln>
        </p:spPr>
      </p:pic>
      <p:pic>
        <p:nvPicPr>
          <p:cNvPr id="1793" name="Google Shape;1793;p354"/>
          <p:cNvPicPr preferRelativeResize="0"/>
          <p:nvPr/>
        </p:nvPicPr>
        <p:blipFill rotWithShape="1">
          <a:blip r:embed="rId4">
            <a:alphaModFix/>
          </a:blip>
          <a:srcRect/>
          <a:stretch/>
        </p:blipFill>
        <p:spPr>
          <a:xfrm>
            <a:off x="-316220" y="2691957"/>
            <a:ext cx="3595570" cy="2022525"/>
          </a:xfrm>
          <a:prstGeom prst="rect">
            <a:avLst/>
          </a:prstGeom>
          <a:noFill/>
          <a:ln>
            <a:noFill/>
          </a:ln>
        </p:spPr>
      </p:pic>
      <p:pic>
        <p:nvPicPr>
          <p:cNvPr id="1794" name="Google Shape;1794;p354"/>
          <p:cNvPicPr preferRelativeResize="0"/>
          <p:nvPr/>
        </p:nvPicPr>
        <p:blipFill rotWithShape="1">
          <a:blip r:embed="rId5">
            <a:alphaModFix/>
          </a:blip>
          <a:srcRect l="10388" t="32192" r="11142" b="19737"/>
          <a:stretch/>
        </p:blipFill>
        <p:spPr>
          <a:xfrm>
            <a:off x="5803775" y="1399650"/>
            <a:ext cx="2783030" cy="1172098"/>
          </a:xfrm>
          <a:prstGeom prst="rect">
            <a:avLst/>
          </a:prstGeom>
          <a:noFill/>
          <a:ln>
            <a:noFill/>
          </a:ln>
        </p:spPr>
      </p:pic>
      <p:pic>
        <p:nvPicPr>
          <p:cNvPr id="1795" name="Google Shape;1795;p354"/>
          <p:cNvPicPr preferRelativeResize="0"/>
          <p:nvPr/>
        </p:nvPicPr>
        <p:blipFill rotWithShape="1">
          <a:blip r:embed="rId6">
            <a:alphaModFix/>
          </a:blip>
          <a:srcRect l="7692" t="27142" r="2853" b="18351"/>
          <a:stretch/>
        </p:blipFill>
        <p:spPr>
          <a:xfrm>
            <a:off x="3047110" y="1483331"/>
            <a:ext cx="2362840" cy="989869"/>
          </a:xfrm>
          <a:prstGeom prst="rect">
            <a:avLst/>
          </a:prstGeom>
          <a:noFill/>
          <a:ln>
            <a:noFill/>
          </a:ln>
        </p:spPr>
      </p:pic>
      <p:pic>
        <p:nvPicPr>
          <p:cNvPr id="1796" name="Google Shape;1796;p354"/>
          <p:cNvPicPr preferRelativeResize="0"/>
          <p:nvPr/>
        </p:nvPicPr>
        <p:blipFill rotWithShape="1">
          <a:blip r:embed="rId7">
            <a:alphaModFix/>
          </a:blip>
          <a:srcRect l="17785" t="30721" r="16944" b="20098"/>
          <a:stretch/>
        </p:blipFill>
        <p:spPr>
          <a:xfrm>
            <a:off x="2987605" y="2473200"/>
            <a:ext cx="2481850" cy="1051875"/>
          </a:xfrm>
          <a:prstGeom prst="rect">
            <a:avLst/>
          </a:prstGeom>
          <a:noFill/>
          <a:ln>
            <a:noFill/>
          </a:ln>
        </p:spPr>
      </p:pic>
      <p:pic>
        <p:nvPicPr>
          <p:cNvPr id="1797" name="Google Shape;1797;p354"/>
          <p:cNvPicPr preferRelativeResize="0"/>
          <p:nvPr/>
        </p:nvPicPr>
        <p:blipFill rotWithShape="1">
          <a:blip r:embed="rId8">
            <a:alphaModFix/>
          </a:blip>
          <a:srcRect/>
          <a:stretch/>
        </p:blipFill>
        <p:spPr>
          <a:xfrm>
            <a:off x="5309513" y="2012526"/>
            <a:ext cx="3807270" cy="2141651"/>
          </a:xfrm>
          <a:prstGeom prst="rect">
            <a:avLst/>
          </a:prstGeom>
          <a:noFill/>
          <a:ln>
            <a:noFill/>
          </a:ln>
        </p:spPr>
      </p:pic>
      <p:sp>
        <p:nvSpPr>
          <p:cNvPr id="11" name="Google Shape;1632;p336">
            <a:extLst>
              <a:ext uri="{FF2B5EF4-FFF2-40B4-BE49-F238E27FC236}">
                <a16:creationId xmlns:a16="http://schemas.microsoft.com/office/drawing/2014/main" id="{33F9081A-3C01-4207-8346-90BEB3589E3B}"/>
              </a:ext>
            </a:extLst>
          </p:cNvPr>
          <p:cNvSpPr txBox="1"/>
          <p:nvPr/>
        </p:nvSpPr>
        <p:spPr>
          <a:xfrm>
            <a:off x="3489069" y="923650"/>
            <a:ext cx="1359900" cy="344400"/>
          </a:xfrm>
          <a:prstGeom prst="rect">
            <a:avLst/>
          </a:prstGeom>
          <a:noFill/>
          <a:ln>
            <a:noFill/>
          </a:ln>
        </p:spPr>
        <p:txBody>
          <a:bodyPr spcFirstLastPara="1" wrap="square" lIns="19050" tIns="19050" rIns="19050" bIns="19050" anchor="t"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987"/>
              <a:buFont typeface="Arial"/>
              <a:buNone/>
              <a:tabLst/>
              <a:defRPr/>
            </a:pPr>
            <a:r>
              <a:rPr kumimoji="0" lang="en" sz="1800"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rPr>
              <a:t>MEDI</a:t>
            </a:r>
            <a:r>
              <a:rPr kumimoji="0" lang="en-US" sz="1800"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rPr>
              <a:t>ANA</a:t>
            </a:r>
            <a:endParaRPr kumimoji="0" sz="1800" b="0" i="0" u="none" strike="noStrike" kern="0" cap="none" spc="0" normalizeH="0" baseline="0" noProof="0" dirty="0">
              <a:ln>
                <a:noFill/>
              </a:ln>
              <a:solidFill>
                <a:srgbClr val="434343"/>
              </a:solidFill>
              <a:effectLst/>
              <a:uLnTx/>
              <a:uFillTx/>
              <a:latin typeface="Poppins SemiBold"/>
              <a:ea typeface="Poppins SemiBold"/>
              <a:cs typeface="Poppins SemiBold"/>
              <a:sym typeface="Poppins SemiBold"/>
            </a:endParaRPr>
          </a:p>
        </p:txBody>
      </p:sp>
      <p:sp>
        <p:nvSpPr>
          <p:cNvPr id="12" name="Rectangle 11">
            <a:extLst>
              <a:ext uri="{FF2B5EF4-FFF2-40B4-BE49-F238E27FC236}">
                <a16:creationId xmlns:a16="http://schemas.microsoft.com/office/drawing/2014/main" id="{7D097F69-73C3-456F-920E-05E2792163F0}"/>
              </a:ext>
            </a:extLst>
          </p:cNvPr>
          <p:cNvSpPr/>
          <p:nvPr/>
        </p:nvSpPr>
        <p:spPr>
          <a:xfrm>
            <a:off x="0" y="4796136"/>
            <a:ext cx="9143999" cy="347363"/>
          </a:xfrm>
          <a:prstGeom prst="rect">
            <a:avLst/>
          </a:prstGeom>
          <a:solidFill>
            <a:srgbClr val="F3F3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Flare_Bundles_Medium_Microsoft_Shadow-small.png" descr="Flare_Bundles_Medium_Microsoft_Shadow-small.png">
            <a:extLst>
              <a:ext uri="{FF2B5EF4-FFF2-40B4-BE49-F238E27FC236}">
                <a16:creationId xmlns:a16="http://schemas.microsoft.com/office/drawing/2014/main" id="{1581C92D-346D-41A1-B49D-4455783F9F41}"/>
              </a:ext>
            </a:extLst>
          </p:cNvPr>
          <p:cNvPicPr>
            <a:picLocks noChangeAspect="1"/>
          </p:cNvPicPr>
          <p:nvPr/>
        </p:nvPicPr>
        <p:blipFill>
          <a:blip r:embed="rId9"/>
          <a:stretch>
            <a:fillRect/>
          </a:stretch>
        </p:blipFill>
        <p:spPr>
          <a:xfrm>
            <a:off x="2863385" y="3166915"/>
            <a:ext cx="2606070" cy="1465914"/>
          </a:xfrm>
          <a:prstGeom prst="rect">
            <a:avLst/>
          </a:prstGeom>
          <a:ln w="12700">
            <a:miter lim="400000"/>
          </a:ln>
        </p:spPr>
      </p:pic>
      <p:pic>
        <p:nvPicPr>
          <p:cNvPr id="14" name="Picture 13">
            <a:extLst>
              <a:ext uri="{FF2B5EF4-FFF2-40B4-BE49-F238E27FC236}">
                <a16:creationId xmlns:a16="http://schemas.microsoft.com/office/drawing/2014/main" id="{DBF3F72A-6DF4-4E8B-9F5C-BDEAE7053CC2}"/>
              </a:ext>
            </a:extLst>
          </p:cNvPr>
          <p:cNvPicPr>
            <a:picLocks noChangeAspect="1"/>
          </p:cNvPicPr>
          <p:nvPr/>
        </p:nvPicPr>
        <p:blipFill>
          <a:blip r:embed="rId10"/>
          <a:stretch>
            <a:fillRect/>
          </a:stretch>
        </p:blipFill>
        <p:spPr>
          <a:xfrm>
            <a:off x="713342" y="2707038"/>
            <a:ext cx="1632003" cy="584198"/>
          </a:xfrm>
          <a:prstGeom prst="rect">
            <a:avLst/>
          </a:prstGeom>
        </p:spPr>
      </p:pic>
    </p:spTree>
    <p:extLst>
      <p:ext uri="{BB962C8B-B14F-4D97-AF65-F5344CB8AC3E}">
        <p14:creationId xmlns:p14="http://schemas.microsoft.com/office/powerpoint/2010/main" val="211470653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762"/>
        <p:cNvGrpSpPr/>
        <p:nvPr/>
      </p:nvGrpSpPr>
      <p:grpSpPr>
        <a:xfrm>
          <a:off x="0" y="0"/>
          <a:ext cx="0" cy="0"/>
          <a:chOff x="0" y="0"/>
          <a:chExt cx="0" cy="0"/>
        </a:xfrm>
      </p:grpSpPr>
      <p:pic>
        <p:nvPicPr>
          <p:cNvPr id="764" name="Google Shape;764;p125"/>
          <p:cNvPicPr preferRelativeResize="0"/>
          <p:nvPr/>
        </p:nvPicPr>
        <p:blipFill>
          <a:blip r:embed="rId3">
            <a:alphaModFix/>
          </a:blip>
          <a:stretch>
            <a:fillRect/>
          </a:stretch>
        </p:blipFill>
        <p:spPr>
          <a:xfrm>
            <a:off x="-482771" y="1892685"/>
            <a:ext cx="4188100" cy="2355801"/>
          </a:xfrm>
          <a:prstGeom prst="rect">
            <a:avLst/>
          </a:prstGeom>
          <a:noFill/>
          <a:ln>
            <a:noFill/>
          </a:ln>
        </p:spPr>
      </p:pic>
      <p:pic>
        <p:nvPicPr>
          <p:cNvPr id="765" name="Google Shape;765;p125"/>
          <p:cNvPicPr preferRelativeResize="0"/>
          <p:nvPr/>
        </p:nvPicPr>
        <p:blipFill>
          <a:blip r:embed="rId4">
            <a:alphaModFix/>
          </a:blip>
          <a:stretch>
            <a:fillRect/>
          </a:stretch>
        </p:blipFill>
        <p:spPr>
          <a:xfrm>
            <a:off x="2042099" y="1928377"/>
            <a:ext cx="4012750" cy="2257149"/>
          </a:xfrm>
          <a:prstGeom prst="rect">
            <a:avLst/>
          </a:prstGeom>
          <a:noFill/>
          <a:ln>
            <a:noFill/>
          </a:ln>
        </p:spPr>
      </p:pic>
      <p:pic>
        <p:nvPicPr>
          <p:cNvPr id="766" name="Google Shape;766;p125"/>
          <p:cNvPicPr preferRelativeResize="0"/>
          <p:nvPr/>
        </p:nvPicPr>
        <p:blipFill>
          <a:blip r:embed="rId5">
            <a:alphaModFix/>
          </a:blip>
          <a:stretch>
            <a:fillRect/>
          </a:stretch>
        </p:blipFill>
        <p:spPr>
          <a:xfrm>
            <a:off x="4849163" y="1635305"/>
            <a:ext cx="4702130" cy="2644943"/>
          </a:xfrm>
          <a:prstGeom prst="rect">
            <a:avLst/>
          </a:prstGeom>
          <a:noFill/>
          <a:ln>
            <a:noFill/>
          </a:ln>
        </p:spPr>
      </p:pic>
      <p:pic>
        <p:nvPicPr>
          <p:cNvPr id="767" name="Google Shape;767;p125"/>
          <p:cNvPicPr preferRelativeResize="0"/>
          <p:nvPr/>
        </p:nvPicPr>
        <p:blipFill>
          <a:blip r:embed="rId6">
            <a:alphaModFix/>
          </a:blip>
          <a:stretch>
            <a:fillRect/>
          </a:stretch>
        </p:blipFill>
        <p:spPr>
          <a:xfrm>
            <a:off x="795278" y="4227184"/>
            <a:ext cx="1126575" cy="687475"/>
          </a:xfrm>
          <a:prstGeom prst="rect">
            <a:avLst/>
          </a:prstGeom>
          <a:noFill/>
          <a:ln>
            <a:noFill/>
          </a:ln>
        </p:spPr>
      </p:pic>
      <p:pic>
        <p:nvPicPr>
          <p:cNvPr id="768" name="Google Shape;768;p125"/>
          <p:cNvPicPr preferRelativeResize="0"/>
          <p:nvPr/>
        </p:nvPicPr>
        <p:blipFill>
          <a:blip r:embed="rId7">
            <a:alphaModFix/>
          </a:blip>
          <a:stretch>
            <a:fillRect/>
          </a:stretch>
        </p:blipFill>
        <p:spPr>
          <a:xfrm>
            <a:off x="2163659" y="4227184"/>
            <a:ext cx="1693100" cy="551950"/>
          </a:xfrm>
          <a:prstGeom prst="rect">
            <a:avLst/>
          </a:prstGeom>
          <a:noFill/>
          <a:ln>
            <a:noFill/>
          </a:ln>
        </p:spPr>
      </p:pic>
      <p:pic>
        <p:nvPicPr>
          <p:cNvPr id="769" name="Google Shape;769;p125"/>
          <p:cNvPicPr preferRelativeResize="0"/>
          <p:nvPr/>
        </p:nvPicPr>
        <p:blipFill>
          <a:blip r:embed="rId8">
            <a:alphaModFix/>
          </a:blip>
          <a:stretch>
            <a:fillRect/>
          </a:stretch>
        </p:blipFill>
        <p:spPr>
          <a:xfrm>
            <a:off x="4033101" y="4347203"/>
            <a:ext cx="1027638" cy="311912"/>
          </a:xfrm>
          <a:prstGeom prst="rect">
            <a:avLst/>
          </a:prstGeom>
          <a:noFill/>
          <a:ln>
            <a:noFill/>
          </a:ln>
        </p:spPr>
      </p:pic>
      <p:pic>
        <p:nvPicPr>
          <p:cNvPr id="770" name="Google Shape;770;p125"/>
          <p:cNvPicPr preferRelativeResize="0"/>
          <p:nvPr/>
        </p:nvPicPr>
        <p:blipFill>
          <a:blip r:embed="rId9">
            <a:alphaModFix/>
          </a:blip>
          <a:stretch>
            <a:fillRect/>
          </a:stretch>
        </p:blipFill>
        <p:spPr>
          <a:xfrm>
            <a:off x="5237081" y="4299423"/>
            <a:ext cx="1420833" cy="344400"/>
          </a:xfrm>
          <a:prstGeom prst="rect">
            <a:avLst/>
          </a:prstGeom>
          <a:noFill/>
          <a:ln>
            <a:noFill/>
          </a:ln>
        </p:spPr>
      </p:pic>
      <p:pic>
        <p:nvPicPr>
          <p:cNvPr id="771" name="Google Shape;771;p125"/>
          <p:cNvPicPr preferRelativeResize="0"/>
          <p:nvPr/>
        </p:nvPicPr>
        <p:blipFill>
          <a:blip r:embed="rId10">
            <a:alphaModFix/>
          </a:blip>
          <a:stretch>
            <a:fillRect/>
          </a:stretch>
        </p:blipFill>
        <p:spPr>
          <a:xfrm>
            <a:off x="6980341" y="4349798"/>
            <a:ext cx="1378550" cy="243650"/>
          </a:xfrm>
          <a:prstGeom prst="rect">
            <a:avLst/>
          </a:prstGeom>
          <a:noFill/>
          <a:ln>
            <a:noFill/>
          </a:ln>
        </p:spPr>
      </p:pic>
      <p:pic>
        <p:nvPicPr>
          <p:cNvPr id="11" name="Google Shape;720;p120">
            <a:extLst>
              <a:ext uri="{FF2B5EF4-FFF2-40B4-BE49-F238E27FC236}">
                <a16:creationId xmlns:a16="http://schemas.microsoft.com/office/drawing/2014/main" id="{6C1A4CD3-5E25-4F99-B7CB-4DE8890B1B24}"/>
              </a:ext>
            </a:extLst>
          </p:cNvPr>
          <p:cNvPicPr preferRelativeResize="0"/>
          <p:nvPr/>
        </p:nvPicPr>
        <p:blipFill rotWithShape="1">
          <a:blip r:embed="rId11">
            <a:alphaModFix/>
          </a:blip>
          <a:srcRect t="57244" r="37810"/>
          <a:stretch/>
        </p:blipFill>
        <p:spPr>
          <a:xfrm>
            <a:off x="553471" y="2149837"/>
            <a:ext cx="1610188" cy="843825"/>
          </a:xfrm>
          <a:prstGeom prst="rect">
            <a:avLst/>
          </a:prstGeom>
          <a:noFill/>
          <a:ln>
            <a:noFill/>
          </a:ln>
        </p:spPr>
      </p:pic>
      <p:pic>
        <p:nvPicPr>
          <p:cNvPr id="12" name="Picture 11">
            <a:extLst>
              <a:ext uri="{FF2B5EF4-FFF2-40B4-BE49-F238E27FC236}">
                <a16:creationId xmlns:a16="http://schemas.microsoft.com/office/drawing/2014/main" id="{D02801CF-95B9-4A83-8757-43EEECB51A02}"/>
              </a:ext>
            </a:extLst>
          </p:cNvPr>
          <p:cNvPicPr>
            <a:picLocks noChangeAspect="1"/>
          </p:cNvPicPr>
          <p:nvPr/>
        </p:nvPicPr>
        <p:blipFill>
          <a:blip r:embed="rId12"/>
          <a:stretch>
            <a:fillRect/>
          </a:stretch>
        </p:blipFill>
        <p:spPr>
          <a:xfrm>
            <a:off x="795277" y="1532922"/>
            <a:ext cx="1632003" cy="584198"/>
          </a:xfrm>
          <a:prstGeom prst="rect">
            <a:avLst/>
          </a:prstGeom>
        </p:spPr>
      </p:pic>
      <p:sp>
        <p:nvSpPr>
          <p:cNvPr id="13" name="Google Shape;580;p105">
            <a:extLst>
              <a:ext uri="{FF2B5EF4-FFF2-40B4-BE49-F238E27FC236}">
                <a16:creationId xmlns:a16="http://schemas.microsoft.com/office/drawing/2014/main" id="{1BA06396-6A76-4D68-8757-C1DFDAB75982}"/>
              </a:ext>
            </a:extLst>
          </p:cNvPr>
          <p:cNvSpPr txBox="1"/>
          <p:nvPr/>
        </p:nvSpPr>
        <p:spPr>
          <a:xfrm>
            <a:off x="268075" y="336014"/>
            <a:ext cx="8191769" cy="344400"/>
          </a:xfrm>
          <a:prstGeom prst="rect">
            <a:avLst/>
          </a:prstGeom>
          <a:noFill/>
          <a:ln>
            <a:noFill/>
          </a:ln>
        </p:spPr>
        <p:txBody>
          <a:bodyPr spcFirstLastPara="1" wrap="square" lIns="19050" tIns="19050" rIns="19050" bIns="19050" rtlCol="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987"/>
              <a:buFont typeface="Arial"/>
              <a:buNone/>
              <a:tabLst/>
              <a:defRPr/>
            </a:pPr>
            <a:r>
              <a:rPr kumimoji="0" lang="es-mx" sz="1987" b="0" i="0" u="none" strike="noStrike" kern="0" cap="none" spc="0" normalizeH="0" baseline="0" noProof="0" dirty="0">
                <a:ln>
                  <a:noFill/>
                </a:ln>
                <a:solidFill>
                  <a:schemeClr val="tx1"/>
                </a:solidFill>
                <a:effectLst/>
                <a:uLnTx/>
                <a:uFillTx/>
                <a:latin typeface="Poppins SemiBold"/>
                <a:ea typeface="Poppins SemiBold"/>
                <a:cs typeface="Poppins SemiBold"/>
                <a:sym typeface="Poppins SemiBold"/>
              </a:rPr>
              <a:t>DISPOSITIVOS PARA VIDEO COLABORACIÓN </a:t>
            </a:r>
            <a:r>
              <a:rPr kumimoji="0" lang="es-mx" sz="1987" b="0" i="0" u="none" strike="noStrike" kern="0" cap="none" spc="0" normalizeH="0" baseline="0" noProof="0" dirty="0">
                <a:ln>
                  <a:noFill/>
                </a:ln>
                <a:solidFill>
                  <a:srgbClr val="824EFA"/>
                </a:solidFill>
                <a:effectLst/>
                <a:uLnTx/>
                <a:uFillTx/>
                <a:latin typeface="Poppins SemiBold"/>
                <a:ea typeface="Poppins SemiBold"/>
                <a:cs typeface="Poppins SemiBold"/>
                <a:sym typeface="Poppins SemiBold"/>
              </a:rPr>
              <a:t>(</a:t>
            </a:r>
            <a:r>
              <a:rPr kumimoji="0" lang="es-MX" sz="1987" b="0" i="0" u="none" strike="noStrike" kern="0" cap="none" spc="0" normalizeH="0" baseline="0" noProof="0" dirty="0">
                <a:ln>
                  <a:noFill/>
                </a:ln>
                <a:solidFill>
                  <a:srgbClr val="824EFA"/>
                </a:solidFill>
                <a:effectLst/>
                <a:uLnTx/>
                <a:uFillTx/>
                <a:latin typeface="Poppins SemiBold"/>
                <a:ea typeface="Poppins SemiBold"/>
                <a:cs typeface="Poppins SemiBold"/>
                <a:sym typeface="Poppins SemiBold"/>
              </a:rPr>
              <a:t>MODO AUTÓNOMO)</a:t>
            </a:r>
            <a:endParaRPr kumimoji="0" sz="1400" b="0" i="0" u="none" strike="noStrike" kern="0" cap="none" spc="0" normalizeH="0" baseline="0" noProof="0" dirty="0">
              <a:ln>
                <a:noFill/>
              </a:ln>
              <a:solidFill>
                <a:srgbClr val="824EFA"/>
              </a:solidFill>
              <a:effectLst/>
              <a:uLnTx/>
              <a:uFillTx/>
              <a:latin typeface="Poppins SemiBold"/>
              <a:ea typeface="Poppins SemiBold"/>
              <a:cs typeface="Poppins SemiBold"/>
              <a:sym typeface="Poppins SemiBold"/>
            </a:endParaRP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Shape 775"/>
        <p:cNvGrpSpPr/>
        <p:nvPr/>
      </p:nvGrpSpPr>
      <p:grpSpPr>
        <a:xfrm>
          <a:off x="0" y="0"/>
          <a:ext cx="0" cy="0"/>
          <a:chOff x="0" y="0"/>
          <a:chExt cx="0" cy="0"/>
        </a:xfrm>
      </p:grpSpPr>
      <p:pic>
        <p:nvPicPr>
          <p:cNvPr id="776" name="Google Shape;776;p126"/>
          <p:cNvPicPr preferRelativeResize="0"/>
          <p:nvPr/>
        </p:nvPicPr>
        <p:blipFill>
          <a:blip r:embed="rId3">
            <a:alphaModFix/>
          </a:blip>
          <a:stretch>
            <a:fillRect/>
          </a:stretch>
        </p:blipFill>
        <p:spPr>
          <a:xfrm>
            <a:off x="-411001" y="1750120"/>
            <a:ext cx="4188100" cy="2355795"/>
          </a:xfrm>
          <a:prstGeom prst="rect">
            <a:avLst/>
          </a:prstGeom>
          <a:noFill/>
          <a:ln>
            <a:noFill/>
          </a:ln>
        </p:spPr>
      </p:pic>
      <p:pic>
        <p:nvPicPr>
          <p:cNvPr id="777" name="Google Shape;777;p126"/>
          <p:cNvPicPr preferRelativeResize="0"/>
          <p:nvPr/>
        </p:nvPicPr>
        <p:blipFill>
          <a:blip r:embed="rId4">
            <a:alphaModFix/>
          </a:blip>
          <a:stretch>
            <a:fillRect/>
          </a:stretch>
        </p:blipFill>
        <p:spPr>
          <a:xfrm>
            <a:off x="2102613" y="1805222"/>
            <a:ext cx="4012750" cy="2257178"/>
          </a:xfrm>
          <a:prstGeom prst="rect">
            <a:avLst/>
          </a:prstGeom>
          <a:noFill/>
          <a:ln>
            <a:noFill/>
          </a:ln>
        </p:spPr>
      </p:pic>
      <p:pic>
        <p:nvPicPr>
          <p:cNvPr id="778" name="Google Shape;778;p126"/>
          <p:cNvPicPr preferRelativeResize="0"/>
          <p:nvPr/>
        </p:nvPicPr>
        <p:blipFill>
          <a:blip r:embed="rId5">
            <a:alphaModFix/>
          </a:blip>
          <a:stretch>
            <a:fillRect/>
          </a:stretch>
        </p:blipFill>
        <p:spPr>
          <a:xfrm>
            <a:off x="4860705" y="1541946"/>
            <a:ext cx="4702120" cy="2644948"/>
          </a:xfrm>
          <a:prstGeom prst="rect">
            <a:avLst/>
          </a:prstGeom>
          <a:noFill/>
          <a:ln>
            <a:noFill/>
          </a:ln>
        </p:spPr>
      </p:pic>
      <p:pic>
        <p:nvPicPr>
          <p:cNvPr id="779" name="Google Shape;779;p126"/>
          <p:cNvPicPr preferRelativeResize="0"/>
          <p:nvPr/>
        </p:nvPicPr>
        <p:blipFill rotWithShape="1">
          <a:blip r:embed="rId6">
            <a:alphaModFix/>
          </a:blip>
          <a:srcRect l="11860" r="5542"/>
          <a:stretch/>
        </p:blipFill>
        <p:spPr>
          <a:xfrm>
            <a:off x="1927263" y="4035825"/>
            <a:ext cx="5289474" cy="1107675"/>
          </a:xfrm>
          <a:prstGeom prst="rect">
            <a:avLst/>
          </a:prstGeom>
          <a:noFill/>
          <a:ln>
            <a:noFill/>
          </a:ln>
        </p:spPr>
      </p:pic>
      <p:pic>
        <p:nvPicPr>
          <p:cNvPr id="8" name="Google Shape;1009;p263">
            <a:extLst>
              <a:ext uri="{FF2B5EF4-FFF2-40B4-BE49-F238E27FC236}">
                <a16:creationId xmlns:a16="http://schemas.microsoft.com/office/drawing/2014/main" id="{B3FABD04-7331-4D50-9AC4-B0D2DC7E1549}"/>
              </a:ext>
            </a:extLst>
          </p:cNvPr>
          <p:cNvPicPr preferRelativeResize="0"/>
          <p:nvPr/>
        </p:nvPicPr>
        <p:blipFill rotWithShape="1">
          <a:blip r:embed="rId7">
            <a:alphaModFix/>
          </a:blip>
          <a:srcRect l="13766" t="17628" r="16667" b="15543"/>
          <a:stretch/>
        </p:blipFill>
        <p:spPr>
          <a:xfrm>
            <a:off x="554735" y="1407061"/>
            <a:ext cx="1967706" cy="1164689"/>
          </a:xfrm>
          <a:prstGeom prst="rect">
            <a:avLst/>
          </a:prstGeom>
          <a:noFill/>
          <a:ln>
            <a:noFill/>
          </a:ln>
        </p:spPr>
      </p:pic>
      <p:sp>
        <p:nvSpPr>
          <p:cNvPr id="9" name="Google Shape;580;p105">
            <a:extLst>
              <a:ext uri="{FF2B5EF4-FFF2-40B4-BE49-F238E27FC236}">
                <a16:creationId xmlns:a16="http://schemas.microsoft.com/office/drawing/2014/main" id="{FF276F82-95BF-47AD-9F26-756C2DA495D8}"/>
              </a:ext>
            </a:extLst>
          </p:cNvPr>
          <p:cNvSpPr txBox="1"/>
          <p:nvPr/>
        </p:nvSpPr>
        <p:spPr>
          <a:xfrm>
            <a:off x="268075" y="336014"/>
            <a:ext cx="8191769" cy="344400"/>
          </a:xfrm>
          <a:prstGeom prst="rect">
            <a:avLst/>
          </a:prstGeom>
          <a:noFill/>
          <a:ln>
            <a:noFill/>
          </a:ln>
        </p:spPr>
        <p:txBody>
          <a:bodyPr spcFirstLastPara="1" wrap="square" lIns="19050" tIns="19050" rIns="19050" bIns="19050" rtlCol="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987"/>
              <a:buFont typeface="Arial"/>
              <a:buNone/>
              <a:tabLst/>
              <a:defRPr/>
            </a:pPr>
            <a:r>
              <a:rPr kumimoji="0" lang="es-mx" sz="1987" b="0" i="0" u="none" strike="noStrike" kern="0" cap="none" spc="0" normalizeH="0" baseline="0" noProof="0" dirty="0">
                <a:ln>
                  <a:noFill/>
                </a:ln>
                <a:solidFill>
                  <a:schemeClr val="tx1"/>
                </a:solidFill>
                <a:effectLst/>
                <a:uLnTx/>
                <a:uFillTx/>
                <a:latin typeface="Poppins SemiBold"/>
                <a:ea typeface="Poppins SemiBold"/>
                <a:cs typeface="Poppins SemiBold"/>
                <a:sym typeface="Poppins SemiBold"/>
              </a:rPr>
              <a:t>DISPOSITIVOS PARA VIDEO COLABORACIÓN </a:t>
            </a:r>
            <a:r>
              <a:rPr kumimoji="0" lang="es-mx" sz="1987" b="0" i="0" u="none" strike="noStrike" kern="0" cap="none" spc="0" normalizeH="0" baseline="0" noProof="0" dirty="0">
                <a:ln>
                  <a:noFill/>
                </a:ln>
                <a:solidFill>
                  <a:srgbClr val="824EFA"/>
                </a:solidFill>
                <a:effectLst/>
                <a:uLnTx/>
                <a:uFillTx/>
                <a:latin typeface="Poppins SemiBold"/>
                <a:ea typeface="Poppins SemiBold"/>
                <a:cs typeface="Poppins SemiBold"/>
                <a:sym typeface="Poppins SemiBold"/>
              </a:rPr>
              <a:t>(</a:t>
            </a:r>
            <a:r>
              <a:rPr lang="es-MX" sz="1987" dirty="0">
                <a:solidFill>
                  <a:srgbClr val="824EFA"/>
                </a:solidFill>
                <a:latin typeface="Poppins SemiBold"/>
                <a:ea typeface="Poppins SemiBold"/>
                <a:cs typeface="Poppins SemiBold"/>
                <a:sym typeface="Poppins SemiBold"/>
              </a:rPr>
              <a:t>BASADO EN PC</a:t>
            </a:r>
            <a:r>
              <a:rPr kumimoji="0" lang="es-MX" sz="1987" b="0" i="0" u="none" strike="noStrike" kern="0" cap="none" spc="0" normalizeH="0" baseline="0" noProof="0" dirty="0">
                <a:ln>
                  <a:noFill/>
                </a:ln>
                <a:solidFill>
                  <a:srgbClr val="824EFA"/>
                </a:solidFill>
                <a:effectLst/>
                <a:uLnTx/>
                <a:uFillTx/>
                <a:latin typeface="Poppins SemiBold"/>
                <a:ea typeface="Poppins SemiBold"/>
                <a:cs typeface="Poppins SemiBold"/>
                <a:sym typeface="Poppins SemiBold"/>
              </a:rPr>
              <a:t>)</a:t>
            </a:r>
            <a:endParaRPr kumimoji="0" sz="1400" b="0" i="0" u="none" strike="noStrike" kern="0" cap="none" spc="0" normalizeH="0" baseline="0" noProof="0" dirty="0">
              <a:ln>
                <a:noFill/>
              </a:ln>
              <a:solidFill>
                <a:srgbClr val="824EFA"/>
              </a:solidFill>
              <a:effectLst/>
              <a:uLnTx/>
              <a:uFillTx/>
              <a:latin typeface="Poppins SemiBold"/>
              <a:ea typeface="Poppins SemiBold"/>
              <a:cs typeface="Poppins SemiBold"/>
              <a:sym typeface="Poppins SemiBold"/>
            </a:endParaRP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Shape 467"/>
        <p:cNvGrpSpPr/>
        <p:nvPr/>
      </p:nvGrpSpPr>
      <p:grpSpPr>
        <a:xfrm>
          <a:off x="0" y="0"/>
          <a:ext cx="0" cy="0"/>
          <a:chOff x="0" y="0"/>
          <a:chExt cx="0" cy="0"/>
        </a:xfrm>
      </p:grpSpPr>
      <p:grpSp>
        <p:nvGrpSpPr>
          <p:cNvPr id="468" name="Google Shape;468;p110"/>
          <p:cNvGrpSpPr/>
          <p:nvPr/>
        </p:nvGrpSpPr>
        <p:grpSpPr>
          <a:xfrm>
            <a:off x="634850" y="1452017"/>
            <a:ext cx="7687212" cy="1253400"/>
            <a:chOff x="728400" y="1791817"/>
            <a:chExt cx="7687212" cy="1253400"/>
          </a:xfrm>
        </p:grpSpPr>
        <p:sp>
          <p:nvSpPr>
            <p:cNvPr id="469" name="Google Shape;469;p110"/>
            <p:cNvSpPr/>
            <p:nvPr/>
          </p:nvSpPr>
          <p:spPr>
            <a:xfrm>
              <a:off x="5553762" y="1791817"/>
              <a:ext cx="1253400" cy="1253400"/>
            </a:xfrm>
            <a:prstGeom prst="ellipse">
              <a:avLst/>
            </a:prstGeom>
            <a:solidFill>
              <a:srgbClr val="FFFFFF"/>
            </a:solidFill>
            <a:ln w="9525" cap="flat" cmpd="sng">
              <a:solidFill>
                <a:srgbClr val="F3F3F3"/>
              </a:solidFill>
              <a:prstDash val="solid"/>
              <a:round/>
              <a:headEnd type="none" w="sm" len="sm"/>
              <a:tailEnd type="none" w="sm" len="sm"/>
            </a:ln>
            <a:effectLst>
              <a:outerShdw blurRad="142875" dist="38100" dir="5400000" algn="bl" rotWithShape="0">
                <a:srgbClr val="000000">
                  <a:alpha val="2078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70" name="Google Shape;470;p110"/>
            <p:cNvGrpSpPr/>
            <p:nvPr/>
          </p:nvGrpSpPr>
          <p:grpSpPr>
            <a:xfrm>
              <a:off x="728400" y="1791817"/>
              <a:ext cx="1253400" cy="1253400"/>
              <a:chOff x="1010300" y="1791817"/>
              <a:chExt cx="1253400" cy="1253400"/>
            </a:xfrm>
          </p:grpSpPr>
          <p:sp>
            <p:nvSpPr>
              <p:cNvPr id="471" name="Google Shape;471;p110"/>
              <p:cNvSpPr/>
              <p:nvPr/>
            </p:nvSpPr>
            <p:spPr>
              <a:xfrm>
                <a:off x="1010300" y="1791817"/>
                <a:ext cx="1253400" cy="1253400"/>
              </a:xfrm>
              <a:prstGeom prst="ellipse">
                <a:avLst/>
              </a:prstGeom>
              <a:solidFill>
                <a:srgbClr val="FFFFFF"/>
              </a:solidFill>
              <a:ln w="9525" cap="flat" cmpd="sng">
                <a:solidFill>
                  <a:srgbClr val="F3F3F3"/>
                </a:solidFill>
                <a:prstDash val="solid"/>
                <a:round/>
                <a:headEnd type="none" w="sm" len="sm"/>
                <a:tailEnd type="none" w="sm" len="sm"/>
              </a:ln>
              <a:effectLst>
                <a:outerShdw blurRad="142875" dist="38100" dir="5400000" algn="bl" rotWithShape="0">
                  <a:srgbClr val="000000">
                    <a:alpha val="2078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472" name="Google Shape;472;p110"/>
              <p:cNvPicPr preferRelativeResize="0"/>
              <p:nvPr/>
            </p:nvPicPr>
            <p:blipFill rotWithShape="1">
              <a:blip r:embed="rId3">
                <a:alphaModFix/>
              </a:blip>
              <a:srcRect/>
              <a:stretch/>
            </p:blipFill>
            <p:spPr>
              <a:xfrm>
                <a:off x="1284775" y="2338525"/>
                <a:ext cx="797525" cy="181175"/>
              </a:xfrm>
              <a:prstGeom prst="rect">
                <a:avLst/>
              </a:prstGeom>
              <a:noFill/>
              <a:ln>
                <a:noFill/>
              </a:ln>
            </p:spPr>
          </p:pic>
        </p:grpSp>
        <p:grpSp>
          <p:nvGrpSpPr>
            <p:cNvPr id="473" name="Google Shape;473;p110"/>
            <p:cNvGrpSpPr/>
            <p:nvPr/>
          </p:nvGrpSpPr>
          <p:grpSpPr>
            <a:xfrm>
              <a:off x="2336848" y="1791817"/>
              <a:ext cx="1253400" cy="1253400"/>
              <a:chOff x="2966873" y="1791817"/>
              <a:chExt cx="1253400" cy="1253400"/>
            </a:xfrm>
          </p:grpSpPr>
          <p:sp>
            <p:nvSpPr>
              <p:cNvPr id="474" name="Google Shape;474;p110"/>
              <p:cNvSpPr/>
              <p:nvPr/>
            </p:nvSpPr>
            <p:spPr>
              <a:xfrm>
                <a:off x="2966873" y="1791817"/>
                <a:ext cx="1253400" cy="1253400"/>
              </a:xfrm>
              <a:prstGeom prst="ellipse">
                <a:avLst/>
              </a:prstGeom>
              <a:solidFill>
                <a:srgbClr val="FFFFFF"/>
              </a:solidFill>
              <a:ln w="9525" cap="flat" cmpd="sng">
                <a:solidFill>
                  <a:srgbClr val="F3F3F3"/>
                </a:solidFill>
                <a:prstDash val="solid"/>
                <a:round/>
                <a:headEnd type="none" w="sm" len="sm"/>
                <a:tailEnd type="none" w="sm" len="sm"/>
              </a:ln>
              <a:effectLst>
                <a:outerShdw blurRad="142875" dist="38100" dir="5400000" algn="bl" rotWithShape="0">
                  <a:srgbClr val="000000">
                    <a:alpha val="2078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475" name="Google Shape;475;p110"/>
              <p:cNvPicPr preferRelativeResize="0"/>
              <p:nvPr/>
            </p:nvPicPr>
            <p:blipFill rotWithShape="1">
              <a:blip r:embed="rId4">
                <a:alphaModFix/>
              </a:blip>
              <a:srcRect r="47240" b="34520"/>
              <a:stretch/>
            </p:blipFill>
            <p:spPr>
              <a:xfrm>
                <a:off x="3194875" y="2129233"/>
                <a:ext cx="797525" cy="494900"/>
              </a:xfrm>
              <a:prstGeom prst="rect">
                <a:avLst/>
              </a:prstGeom>
              <a:noFill/>
              <a:ln>
                <a:noFill/>
              </a:ln>
            </p:spPr>
          </p:pic>
        </p:grpSp>
        <p:sp>
          <p:nvSpPr>
            <p:cNvPr id="476" name="Google Shape;476;p110"/>
            <p:cNvSpPr/>
            <p:nvPr/>
          </p:nvSpPr>
          <p:spPr>
            <a:xfrm>
              <a:off x="3945293" y="1791817"/>
              <a:ext cx="1253400" cy="1253400"/>
            </a:xfrm>
            <a:prstGeom prst="ellipse">
              <a:avLst/>
            </a:prstGeom>
            <a:solidFill>
              <a:srgbClr val="FFFFFF"/>
            </a:solidFill>
            <a:ln w="9525" cap="flat" cmpd="sng">
              <a:solidFill>
                <a:srgbClr val="F3F3F3"/>
              </a:solidFill>
              <a:prstDash val="solid"/>
              <a:round/>
              <a:headEnd type="none" w="sm" len="sm"/>
              <a:tailEnd type="none" w="sm" len="sm"/>
            </a:ln>
            <a:effectLst>
              <a:outerShdw blurRad="142875" dist="38100" dir="5400000" algn="bl" rotWithShape="0">
                <a:srgbClr val="000000">
                  <a:alpha val="2078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7" name="Google Shape;477;p110"/>
            <p:cNvSpPr/>
            <p:nvPr/>
          </p:nvSpPr>
          <p:spPr>
            <a:xfrm>
              <a:off x="7162212" y="1791817"/>
              <a:ext cx="1253400" cy="1253400"/>
            </a:xfrm>
            <a:prstGeom prst="ellipse">
              <a:avLst/>
            </a:prstGeom>
            <a:solidFill>
              <a:srgbClr val="FFFFFF"/>
            </a:solidFill>
            <a:ln w="9525" cap="flat" cmpd="sng">
              <a:solidFill>
                <a:srgbClr val="F3F3F3"/>
              </a:solidFill>
              <a:prstDash val="solid"/>
              <a:round/>
              <a:headEnd type="none" w="sm" len="sm"/>
              <a:tailEnd type="none" w="sm" len="sm"/>
            </a:ln>
            <a:effectLst>
              <a:outerShdw blurRad="142875" dist="38100" dir="5400000" algn="bl" rotWithShape="0">
                <a:srgbClr val="000000">
                  <a:alpha val="2078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478" name="Google Shape;478;p110"/>
            <p:cNvPicPr preferRelativeResize="0"/>
            <p:nvPr/>
          </p:nvPicPr>
          <p:blipFill rotWithShape="1">
            <a:blip r:embed="rId5">
              <a:alphaModFix/>
            </a:blip>
            <a:srcRect/>
            <a:stretch/>
          </p:blipFill>
          <p:spPr>
            <a:xfrm>
              <a:off x="5863105" y="2142542"/>
              <a:ext cx="634700" cy="634725"/>
            </a:xfrm>
            <a:prstGeom prst="rect">
              <a:avLst/>
            </a:prstGeom>
            <a:noFill/>
            <a:ln>
              <a:noFill/>
            </a:ln>
          </p:spPr>
        </p:pic>
        <p:sp>
          <p:nvSpPr>
            <p:cNvPr id="479" name="Google Shape;479;p110"/>
            <p:cNvSpPr txBox="1"/>
            <p:nvPr/>
          </p:nvSpPr>
          <p:spPr>
            <a:xfrm>
              <a:off x="7356000" y="2285175"/>
              <a:ext cx="865800" cy="266700"/>
            </a:xfrm>
            <a:prstGeom prst="rect">
              <a:avLst/>
            </a:prstGeom>
            <a:no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r>
                <a:rPr lang="en" sz="1400" b="0" i="0" u="none" strike="noStrike" cap="none">
                  <a:solidFill>
                    <a:srgbClr val="814EFA"/>
                  </a:solidFill>
                  <a:latin typeface="Poppins Medium"/>
                  <a:ea typeface="Poppins Medium"/>
                  <a:cs typeface="Poppins Medium"/>
                  <a:sym typeface="Poppins Medium"/>
                </a:rPr>
                <a:t>Others</a:t>
              </a:r>
              <a:endParaRPr sz="1400" b="0" i="0" u="none" strike="noStrike" cap="none">
                <a:solidFill>
                  <a:srgbClr val="814EFA"/>
                </a:solidFill>
                <a:latin typeface="Poppins Medium"/>
                <a:ea typeface="Poppins Medium"/>
                <a:cs typeface="Poppins Medium"/>
                <a:sym typeface="Poppins Medium"/>
              </a:endParaRPr>
            </a:p>
          </p:txBody>
        </p:sp>
        <p:pic>
          <p:nvPicPr>
            <p:cNvPr id="480" name="Google Shape;480;p110"/>
            <p:cNvPicPr preferRelativeResize="0"/>
            <p:nvPr/>
          </p:nvPicPr>
          <p:blipFill rotWithShape="1">
            <a:blip r:embed="rId6">
              <a:alphaModFix/>
            </a:blip>
            <a:srcRect/>
            <a:stretch/>
          </p:blipFill>
          <p:spPr>
            <a:xfrm>
              <a:off x="4100074" y="2153071"/>
              <a:ext cx="943850" cy="530905"/>
            </a:xfrm>
            <a:prstGeom prst="rect">
              <a:avLst/>
            </a:prstGeom>
            <a:noFill/>
            <a:ln>
              <a:noFill/>
            </a:ln>
          </p:spPr>
        </p:pic>
      </p:grpSp>
      <p:sp>
        <p:nvSpPr>
          <p:cNvPr id="482" name="Google Shape;482;p110"/>
          <p:cNvSpPr txBox="1"/>
          <p:nvPr/>
        </p:nvSpPr>
        <p:spPr>
          <a:xfrm>
            <a:off x="202150" y="3370625"/>
            <a:ext cx="8775600" cy="5538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2000"/>
              <a:buFont typeface="Arial"/>
              <a:buNone/>
            </a:pPr>
            <a:r>
              <a:rPr lang="en" sz="2000" b="0" i="0" u="none" strike="noStrike" cap="none">
                <a:solidFill>
                  <a:srgbClr val="000000"/>
                </a:solidFill>
                <a:latin typeface="Poppins"/>
                <a:ea typeface="Poppins"/>
                <a:cs typeface="Poppins"/>
                <a:sym typeface="Poppins"/>
              </a:rPr>
              <a:t>“</a:t>
            </a:r>
            <a:r>
              <a:rPr lang="en" sz="2000">
                <a:latin typeface="Poppins"/>
                <a:ea typeface="Poppins"/>
                <a:cs typeface="Poppins"/>
                <a:sym typeface="Poppins"/>
              </a:rPr>
              <a:t>Algunas veces somos invitados a reuniones en otras plataformas</a:t>
            </a:r>
            <a:r>
              <a:rPr lang="en" sz="2000" b="0" i="0" u="none" strike="noStrike" cap="none">
                <a:solidFill>
                  <a:srgbClr val="000000"/>
                </a:solidFill>
                <a:latin typeface="Poppins"/>
                <a:ea typeface="Poppins"/>
                <a:cs typeface="Poppins"/>
                <a:sym typeface="Poppins"/>
              </a:rPr>
              <a:t>.”</a:t>
            </a:r>
            <a:endParaRPr sz="2000" b="0" i="0" u="none" strike="noStrike" cap="none">
              <a:solidFill>
                <a:srgbClr val="000000"/>
              </a:solidFill>
              <a:latin typeface="Poppins"/>
              <a:ea typeface="Poppins"/>
              <a:cs typeface="Poppins"/>
              <a:sym typeface="Poppins"/>
            </a:endParaRPr>
          </a:p>
        </p:txBody>
      </p:sp>
      <p:sp>
        <p:nvSpPr>
          <p:cNvPr id="17" name="Google Shape;580;p105">
            <a:extLst>
              <a:ext uri="{FF2B5EF4-FFF2-40B4-BE49-F238E27FC236}">
                <a16:creationId xmlns:a16="http://schemas.microsoft.com/office/drawing/2014/main" id="{2DECD5C2-65F9-4668-96E4-9128C874D668}"/>
              </a:ext>
            </a:extLst>
          </p:cNvPr>
          <p:cNvSpPr txBox="1"/>
          <p:nvPr/>
        </p:nvSpPr>
        <p:spPr>
          <a:xfrm>
            <a:off x="268075" y="336014"/>
            <a:ext cx="8191769" cy="344400"/>
          </a:xfrm>
          <a:prstGeom prst="rect">
            <a:avLst/>
          </a:prstGeom>
          <a:noFill/>
          <a:ln>
            <a:noFill/>
          </a:ln>
        </p:spPr>
        <p:txBody>
          <a:bodyPr spcFirstLastPara="1" wrap="square" lIns="19050" tIns="19050" rIns="19050" bIns="19050" rtlCol="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987"/>
              <a:buFont typeface="Arial"/>
              <a:buNone/>
              <a:tabLst/>
              <a:defRPr/>
            </a:pPr>
            <a:r>
              <a:rPr kumimoji="0" lang="es-AR" sz="1987" b="0" i="0" u="none" strike="noStrike" kern="0" cap="none" spc="0" normalizeH="0" baseline="0" noProof="0" dirty="0">
                <a:ln>
                  <a:noFill/>
                </a:ln>
                <a:solidFill>
                  <a:schemeClr val="tx1"/>
                </a:solidFill>
                <a:effectLst/>
                <a:uLnTx/>
                <a:uFillTx/>
                <a:latin typeface="Poppins SemiBold"/>
                <a:ea typeface="Poppins SemiBold"/>
                <a:cs typeface="Poppins SemiBold"/>
                <a:sym typeface="Poppins SemiBold"/>
              </a:rPr>
              <a:t>SIN EMBARGO…</a:t>
            </a:r>
            <a:endParaRPr kumimoji="0" sz="1400" b="0" i="0" u="none" strike="noStrike" kern="0" cap="none" spc="0" normalizeH="0" baseline="0" noProof="0" dirty="0">
              <a:ln>
                <a:noFill/>
              </a:ln>
              <a:solidFill>
                <a:srgbClr val="824EFA"/>
              </a:solidFill>
              <a:effectLst/>
              <a:uLnTx/>
              <a:uFillTx/>
              <a:latin typeface="Poppins SemiBold"/>
              <a:ea typeface="Poppins SemiBold"/>
              <a:cs typeface="Poppins SemiBold"/>
              <a:sym typeface="Poppins SemiBold"/>
            </a:endParaRP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Shape 510"/>
        <p:cNvGrpSpPr/>
        <p:nvPr/>
      </p:nvGrpSpPr>
      <p:grpSpPr>
        <a:xfrm>
          <a:off x="0" y="0"/>
          <a:ext cx="0" cy="0"/>
          <a:chOff x="0" y="0"/>
          <a:chExt cx="0" cy="0"/>
        </a:xfrm>
      </p:grpSpPr>
      <p:pic>
        <p:nvPicPr>
          <p:cNvPr id="511" name="Google Shape;511;p114"/>
          <p:cNvPicPr preferRelativeResize="0"/>
          <p:nvPr/>
        </p:nvPicPr>
        <p:blipFill>
          <a:blip r:embed="rId3">
            <a:alphaModFix/>
          </a:blip>
          <a:stretch>
            <a:fillRect/>
          </a:stretch>
        </p:blipFill>
        <p:spPr>
          <a:xfrm>
            <a:off x="0" y="0"/>
            <a:ext cx="9144000" cy="523722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pic>
        <p:nvPicPr>
          <p:cNvPr id="3" name="Online Media 2" title="Logitech Swytch Explainer - Español">
            <a:hlinkClick r:id="" action="ppaction://media"/>
            <a:extLst>
              <a:ext uri="{FF2B5EF4-FFF2-40B4-BE49-F238E27FC236}">
                <a16:creationId xmlns:a16="http://schemas.microsoft.com/office/drawing/2014/main" id="{7BA867E1-E685-478A-A451-122BC2B9C411}"/>
              </a:ext>
            </a:extLst>
          </p:cNvPr>
          <p:cNvPicPr>
            <a:picLocks noRot="1" noChangeAspect="1"/>
          </p:cNvPicPr>
          <p:nvPr>
            <a:videoFile r:link="rId1"/>
          </p:nvPr>
        </p:nvPicPr>
        <p:blipFill>
          <a:blip r:embed="rId4"/>
          <a:stretch>
            <a:fillRect/>
          </a:stretch>
        </p:blipFill>
        <p:spPr>
          <a:xfrm>
            <a:off x="1700213" y="892969"/>
            <a:ext cx="5210891" cy="294415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oogle Shape;963;p159" descr="Google Shape;963;p159">
            <a:extLst>
              <a:ext uri="{FF2B5EF4-FFF2-40B4-BE49-F238E27FC236}">
                <a16:creationId xmlns:a16="http://schemas.microsoft.com/office/drawing/2014/main" id="{74D5F809-9CA0-4274-9F9E-B471674894F4}"/>
              </a:ext>
            </a:extLst>
          </p:cNvPr>
          <p:cNvPicPr>
            <a:picLocks noChangeAspect="1"/>
          </p:cNvPicPr>
          <p:nvPr/>
        </p:nvPicPr>
        <p:blipFill>
          <a:blip r:embed="rId2"/>
          <a:srcRect l="16983" t="6452" r="10436" b="20968"/>
          <a:stretch>
            <a:fillRect/>
          </a:stretch>
        </p:blipFill>
        <p:spPr>
          <a:xfrm>
            <a:off x="0" y="0"/>
            <a:ext cx="9144000" cy="5143499"/>
          </a:xfrm>
          <a:prstGeom prst="rect">
            <a:avLst/>
          </a:prstGeom>
          <a:noFill/>
          <a:ln cap="flat">
            <a:noFill/>
          </a:ln>
        </p:spPr>
      </p:pic>
      <p:sp>
        <p:nvSpPr>
          <p:cNvPr id="3" name="Google Shape;964;p159">
            <a:extLst>
              <a:ext uri="{FF2B5EF4-FFF2-40B4-BE49-F238E27FC236}">
                <a16:creationId xmlns:a16="http://schemas.microsoft.com/office/drawing/2014/main" id="{9BF22619-40DC-4A22-972D-18C5863F076C}"/>
              </a:ext>
            </a:extLst>
          </p:cNvPr>
          <p:cNvSpPr txBox="1"/>
          <p:nvPr/>
        </p:nvSpPr>
        <p:spPr>
          <a:xfrm>
            <a:off x="413381" y="370359"/>
            <a:ext cx="6142802" cy="623239"/>
          </a:xfrm>
          <a:prstGeom prst="rect">
            <a:avLst/>
          </a:prstGeom>
          <a:noFill/>
          <a:ln cap="flat">
            <a:noFill/>
          </a:ln>
        </p:spPr>
        <p:txBody>
          <a:bodyPr vert="horz" wrap="square" lIns="19046" tIns="19046" rIns="19046" bIns="19046" anchor="t" anchorCtr="0" compatLnSpc="1">
            <a:spAutoFit/>
          </a:bodyPr>
          <a:lstStyle/>
          <a:p>
            <a:pPr marL="0" marR="0" lvl="0" indent="0" algn="l" defTabSz="914400" rtl="0" eaLnBrk="1" fontAlgn="auto" latinLnBrk="0" hangingPunct="0">
              <a:lnSpc>
                <a:spcPct val="100000"/>
              </a:lnSpc>
              <a:spcBef>
                <a:spcPts val="0"/>
              </a:spcBef>
              <a:spcAft>
                <a:spcPts val="0"/>
              </a:spcAft>
              <a:buClr>
                <a:srgbClr val="000000"/>
              </a:buClr>
              <a:buSzTx/>
              <a:buFont typeface="Arial"/>
              <a:buNone/>
              <a:tabLst/>
              <a:defRPr sz="1900" b="1" i="0" u="none" strike="noStrike" kern="0" cap="none" spc="0" baseline="0">
                <a:solidFill>
                  <a:srgbClr val="434343"/>
                </a:solidFill>
                <a:uFillTx/>
                <a:latin typeface="Helvetica"/>
                <a:ea typeface="Helvetica"/>
                <a:cs typeface="Helvetica"/>
              </a:defRPr>
            </a:pPr>
            <a:r>
              <a:rPr kumimoji="0" lang="en-US" sz="1900" b="1" i="0" u="none" strike="noStrike" kern="0" cap="none" spc="0" normalizeH="0" baseline="0" noProof="0" dirty="0">
                <a:ln>
                  <a:noFill/>
                </a:ln>
                <a:solidFill>
                  <a:srgbClr val="434343"/>
                </a:solidFill>
                <a:effectLst/>
                <a:uLnTx/>
                <a:uFillTx/>
                <a:latin typeface="Helvetica"/>
                <a:ea typeface="Helvetica"/>
                <a:cs typeface="Helvetica"/>
                <a:sym typeface="Arial"/>
              </a:rPr>
              <a:t>ADMINISTRACIÓN DE DISPOSITIVOS </a:t>
            </a:r>
            <a:r>
              <a:rPr kumimoji="0" lang="en-US" sz="1900" b="1" i="0" u="none" strike="noStrike" kern="0" cap="none" spc="0" normalizeH="0" baseline="0" noProof="0" dirty="0">
                <a:ln>
                  <a:noFill/>
                </a:ln>
                <a:solidFill>
                  <a:srgbClr val="824EFA"/>
                </a:solidFill>
                <a:effectLst/>
                <a:uLnTx/>
                <a:uFillTx/>
                <a:latin typeface="Helvetica"/>
                <a:ea typeface="Helvetica"/>
                <a:cs typeface="Helvetica"/>
                <a:sym typeface="Arial"/>
              </a:rPr>
              <a:t>LOGITECH SYNC</a:t>
            </a:r>
          </a:p>
        </p:txBody>
      </p:sp>
    </p:spTree>
  </p:cSld>
  <p:clrMapOvr>
    <a:masterClrMapping/>
  </p:clrMapOvr>
  <p:transition spd="slow">
    <p:fade/>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Shape 413"/>
        <p:cNvGrpSpPr/>
        <p:nvPr/>
      </p:nvGrpSpPr>
      <p:grpSpPr>
        <a:xfrm>
          <a:off x="0" y="0"/>
          <a:ext cx="0" cy="0"/>
          <a:chOff x="0" y="0"/>
          <a:chExt cx="0" cy="0"/>
        </a:xfrm>
      </p:grpSpPr>
      <p:grpSp>
        <p:nvGrpSpPr>
          <p:cNvPr id="414" name="Google Shape;414;p61"/>
          <p:cNvGrpSpPr/>
          <p:nvPr/>
        </p:nvGrpSpPr>
        <p:grpSpPr>
          <a:xfrm>
            <a:off x="3155557" y="1246216"/>
            <a:ext cx="5361633" cy="3095741"/>
            <a:chOff x="0" y="0"/>
            <a:chExt cx="14297686" cy="8255307"/>
          </a:xfrm>
        </p:grpSpPr>
        <p:grpSp>
          <p:nvGrpSpPr>
            <p:cNvPr id="415" name="Google Shape;415;p61"/>
            <p:cNvGrpSpPr/>
            <p:nvPr/>
          </p:nvGrpSpPr>
          <p:grpSpPr>
            <a:xfrm>
              <a:off x="0" y="0"/>
              <a:ext cx="14297686" cy="8255307"/>
              <a:chOff x="0" y="0"/>
              <a:chExt cx="14297684" cy="8255306"/>
            </a:xfrm>
          </p:grpSpPr>
          <p:pic>
            <p:nvPicPr>
              <p:cNvPr id="416" name="Google Shape;416;p61" descr="Image"/>
              <p:cNvPicPr preferRelativeResize="0"/>
              <p:nvPr/>
            </p:nvPicPr>
            <p:blipFill rotWithShape="1">
              <a:blip r:embed="rId3">
                <a:alphaModFix/>
              </a:blip>
              <a:srcRect/>
              <a:stretch/>
            </p:blipFill>
            <p:spPr>
              <a:xfrm>
                <a:off x="0" y="0"/>
                <a:ext cx="14297684" cy="8255306"/>
              </a:xfrm>
              <a:prstGeom prst="rect">
                <a:avLst/>
              </a:prstGeom>
              <a:noFill/>
              <a:ln>
                <a:noFill/>
              </a:ln>
            </p:spPr>
          </p:pic>
          <p:pic>
            <p:nvPicPr>
              <p:cNvPr id="417" name="Google Shape;417;p61" descr="1 Flow - FW 17.png"/>
              <p:cNvPicPr preferRelativeResize="0"/>
              <p:nvPr/>
            </p:nvPicPr>
            <p:blipFill rotWithShape="1">
              <a:blip r:embed="rId4">
                <a:alphaModFix/>
              </a:blip>
              <a:srcRect/>
              <a:stretch/>
            </p:blipFill>
            <p:spPr>
              <a:xfrm>
                <a:off x="1832966" y="371996"/>
                <a:ext cx="10665436" cy="6665899"/>
              </a:xfrm>
              <a:prstGeom prst="rect">
                <a:avLst/>
              </a:prstGeom>
              <a:noFill/>
              <a:ln>
                <a:noFill/>
              </a:ln>
            </p:spPr>
          </p:pic>
          <p:sp>
            <p:nvSpPr>
              <p:cNvPr id="418" name="Google Shape;418;p61"/>
              <p:cNvSpPr/>
              <p:nvPr/>
            </p:nvSpPr>
            <p:spPr>
              <a:xfrm>
                <a:off x="1989424" y="5710400"/>
                <a:ext cx="1267265" cy="1267264"/>
              </a:xfrm>
              <a:prstGeom prst="rect">
                <a:avLst/>
              </a:prstGeom>
              <a:solidFill>
                <a:srgbClr val="F4F4F4"/>
              </a:solidFill>
              <a:ln>
                <a:noFill/>
              </a:ln>
            </p:spPr>
            <p:txBody>
              <a:bodyPr spcFirstLastPara="1" wrap="square" lIns="0" tIns="0" rIns="0" bIns="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422"/>
                  <a:buFont typeface="Helvetica Neue"/>
                  <a:buNone/>
                  <a:tabLst/>
                  <a:defRPr/>
                </a:pPr>
                <a:endParaRPr kumimoji="0" sz="421" b="1" i="0" u="none" strike="noStrike" kern="0" cap="none" spc="0" normalizeH="0" baseline="0" noProof="0">
                  <a:ln>
                    <a:noFill/>
                  </a:ln>
                  <a:solidFill>
                    <a:srgbClr val="000000"/>
                  </a:solidFill>
                  <a:effectLst/>
                  <a:uLnTx/>
                  <a:uFillTx/>
                  <a:latin typeface="Helvetica Neue"/>
                  <a:ea typeface="Helvetica Neue"/>
                  <a:cs typeface="Helvetica Neue"/>
                  <a:sym typeface="Helvetica Neue"/>
                </a:endParaRPr>
              </a:p>
            </p:txBody>
          </p:sp>
        </p:grpSp>
        <p:pic>
          <p:nvPicPr>
            <p:cNvPr id="419" name="Google Shape;419;p61" descr="Dashboard.png"/>
            <p:cNvPicPr preferRelativeResize="0"/>
            <p:nvPr/>
          </p:nvPicPr>
          <p:blipFill rotWithShape="1">
            <a:blip r:embed="rId5">
              <a:alphaModFix/>
            </a:blip>
            <a:srcRect/>
            <a:stretch/>
          </p:blipFill>
          <p:spPr>
            <a:xfrm>
              <a:off x="1817239" y="395642"/>
              <a:ext cx="10663205" cy="6664505"/>
            </a:xfrm>
            <a:prstGeom prst="rect">
              <a:avLst/>
            </a:prstGeom>
            <a:noFill/>
            <a:ln>
              <a:noFill/>
            </a:ln>
          </p:spPr>
        </p:pic>
      </p:grpSp>
      <p:pic>
        <p:nvPicPr>
          <p:cNvPr id="420" name="Google Shape;420;p61"/>
          <p:cNvPicPr preferRelativeResize="0"/>
          <p:nvPr/>
        </p:nvPicPr>
        <p:blipFill>
          <a:blip r:embed="rId6">
            <a:alphaModFix/>
          </a:blip>
          <a:stretch>
            <a:fillRect/>
          </a:stretch>
        </p:blipFill>
        <p:spPr>
          <a:xfrm>
            <a:off x="3825625" y="1380150"/>
            <a:ext cx="4021500" cy="2513451"/>
          </a:xfrm>
          <a:prstGeom prst="rect">
            <a:avLst/>
          </a:prstGeom>
          <a:noFill/>
          <a:ln>
            <a:noFill/>
          </a:ln>
        </p:spPr>
      </p:pic>
      <p:sp>
        <p:nvSpPr>
          <p:cNvPr id="421" name="Google Shape;421;p61"/>
          <p:cNvSpPr txBox="1"/>
          <p:nvPr/>
        </p:nvSpPr>
        <p:spPr>
          <a:xfrm>
            <a:off x="413370" y="1246216"/>
            <a:ext cx="3020563" cy="2672400"/>
          </a:xfrm>
          <a:prstGeom prst="rect">
            <a:avLst/>
          </a:prstGeom>
          <a:noFill/>
          <a:ln>
            <a:noFill/>
          </a:ln>
        </p:spPr>
        <p:txBody>
          <a:bodyPr spcFirstLastPara="1" wrap="square" lIns="19050" tIns="19050" rIns="19050" bIns="19050" anchor="t" anchorCtr="0">
            <a:noAutofit/>
          </a:bodyPr>
          <a:lstStyle/>
          <a:p>
            <a:pPr marL="130175" marR="0" lvl="0" algn="l" defTabSz="914400" rtl="0" eaLnBrk="1" fontAlgn="auto" latinLnBrk="0" hangingPunct="1">
              <a:lnSpc>
                <a:spcPct val="100000"/>
              </a:lnSpc>
              <a:spcBef>
                <a:spcPts val="0"/>
              </a:spcBef>
              <a:spcAft>
                <a:spcPts val="0"/>
              </a:spcAft>
              <a:buClr>
                <a:srgbClr val="000000"/>
              </a:buClr>
              <a:buSzPts val="1550"/>
              <a:tabLst/>
              <a:defRPr/>
            </a:pPr>
            <a:r>
              <a:rPr lang="en" sz="1100" dirty="0">
                <a:solidFill>
                  <a:srgbClr val="824EFA"/>
                </a:solidFill>
                <a:latin typeface="Poppins"/>
                <a:ea typeface="Poppins"/>
                <a:cs typeface="Poppins"/>
                <a:sym typeface="Poppins"/>
              </a:rPr>
              <a:t>MONITOREO</a:t>
            </a:r>
          </a:p>
          <a:p>
            <a:pPr marL="130175" marR="0" lvl="0" algn="l" defTabSz="914400" rtl="0" eaLnBrk="1" fontAlgn="auto" latinLnBrk="0" hangingPunct="1">
              <a:lnSpc>
                <a:spcPct val="100000"/>
              </a:lnSpc>
              <a:spcBef>
                <a:spcPts val="0"/>
              </a:spcBef>
              <a:spcAft>
                <a:spcPts val="0"/>
              </a:spcAft>
              <a:buClr>
                <a:srgbClr val="000000"/>
              </a:buClr>
              <a:buSzPts val="1550"/>
              <a:tabLst/>
              <a:defRPr/>
            </a:pPr>
            <a:r>
              <a:rPr kumimoji="0" lang="en" sz="1100" b="0" i="0" u="none" strike="noStrike" kern="0" cap="none" spc="0" normalizeH="0" baseline="0" noProof="0" dirty="0">
                <a:ln>
                  <a:noFill/>
                </a:ln>
                <a:solidFill>
                  <a:srgbClr val="000000"/>
                </a:solidFill>
                <a:effectLst/>
                <a:uLnTx/>
                <a:uFillTx/>
                <a:latin typeface="Poppins"/>
                <a:ea typeface="Poppins"/>
                <a:cs typeface="Poppins"/>
                <a:sym typeface="Poppins"/>
              </a:rPr>
              <a:t>Estado de la sala y del dispositivo</a:t>
            </a:r>
            <a:endParaRPr lang="en" sz="1100" dirty="0">
              <a:latin typeface="Poppins"/>
              <a:ea typeface="Poppins"/>
              <a:cs typeface="Poppins"/>
              <a:sym typeface="Poppins"/>
            </a:endParaRPr>
          </a:p>
          <a:p>
            <a:pPr marL="130175" marR="0" lvl="0" algn="l" defTabSz="914400" rtl="0" eaLnBrk="1" fontAlgn="auto" latinLnBrk="0" hangingPunct="1">
              <a:lnSpc>
                <a:spcPct val="100000"/>
              </a:lnSpc>
              <a:spcBef>
                <a:spcPts val="0"/>
              </a:spcBef>
              <a:spcAft>
                <a:spcPts val="0"/>
              </a:spcAft>
              <a:buClr>
                <a:srgbClr val="000000"/>
              </a:buClr>
              <a:buSzPts val="1550"/>
              <a:tabLst/>
              <a:defRPr/>
            </a:pPr>
            <a:r>
              <a:rPr kumimoji="0" lang="en" sz="1100" b="0" i="0" u="none" strike="noStrike" kern="0" cap="none" spc="0" normalizeH="0" baseline="0" noProof="0" dirty="0">
                <a:ln>
                  <a:noFill/>
                </a:ln>
                <a:solidFill>
                  <a:srgbClr val="000000"/>
                </a:solidFill>
                <a:effectLst/>
                <a:uLnTx/>
                <a:uFillTx/>
                <a:latin typeface="Poppins"/>
                <a:ea typeface="Poppins"/>
                <a:cs typeface="Poppins"/>
                <a:sym typeface="Poppins"/>
              </a:rPr>
              <a:t>Información desde cualquier lugar</a:t>
            </a:r>
            <a:endParaRPr kumimoji="0" sz="1100" b="0" i="0" u="none" strike="noStrike" kern="0" cap="none" spc="0" normalizeH="0" baseline="0" noProof="0" dirty="0">
              <a:ln>
                <a:noFill/>
              </a:ln>
              <a:solidFill>
                <a:srgbClr val="000000"/>
              </a:solidFill>
              <a:effectLst/>
              <a:uLnTx/>
              <a:uFillTx/>
              <a:latin typeface="Poppins"/>
              <a:ea typeface="Poppins"/>
              <a:cs typeface="Poppins"/>
              <a:sym typeface="Poppins"/>
            </a:endParaRPr>
          </a:p>
          <a:p>
            <a:pPr marL="130175" indent="0">
              <a:buSzPts val="1550"/>
              <a:buFont typeface="Arial"/>
              <a:buNone/>
              <a:defRPr/>
            </a:pPr>
            <a:endParaRPr lang="es-AR" sz="1100" dirty="0">
              <a:solidFill>
                <a:srgbClr val="824EFA"/>
              </a:solidFill>
              <a:latin typeface="Poppins"/>
              <a:cs typeface="Poppins"/>
              <a:sym typeface="Poppins"/>
            </a:endParaRPr>
          </a:p>
          <a:p>
            <a:pPr marL="130175" indent="0">
              <a:buSzPts val="1550"/>
              <a:buFont typeface="Arial"/>
              <a:buNone/>
              <a:defRPr/>
            </a:pPr>
            <a:r>
              <a:rPr lang="es-AR" sz="1100" dirty="0">
                <a:solidFill>
                  <a:srgbClr val="824EFA"/>
                </a:solidFill>
                <a:latin typeface="Poppins"/>
                <a:cs typeface="Poppins"/>
                <a:sym typeface="Poppins"/>
              </a:rPr>
              <a:t>ADMINISTRACIÓN</a:t>
            </a:r>
          </a:p>
          <a:p>
            <a:pPr marL="130175" indent="0">
              <a:buSzPts val="1550"/>
              <a:buFont typeface="Arial"/>
              <a:buNone/>
              <a:defRPr/>
            </a:pPr>
            <a:r>
              <a:rPr lang="es-ES" sz="1100" dirty="0">
                <a:latin typeface="Poppins"/>
                <a:cs typeface="Poppins"/>
                <a:sym typeface="Poppins"/>
              </a:rPr>
              <a:t>Actualizar el firmware del producto y las configuraciones a gran escala</a:t>
            </a:r>
          </a:p>
          <a:p>
            <a:pPr marL="130175" indent="0">
              <a:buSzPts val="1550"/>
              <a:buFont typeface="Arial"/>
              <a:buNone/>
              <a:defRPr/>
            </a:pPr>
            <a:endParaRPr lang="es-ES" sz="1100" dirty="0">
              <a:latin typeface="Poppins"/>
              <a:cs typeface="Poppins"/>
              <a:sym typeface="Poppins"/>
            </a:endParaRPr>
          </a:p>
          <a:p>
            <a:pPr marL="130175" indent="0">
              <a:buSzPts val="1550"/>
              <a:buFont typeface="Arial"/>
              <a:buNone/>
              <a:defRPr/>
            </a:pPr>
            <a:r>
              <a:rPr lang="es-ES" sz="1100" dirty="0">
                <a:solidFill>
                  <a:srgbClr val="824EFA"/>
                </a:solidFill>
                <a:latin typeface="Poppins"/>
                <a:cs typeface="Poppins"/>
                <a:sym typeface="Poppins"/>
              </a:rPr>
              <a:t>DATOS ANALÍTICOS</a:t>
            </a:r>
          </a:p>
          <a:p>
            <a:pPr marL="130175">
              <a:buSzPts val="1550"/>
              <a:defRPr/>
            </a:pPr>
            <a:r>
              <a:rPr lang="es-ES" sz="1100" dirty="0">
                <a:latin typeface="Poppins"/>
                <a:cs typeface="Poppins"/>
                <a:sym typeface="Poppins"/>
              </a:rPr>
              <a:t>Medición del uso de la sala &amp; adopción de la tecnología</a:t>
            </a:r>
          </a:p>
          <a:p>
            <a:pPr marL="130175">
              <a:buSzPts val="1550"/>
              <a:defRPr/>
            </a:pPr>
            <a:r>
              <a:rPr lang="es-ES" sz="1100" dirty="0">
                <a:latin typeface="Poppins"/>
                <a:cs typeface="Poppins"/>
                <a:sym typeface="Poppins"/>
              </a:rPr>
              <a:t>Definición de métricas de ocupación de salas</a:t>
            </a:r>
          </a:p>
          <a:p>
            <a:pPr marL="130175">
              <a:buSzPts val="1550"/>
              <a:defRPr/>
            </a:pPr>
            <a:endParaRPr lang="es-ES" sz="1100" dirty="0">
              <a:latin typeface="Poppins"/>
              <a:cs typeface="Poppins"/>
              <a:sym typeface="Poppins"/>
            </a:endParaRPr>
          </a:p>
          <a:p>
            <a:pPr marL="130175">
              <a:buSzPts val="1550"/>
              <a:defRPr/>
            </a:pPr>
            <a:r>
              <a:rPr lang="es-ES" sz="1100" dirty="0">
                <a:solidFill>
                  <a:srgbClr val="824EFA"/>
                </a:solidFill>
                <a:latin typeface="Poppins"/>
                <a:cs typeface="Poppins"/>
                <a:sym typeface="Poppins"/>
              </a:rPr>
              <a:t>MULTI TENANCY</a:t>
            </a:r>
          </a:p>
          <a:p>
            <a:pPr marL="130175">
              <a:buSzPts val="1550"/>
              <a:defRPr/>
            </a:pPr>
            <a:r>
              <a:rPr lang="es-ES" sz="1100" dirty="0">
                <a:solidFill>
                  <a:schemeClr val="tx1"/>
                </a:solidFill>
                <a:latin typeface="Poppins"/>
                <a:cs typeface="Poppins"/>
                <a:sym typeface="Poppins"/>
              </a:rPr>
              <a:t>Con una sola cuenta puedes gestionar múltiples organizaciones</a:t>
            </a:r>
          </a:p>
          <a:p>
            <a:pPr marL="130175">
              <a:buSzPts val="1550"/>
              <a:defRPr/>
            </a:pPr>
            <a:endParaRPr lang="es-ES" sz="1100" dirty="0">
              <a:solidFill>
                <a:srgbClr val="824EFA"/>
              </a:solidFill>
              <a:latin typeface="Poppins"/>
              <a:cs typeface="Poppins"/>
              <a:sym typeface="Poppins"/>
            </a:endParaRPr>
          </a:p>
          <a:p>
            <a:pPr marL="130175">
              <a:buSzPts val="1550"/>
              <a:defRPr/>
            </a:pPr>
            <a:endParaRPr lang="es-ES" sz="1100" dirty="0">
              <a:latin typeface="Poppins"/>
              <a:cs typeface="Poppins"/>
              <a:sym typeface="Poppins"/>
            </a:endParaRPr>
          </a:p>
          <a:p>
            <a:pPr marL="130175">
              <a:buSzPts val="1550"/>
              <a:defRPr/>
            </a:pPr>
            <a:endParaRPr lang="es-ES" sz="1100" dirty="0">
              <a:latin typeface="Poppins"/>
              <a:cs typeface="Poppins"/>
              <a:sym typeface="Poppins"/>
            </a:endParaRPr>
          </a:p>
          <a:p>
            <a:pPr marL="130175">
              <a:buSzPts val="1550"/>
              <a:defRPr/>
            </a:pPr>
            <a:endParaRPr kumimoji="0" lang="en-US" sz="1400" b="0" i="0" u="none" strike="noStrike" kern="0" cap="none" spc="0" normalizeH="0" baseline="0" noProof="0" dirty="0">
              <a:ln>
                <a:noFill/>
              </a:ln>
              <a:solidFill>
                <a:srgbClr val="000000"/>
              </a:solidFill>
              <a:effectLst/>
              <a:uLnTx/>
              <a:uFillTx/>
              <a:latin typeface="Poppins"/>
              <a:ea typeface="Poppins"/>
              <a:cs typeface="Poppins"/>
              <a:sym typeface="Poppins"/>
            </a:endParaRPr>
          </a:p>
        </p:txBody>
      </p:sp>
      <p:sp>
        <p:nvSpPr>
          <p:cNvPr id="422" name="Google Shape;422;p61"/>
          <p:cNvSpPr txBox="1"/>
          <p:nvPr/>
        </p:nvSpPr>
        <p:spPr>
          <a:xfrm>
            <a:off x="413371" y="490550"/>
            <a:ext cx="5196900" cy="344400"/>
          </a:xfrm>
          <a:prstGeom prst="rect">
            <a:avLst/>
          </a:prstGeom>
          <a:noFill/>
          <a:ln>
            <a:noFill/>
          </a:ln>
        </p:spPr>
        <p:txBody>
          <a:bodyPr spcFirstLastPara="1" wrap="square" lIns="19050" tIns="19050" rIns="19050" bIns="19050" anchor="t" anchorCtr="0">
            <a:noAutofit/>
          </a:bodyPr>
          <a:lstStyle/>
          <a:p>
            <a:pPr marL="0" marR="0" lvl="0" indent="0" algn="l" defTabSz="914400" rtl="0" eaLnBrk="1" fontAlgn="auto" latinLnBrk="0" hangingPunct="1">
              <a:lnSpc>
                <a:spcPct val="100000"/>
              </a:lnSpc>
              <a:spcBef>
                <a:spcPts val="0"/>
              </a:spcBef>
              <a:spcAft>
                <a:spcPts val="0"/>
              </a:spcAft>
              <a:buClr>
                <a:srgbClr val="2E2E2E"/>
              </a:buClr>
              <a:buSzPts val="1987"/>
              <a:buFont typeface="Arial"/>
              <a:buNone/>
              <a:tabLst/>
              <a:defRPr/>
            </a:pPr>
            <a:r>
              <a:rPr kumimoji="0" lang="en" sz="1987" b="0" i="0" u="none" strike="noStrike" kern="0" cap="none" spc="0" normalizeH="0" baseline="0" noProof="0" dirty="0">
                <a:ln>
                  <a:noFill/>
                </a:ln>
                <a:solidFill>
                  <a:srgbClr val="2E2E2E"/>
                </a:solidFill>
                <a:effectLst/>
                <a:uLnTx/>
                <a:uFillTx/>
                <a:latin typeface="Poppins SemiBold"/>
                <a:ea typeface="Poppins SemiBold"/>
                <a:cs typeface="Poppins SemiBold"/>
                <a:sym typeface="Poppins SemiBold"/>
              </a:rPr>
              <a:t>LOGITECH SYNC:  </a:t>
            </a:r>
            <a:r>
              <a:rPr kumimoji="0" lang="en" sz="1987" b="0" i="0" u="none" strike="noStrike" kern="0" cap="none" spc="0" normalizeH="0" baseline="0" noProof="0" dirty="0">
                <a:ln>
                  <a:noFill/>
                </a:ln>
                <a:solidFill>
                  <a:srgbClr val="824EFA"/>
                </a:solidFill>
                <a:effectLst/>
                <a:uLnTx/>
                <a:uFillTx/>
                <a:latin typeface="Poppins SemiBold"/>
                <a:ea typeface="Poppins SemiBold"/>
                <a:cs typeface="Poppins SemiBold"/>
                <a:sym typeface="Poppins SemiBold"/>
              </a:rPr>
              <a:t>MONITOREO</a:t>
            </a:r>
            <a:endParaRPr kumimoji="0" sz="1400" b="0" i="0" u="none" strike="noStrike" kern="0" cap="none" spc="0" normalizeH="0" baseline="0" noProof="0" dirty="0">
              <a:ln>
                <a:noFill/>
              </a:ln>
              <a:solidFill>
                <a:srgbClr val="000000"/>
              </a:solidFill>
              <a:effectLst/>
              <a:uLnTx/>
              <a:uFillTx/>
              <a:latin typeface="Poppins SemiBold"/>
              <a:ea typeface="Poppins SemiBold"/>
              <a:cs typeface="Poppins SemiBold"/>
              <a:sym typeface="Poppins SemiBold"/>
            </a:endParaRPr>
          </a:p>
        </p:txBody>
      </p:sp>
      <p:pic>
        <p:nvPicPr>
          <p:cNvPr id="423" name="Google Shape;423;p61"/>
          <p:cNvPicPr preferRelativeResize="0"/>
          <p:nvPr/>
        </p:nvPicPr>
        <p:blipFill>
          <a:blip r:embed="rId7">
            <a:alphaModFix/>
          </a:blip>
          <a:stretch>
            <a:fillRect/>
          </a:stretch>
        </p:blipFill>
        <p:spPr>
          <a:xfrm>
            <a:off x="8046725" y="4611750"/>
            <a:ext cx="1097280" cy="531759"/>
          </a:xfrm>
          <a:prstGeom prst="rect">
            <a:avLst/>
          </a:prstGeom>
          <a:noFill/>
          <a:ln>
            <a:noFill/>
          </a:ln>
        </p:spPr>
      </p:pic>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rgbClr val="824EF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03459-918A-459A-8B2A-92C8143F6B32}"/>
              </a:ext>
            </a:extLst>
          </p:cNvPr>
          <p:cNvSpPr>
            <a:spLocks noGrp="1"/>
          </p:cNvSpPr>
          <p:nvPr>
            <p:ph type="ctrTitle"/>
          </p:nvPr>
        </p:nvSpPr>
        <p:spPr/>
        <p:txBody>
          <a:bodyPr/>
          <a:lstStyle/>
          <a:p>
            <a:r>
              <a:rPr lang="es-AR" dirty="0"/>
              <a:t>ACCESORIOS</a:t>
            </a:r>
            <a:endParaRPr lang="en-US" dirty="0"/>
          </a:p>
        </p:txBody>
      </p:sp>
    </p:spTree>
    <p:extLst>
      <p:ext uri="{BB962C8B-B14F-4D97-AF65-F5344CB8AC3E}">
        <p14:creationId xmlns:p14="http://schemas.microsoft.com/office/powerpoint/2010/main" val="164440264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Shape 413"/>
        <p:cNvGrpSpPr/>
        <p:nvPr/>
      </p:nvGrpSpPr>
      <p:grpSpPr>
        <a:xfrm>
          <a:off x="0" y="0"/>
          <a:ext cx="0" cy="0"/>
          <a:chOff x="0" y="0"/>
          <a:chExt cx="0" cy="0"/>
        </a:xfrm>
      </p:grpSpPr>
      <p:sp>
        <p:nvSpPr>
          <p:cNvPr id="422" name="Google Shape;422;p61"/>
          <p:cNvSpPr txBox="1"/>
          <p:nvPr/>
        </p:nvSpPr>
        <p:spPr>
          <a:xfrm>
            <a:off x="413371" y="490550"/>
            <a:ext cx="5196900" cy="344400"/>
          </a:xfrm>
          <a:prstGeom prst="rect">
            <a:avLst/>
          </a:prstGeom>
          <a:noFill/>
          <a:ln>
            <a:noFill/>
          </a:ln>
        </p:spPr>
        <p:txBody>
          <a:bodyPr spcFirstLastPara="1" wrap="square" lIns="19050" tIns="19050" rIns="19050" bIns="19050" anchor="t" anchorCtr="0">
            <a:noAutofit/>
          </a:bodyPr>
          <a:lstStyle/>
          <a:p>
            <a:pPr marL="0" marR="0" lvl="0" indent="0" algn="l" defTabSz="914400" rtl="0" eaLnBrk="1" fontAlgn="auto" latinLnBrk="0" hangingPunct="1">
              <a:lnSpc>
                <a:spcPct val="100000"/>
              </a:lnSpc>
              <a:spcBef>
                <a:spcPts val="0"/>
              </a:spcBef>
              <a:spcAft>
                <a:spcPts val="0"/>
              </a:spcAft>
              <a:buClr>
                <a:srgbClr val="2E2E2E"/>
              </a:buClr>
              <a:buSzPts val="1987"/>
              <a:buFont typeface="Arial"/>
              <a:buNone/>
              <a:tabLst/>
              <a:defRPr/>
            </a:pPr>
            <a:r>
              <a:rPr kumimoji="0" lang="en" sz="1987" b="0" i="0" u="none" strike="noStrike" kern="0" cap="none" spc="0" normalizeH="0" baseline="0" noProof="0" dirty="0">
                <a:ln>
                  <a:noFill/>
                </a:ln>
                <a:solidFill>
                  <a:srgbClr val="2E2E2E"/>
                </a:solidFill>
                <a:effectLst/>
                <a:uLnTx/>
                <a:uFillTx/>
                <a:latin typeface="Poppins SemiBold"/>
                <a:ea typeface="Poppins SemiBold"/>
                <a:cs typeface="Poppins SemiBold"/>
                <a:sym typeface="Poppins SemiBold"/>
              </a:rPr>
              <a:t>ACCESORIOS</a:t>
            </a:r>
            <a:endParaRPr kumimoji="0" sz="1400" b="0" i="0" u="none" strike="noStrike" kern="0" cap="none" spc="0" normalizeH="0" baseline="0" noProof="0" dirty="0">
              <a:ln>
                <a:noFill/>
              </a:ln>
              <a:solidFill>
                <a:srgbClr val="000000"/>
              </a:solidFill>
              <a:effectLst/>
              <a:uLnTx/>
              <a:uFillTx/>
              <a:latin typeface="Poppins SemiBold"/>
              <a:ea typeface="Poppins SemiBold"/>
              <a:cs typeface="Poppins SemiBold"/>
              <a:sym typeface="Poppins SemiBold"/>
            </a:endParaRPr>
          </a:p>
        </p:txBody>
      </p:sp>
      <p:pic>
        <p:nvPicPr>
          <p:cNvPr id="12" name="Picture 11" descr="A picture containing text&#10;&#10;Description automatically generated">
            <a:extLst>
              <a:ext uri="{FF2B5EF4-FFF2-40B4-BE49-F238E27FC236}">
                <a16:creationId xmlns:a16="http://schemas.microsoft.com/office/drawing/2014/main" id="{7144EF31-51F6-4849-B179-D367CC98D28E}"/>
              </a:ext>
            </a:extLst>
          </p:cNvPr>
          <p:cNvPicPr>
            <a:picLocks noChangeAspect="1"/>
          </p:cNvPicPr>
          <p:nvPr/>
        </p:nvPicPr>
        <p:blipFill>
          <a:blip r:embed="rId3"/>
          <a:stretch>
            <a:fillRect/>
          </a:stretch>
        </p:blipFill>
        <p:spPr>
          <a:xfrm>
            <a:off x="-160244" y="662750"/>
            <a:ext cx="3815688" cy="2146324"/>
          </a:xfrm>
          <a:prstGeom prst="rect">
            <a:avLst/>
          </a:prstGeom>
        </p:spPr>
      </p:pic>
      <p:pic>
        <p:nvPicPr>
          <p:cNvPr id="13" name="Google Shape;1366;p318">
            <a:extLst>
              <a:ext uri="{FF2B5EF4-FFF2-40B4-BE49-F238E27FC236}">
                <a16:creationId xmlns:a16="http://schemas.microsoft.com/office/drawing/2014/main" id="{0D0DDD74-DCE8-4EAA-A5BB-F146C6D4AA65}"/>
              </a:ext>
            </a:extLst>
          </p:cNvPr>
          <p:cNvPicPr preferRelativeResize="0"/>
          <p:nvPr/>
        </p:nvPicPr>
        <p:blipFill rotWithShape="1">
          <a:blip r:embed="rId4">
            <a:alphaModFix/>
          </a:blip>
          <a:srcRect/>
          <a:stretch/>
        </p:blipFill>
        <p:spPr>
          <a:xfrm>
            <a:off x="3100345" y="1122969"/>
            <a:ext cx="2381695" cy="1148589"/>
          </a:xfrm>
          <a:prstGeom prst="rect">
            <a:avLst/>
          </a:prstGeom>
          <a:noFill/>
          <a:ln>
            <a:noFill/>
          </a:ln>
        </p:spPr>
      </p:pic>
      <p:pic>
        <p:nvPicPr>
          <p:cNvPr id="14" name="Google Shape;1367;p318">
            <a:extLst>
              <a:ext uri="{FF2B5EF4-FFF2-40B4-BE49-F238E27FC236}">
                <a16:creationId xmlns:a16="http://schemas.microsoft.com/office/drawing/2014/main" id="{DBD3EC55-DA1C-42E6-A797-C511EBEC9243}"/>
              </a:ext>
            </a:extLst>
          </p:cNvPr>
          <p:cNvPicPr preferRelativeResize="0"/>
          <p:nvPr/>
        </p:nvPicPr>
        <p:blipFill rotWithShape="1">
          <a:blip r:embed="rId5">
            <a:alphaModFix/>
          </a:blip>
          <a:srcRect/>
          <a:stretch/>
        </p:blipFill>
        <p:spPr>
          <a:xfrm>
            <a:off x="6470980" y="1190986"/>
            <a:ext cx="1105787" cy="862789"/>
          </a:xfrm>
          <a:prstGeom prst="rect">
            <a:avLst/>
          </a:prstGeom>
          <a:noFill/>
          <a:ln>
            <a:noFill/>
          </a:ln>
        </p:spPr>
      </p:pic>
      <p:sp>
        <p:nvSpPr>
          <p:cNvPr id="17" name="Google Shape;1371;p318">
            <a:extLst>
              <a:ext uri="{FF2B5EF4-FFF2-40B4-BE49-F238E27FC236}">
                <a16:creationId xmlns:a16="http://schemas.microsoft.com/office/drawing/2014/main" id="{F650AC09-5E69-45E9-828F-E4561221D80E}"/>
              </a:ext>
            </a:extLst>
          </p:cNvPr>
          <p:cNvSpPr txBox="1"/>
          <p:nvPr/>
        </p:nvSpPr>
        <p:spPr>
          <a:xfrm>
            <a:off x="6470980" y="2280041"/>
            <a:ext cx="1334741" cy="207749"/>
          </a:xfrm>
          <a:prstGeom prst="rect">
            <a:avLst/>
          </a:prstGeom>
          <a:noFill/>
          <a:ln>
            <a:noFill/>
          </a:ln>
        </p:spPr>
        <p:txBody>
          <a:bodyPr spcFirstLastPara="1" wrap="square" lIns="68575" tIns="34275" rIns="68575" bIns="34275" anchor="t" anchorCtr="0">
            <a:noAutofit/>
          </a:bodyPr>
          <a:lstStyle/>
          <a:p>
            <a:pPr marL="0" marR="0" lvl="0" indent="0" algn="ctr" rtl="0">
              <a:spcBef>
                <a:spcPts val="0"/>
              </a:spcBef>
              <a:spcAft>
                <a:spcPts val="0"/>
              </a:spcAft>
              <a:buNone/>
            </a:pPr>
            <a:r>
              <a:rPr lang="en" sz="900" b="1" dirty="0">
                <a:solidFill>
                  <a:schemeClr val="dk1"/>
                </a:solidFill>
                <a:latin typeface="Arial"/>
                <a:ea typeface="Arial"/>
                <a:cs typeface="Arial"/>
                <a:sym typeface="Arial"/>
              </a:rPr>
              <a:t>STRONG USB CABLE</a:t>
            </a:r>
          </a:p>
          <a:p>
            <a:pPr marL="0" marR="0" lvl="0" indent="0" algn="ctr" rtl="0">
              <a:spcBef>
                <a:spcPts val="0"/>
              </a:spcBef>
              <a:spcAft>
                <a:spcPts val="0"/>
              </a:spcAft>
              <a:buNone/>
            </a:pPr>
            <a:r>
              <a:rPr lang="en" sz="900" dirty="0">
                <a:solidFill>
                  <a:schemeClr val="dk1"/>
                </a:solidFill>
              </a:rPr>
              <a:t>10m, 25m, 45m</a:t>
            </a:r>
            <a:endParaRPr sz="1100" dirty="0"/>
          </a:p>
        </p:txBody>
      </p:sp>
      <p:sp>
        <p:nvSpPr>
          <p:cNvPr id="18" name="Google Shape;1373;p318">
            <a:extLst>
              <a:ext uri="{FF2B5EF4-FFF2-40B4-BE49-F238E27FC236}">
                <a16:creationId xmlns:a16="http://schemas.microsoft.com/office/drawing/2014/main" id="{3D5EF2DE-1FA6-41CA-852C-7D8868E35572}"/>
              </a:ext>
            </a:extLst>
          </p:cNvPr>
          <p:cNvSpPr txBox="1"/>
          <p:nvPr/>
        </p:nvSpPr>
        <p:spPr>
          <a:xfrm>
            <a:off x="3832304" y="2306886"/>
            <a:ext cx="1024487" cy="207749"/>
          </a:xfrm>
          <a:prstGeom prst="rect">
            <a:avLst/>
          </a:prstGeom>
          <a:noFill/>
          <a:ln>
            <a:noFill/>
          </a:ln>
        </p:spPr>
        <p:txBody>
          <a:bodyPr spcFirstLastPara="1" wrap="square" lIns="68575" tIns="34275" rIns="68575" bIns="34275" anchor="t" anchorCtr="0">
            <a:noAutofit/>
          </a:bodyPr>
          <a:lstStyle/>
          <a:p>
            <a:pPr marL="0" marR="0" lvl="0" indent="0" algn="ctr" rtl="0">
              <a:spcBef>
                <a:spcPts val="0"/>
              </a:spcBef>
              <a:spcAft>
                <a:spcPts val="0"/>
              </a:spcAft>
              <a:buNone/>
            </a:pPr>
            <a:r>
              <a:rPr lang="en" sz="900" b="1" dirty="0">
                <a:solidFill>
                  <a:schemeClr val="dk1"/>
                </a:solidFill>
                <a:latin typeface="Arial"/>
                <a:ea typeface="Arial"/>
                <a:cs typeface="Arial"/>
                <a:sym typeface="Arial"/>
              </a:rPr>
              <a:t>CAT5E KIT</a:t>
            </a:r>
            <a:endParaRPr sz="1100" b="1" dirty="0"/>
          </a:p>
        </p:txBody>
      </p:sp>
      <p:sp>
        <p:nvSpPr>
          <p:cNvPr id="19" name="Google Shape;1373;p318">
            <a:extLst>
              <a:ext uri="{FF2B5EF4-FFF2-40B4-BE49-F238E27FC236}">
                <a16:creationId xmlns:a16="http://schemas.microsoft.com/office/drawing/2014/main" id="{DB3C0DA5-3D63-4404-9618-BE94D8A0C532}"/>
              </a:ext>
            </a:extLst>
          </p:cNvPr>
          <p:cNvSpPr txBox="1"/>
          <p:nvPr/>
        </p:nvSpPr>
        <p:spPr>
          <a:xfrm>
            <a:off x="1197330" y="2271558"/>
            <a:ext cx="1024487" cy="207749"/>
          </a:xfrm>
          <a:prstGeom prst="rect">
            <a:avLst/>
          </a:prstGeom>
          <a:noFill/>
          <a:ln>
            <a:noFill/>
          </a:ln>
        </p:spPr>
        <p:txBody>
          <a:bodyPr spcFirstLastPara="1" wrap="square" lIns="68575" tIns="34275" rIns="68575" bIns="34275" anchor="t" anchorCtr="0">
            <a:noAutofit/>
          </a:bodyPr>
          <a:lstStyle/>
          <a:p>
            <a:pPr marL="0" marR="0" lvl="0" indent="0" algn="ctr" rtl="0">
              <a:spcBef>
                <a:spcPts val="0"/>
              </a:spcBef>
              <a:spcAft>
                <a:spcPts val="0"/>
              </a:spcAft>
              <a:buNone/>
            </a:pPr>
            <a:r>
              <a:rPr lang="en" sz="900" b="1" dirty="0">
                <a:solidFill>
                  <a:schemeClr val="dk1"/>
                </a:solidFill>
              </a:rPr>
              <a:t>LOGITECH TAP</a:t>
            </a:r>
            <a:endParaRPr sz="1100" b="1" dirty="0"/>
          </a:p>
        </p:txBody>
      </p:sp>
      <p:pic>
        <p:nvPicPr>
          <p:cNvPr id="3" name="Picture 2" descr="A picture containing dark, black, enamel&#10;&#10;Description automatically generated">
            <a:extLst>
              <a:ext uri="{FF2B5EF4-FFF2-40B4-BE49-F238E27FC236}">
                <a16:creationId xmlns:a16="http://schemas.microsoft.com/office/drawing/2014/main" id="{81762A10-C7F6-496A-BDC7-A02C8ABAB501}"/>
              </a:ext>
            </a:extLst>
          </p:cNvPr>
          <p:cNvPicPr>
            <a:picLocks noChangeAspect="1"/>
          </p:cNvPicPr>
          <p:nvPr/>
        </p:nvPicPr>
        <p:blipFill>
          <a:blip r:embed="rId6"/>
          <a:stretch>
            <a:fillRect/>
          </a:stretch>
        </p:blipFill>
        <p:spPr>
          <a:xfrm>
            <a:off x="4523356" y="3426404"/>
            <a:ext cx="2382996" cy="1340435"/>
          </a:xfrm>
          <a:prstGeom prst="rect">
            <a:avLst/>
          </a:prstGeom>
        </p:spPr>
      </p:pic>
      <p:pic>
        <p:nvPicPr>
          <p:cNvPr id="5" name="Picture 4" descr="A picture containing dark&#10;&#10;Description automatically generated">
            <a:extLst>
              <a:ext uri="{FF2B5EF4-FFF2-40B4-BE49-F238E27FC236}">
                <a16:creationId xmlns:a16="http://schemas.microsoft.com/office/drawing/2014/main" id="{C4AE4A3D-2B73-4AA3-9BE4-F3EAD6C30855}"/>
              </a:ext>
            </a:extLst>
          </p:cNvPr>
          <p:cNvPicPr>
            <a:picLocks noChangeAspect="1"/>
          </p:cNvPicPr>
          <p:nvPr/>
        </p:nvPicPr>
        <p:blipFill>
          <a:blip r:embed="rId7"/>
          <a:stretch>
            <a:fillRect/>
          </a:stretch>
        </p:blipFill>
        <p:spPr>
          <a:xfrm>
            <a:off x="4418773" y="2714056"/>
            <a:ext cx="2382996" cy="1340435"/>
          </a:xfrm>
          <a:prstGeom prst="rect">
            <a:avLst/>
          </a:prstGeom>
        </p:spPr>
      </p:pic>
      <p:sp>
        <p:nvSpPr>
          <p:cNvPr id="25" name="Google Shape;1371;p318">
            <a:extLst>
              <a:ext uri="{FF2B5EF4-FFF2-40B4-BE49-F238E27FC236}">
                <a16:creationId xmlns:a16="http://schemas.microsoft.com/office/drawing/2014/main" id="{62C9CCDB-8293-49D4-A47C-6B245DDDEB72}"/>
              </a:ext>
            </a:extLst>
          </p:cNvPr>
          <p:cNvSpPr txBox="1"/>
          <p:nvPr/>
        </p:nvSpPr>
        <p:spPr>
          <a:xfrm>
            <a:off x="5102247" y="4543227"/>
            <a:ext cx="1334741" cy="207749"/>
          </a:xfrm>
          <a:prstGeom prst="rect">
            <a:avLst/>
          </a:prstGeom>
          <a:noFill/>
          <a:ln>
            <a:noFill/>
          </a:ln>
        </p:spPr>
        <p:txBody>
          <a:bodyPr spcFirstLastPara="1" wrap="square" lIns="68575" tIns="34275" rIns="68575" bIns="34275" anchor="t" anchorCtr="0">
            <a:noAutofit/>
          </a:bodyPr>
          <a:lstStyle/>
          <a:p>
            <a:pPr marL="0" marR="0" lvl="0" indent="0" algn="ctr" rtl="0">
              <a:spcBef>
                <a:spcPts val="0"/>
              </a:spcBef>
              <a:spcAft>
                <a:spcPts val="0"/>
              </a:spcAft>
              <a:buNone/>
            </a:pPr>
            <a:r>
              <a:rPr lang="en" sz="900" b="1" dirty="0">
                <a:solidFill>
                  <a:schemeClr val="dk1"/>
                </a:solidFill>
                <a:latin typeface="Arial"/>
                <a:ea typeface="Arial"/>
                <a:cs typeface="Arial"/>
                <a:sym typeface="Arial"/>
              </a:rPr>
              <a:t>MICR</a:t>
            </a:r>
            <a:r>
              <a:rPr lang="es-AR" sz="900" b="1" dirty="0">
                <a:solidFill>
                  <a:schemeClr val="dk1"/>
                </a:solidFill>
                <a:latin typeface="Arial"/>
                <a:ea typeface="Arial"/>
                <a:cs typeface="Arial"/>
                <a:sym typeface="Arial"/>
              </a:rPr>
              <a:t>ÓFONO</a:t>
            </a:r>
            <a:endParaRPr sz="1100" dirty="0"/>
          </a:p>
        </p:txBody>
      </p:sp>
      <p:pic>
        <p:nvPicPr>
          <p:cNvPr id="26" name="Picture 25">
            <a:extLst>
              <a:ext uri="{FF2B5EF4-FFF2-40B4-BE49-F238E27FC236}">
                <a16:creationId xmlns:a16="http://schemas.microsoft.com/office/drawing/2014/main" id="{894C8B23-C94F-445A-91A5-AF40E497FE80}"/>
              </a:ext>
            </a:extLst>
          </p:cNvPr>
          <p:cNvPicPr>
            <a:picLocks noChangeAspect="1"/>
          </p:cNvPicPr>
          <p:nvPr/>
        </p:nvPicPr>
        <p:blipFill>
          <a:blip r:embed="rId8"/>
          <a:stretch>
            <a:fillRect/>
          </a:stretch>
        </p:blipFill>
        <p:spPr>
          <a:xfrm>
            <a:off x="5649166" y="2878489"/>
            <a:ext cx="3494834" cy="1840029"/>
          </a:xfrm>
          <a:prstGeom prst="rect">
            <a:avLst/>
          </a:prstGeom>
        </p:spPr>
      </p:pic>
      <p:sp>
        <p:nvSpPr>
          <p:cNvPr id="27" name="Google Shape;1371;p318">
            <a:extLst>
              <a:ext uri="{FF2B5EF4-FFF2-40B4-BE49-F238E27FC236}">
                <a16:creationId xmlns:a16="http://schemas.microsoft.com/office/drawing/2014/main" id="{380E5930-5C64-45B7-BCE1-AD31044B2F6F}"/>
              </a:ext>
            </a:extLst>
          </p:cNvPr>
          <p:cNvSpPr txBox="1"/>
          <p:nvPr/>
        </p:nvSpPr>
        <p:spPr>
          <a:xfrm>
            <a:off x="7023874" y="4815161"/>
            <a:ext cx="1858869" cy="185010"/>
          </a:xfrm>
          <a:prstGeom prst="rect">
            <a:avLst/>
          </a:prstGeom>
          <a:noFill/>
          <a:ln>
            <a:noFill/>
          </a:ln>
        </p:spPr>
        <p:txBody>
          <a:bodyPr spcFirstLastPara="1" wrap="square" lIns="68575" tIns="34275" rIns="68575" bIns="34275" anchor="t" anchorCtr="0">
            <a:noAutofit/>
          </a:bodyPr>
          <a:lstStyle/>
          <a:p>
            <a:pPr marL="0" marR="0" lvl="0" indent="0" algn="ctr" rtl="0">
              <a:spcBef>
                <a:spcPts val="0"/>
              </a:spcBef>
              <a:spcAft>
                <a:spcPts val="0"/>
              </a:spcAft>
              <a:buNone/>
            </a:pPr>
            <a:r>
              <a:rPr lang="es-AR" sz="900" b="1" dirty="0">
                <a:solidFill>
                  <a:schemeClr val="dk1"/>
                </a:solidFill>
                <a:latin typeface="Arial"/>
                <a:ea typeface="Arial"/>
                <a:cs typeface="Arial"/>
                <a:sym typeface="Arial"/>
              </a:rPr>
              <a:t>PIEZA DE MONTAJE EN MESA</a:t>
            </a:r>
            <a:endParaRPr sz="1100" dirty="0"/>
          </a:p>
        </p:txBody>
      </p:sp>
      <p:pic>
        <p:nvPicPr>
          <p:cNvPr id="28" name="Google Shape;1854;p389">
            <a:extLst>
              <a:ext uri="{FF2B5EF4-FFF2-40B4-BE49-F238E27FC236}">
                <a16:creationId xmlns:a16="http://schemas.microsoft.com/office/drawing/2014/main" id="{44B4B057-429E-4D3E-8361-F0F8FAF95AEE}"/>
              </a:ext>
            </a:extLst>
          </p:cNvPr>
          <p:cNvPicPr preferRelativeResize="0"/>
          <p:nvPr/>
        </p:nvPicPr>
        <p:blipFill>
          <a:blip r:embed="rId9">
            <a:alphaModFix/>
          </a:blip>
          <a:stretch>
            <a:fillRect/>
          </a:stretch>
        </p:blipFill>
        <p:spPr>
          <a:xfrm>
            <a:off x="-56707" y="2981274"/>
            <a:ext cx="2785730" cy="1513218"/>
          </a:xfrm>
          <a:prstGeom prst="rect">
            <a:avLst/>
          </a:prstGeom>
          <a:noFill/>
          <a:ln>
            <a:noFill/>
          </a:ln>
        </p:spPr>
      </p:pic>
      <p:sp>
        <p:nvSpPr>
          <p:cNvPr id="29" name="Google Shape;1371;p318">
            <a:extLst>
              <a:ext uri="{FF2B5EF4-FFF2-40B4-BE49-F238E27FC236}">
                <a16:creationId xmlns:a16="http://schemas.microsoft.com/office/drawing/2014/main" id="{A8B9FFC5-0F94-4486-82F0-321E239B2BCB}"/>
              </a:ext>
            </a:extLst>
          </p:cNvPr>
          <p:cNvSpPr txBox="1"/>
          <p:nvPr/>
        </p:nvSpPr>
        <p:spPr>
          <a:xfrm>
            <a:off x="346209" y="4467940"/>
            <a:ext cx="1858869" cy="185010"/>
          </a:xfrm>
          <a:prstGeom prst="rect">
            <a:avLst/>
          </a:prstGeom>
          <a:noFill/>
          <a:ln>
            <a:noFill/>
          </a:ln>
        </p:spPr>
        <p:txBody>
          <a:bodyPr spcFirstLastPara="1" wrap="square" lIns="68575" tIns="34275" rIns="68575" bIns="34275" anchor="t" anchorCtr="0">
            <a:noAutofit/>
          </a:bodyPr>
          <a:lstStyle/>
          <a:p>
            <a:pPr marL="0" marR="0" lvl="0" indent="0" algn="ctr" rtl="0">
              <a:spcBef>
                <a:spcPts val="0"/>
              </a:spcBef>
              <a:spcAft>
                <a:spcPts val="0"/>
              </a:spcAft>
              <a:buNone/>
            </a:pPr>
            <a:r>
              <a:rPr lang="es-AR" sz="900" b="1" dirty="0">
                <a:solidFill>
                  <a:schemeClr val="dk1"/>
                </a:solidFill>
                <a:latin typeface="Arial"/>
                <a:ea typeface="Arial"/>
                <a:cs typeface="Arial"/>
                <a:sym typeface="Arial"/>
              </a:rPr>
              <a:t>PIEZA DE MONTAJE EN TV PARA BARRAS DE VIDEO</a:t>
            </a:r>
            <a:endParaRPr sz="1100" dirty="0"/>
          </a:p>
        </p:txBody>
      </p:sp>
      <p:pic>
        <p:nvPicPr>
          <p:cNvPr id="30" name="Google Shape;1884;p394">
            <a:extLst>
              <a:ext uri="{FF2B5EF4-FFF2-40B4-BE49-F238E27FC236}">
                <a16:creationId xmlns:a16="http://schemas.microsoft.com/office/drawing/2014/main" id="{D09CF475-316A-46CE-A2BA-131D2EE144C1}"/>
              </a:ext>
            </a:extLst>
          </p:cNvPr>
          <p:cNvPicPr preferRelativeResize="0"/>
          <p:nvPr/>
        </p:nvPicPr>
        <p:blipFill>
          <a:blip r:embed="rId10">
            <a:alphaModFix/>
          </a:blip>
          <a:stretch>
            <a:fillRect/>
          </a:stretch>
        </p:blipFill>
        <p:spPr>
          <a:xfrm>
            <a:off x="1872868" y="2586892"/>
            <a:ext cx="3330151" cy="2039072"/>
          </a:xfrm>
          <a:prstGeom prst="rect">
            <a:avLst/>
          </a:prstGeom>
          <a:noFill/>
          <a:ln>
            <a:noFill/>
          </a:ln>
        </p:spPr>
      </p:pic>
      <p:sp>
        <p:nvSpPr>
          <p:cNvPr id="31" name="Google Shape;1371;p318">
            <a:extLst>
              <a:ext uri="{FF2B5EF4-FFF2-40B4-BE49-F238E27FC236}">
                <a16:creationId xmlns:a16="http://schemas.microsoft.com/office/drawing/2014/main" id="{0A0DEFBE-73AC-4951-B536-14CD235044D9}"/>
              </a:ext>
            </a:extLst>
          </p:cNvPr>
          <p:cNvSpPr txBox="1"/>
          <p:nvPr/>
        </p:nvSpPr>
        <p:spPr>
          <a:xfrm>
            <a:off x="2660954" y="4440954"/>
            <a:ext cx="1858869" cy="185010"/>
          </a:xfrm>
          <a:prstGeom prst="rect">
            <a:avLst/>
          </a:prstGeom>
          <a:noFill/>
          <a:ln>
            <a:noFill/>
          </a:ln>
        </p:spPr>
        <p:txBody>
          <a:bodyPr spcFirstLastPara="1" wrap="square" lIns="68575" tIns="34275" rIns="68575" bIns="34275" anchor="t" anchorCtr="0">
            <a:noAutofit/>
          </a:bodyPr>
          <a:lstStyle/>
          <a:p>
            <a:pPr marL="0" marR="0" lvl="0" indent="0" algn="ctr" rtl="0">
              <a:spcBef>
                <a:spcPts val="0"/>
              </a:spcBef>
              <a:spcAft>
                <a:spcPts val="0"/>
              </a:spcAft>
              <a:buNone/>
            </a:pPr>
            <a:r>
              <a:rPr lang="es-AR" sz="900" b="1" dirty="0">
                <a:solidFill>
                  <a:schemeClr val="dk1"/>
                </a:solidFill>
                <a:latin typeface="Arial"/>
                <a:ea typeface="Arial"/>
                <a:cs typeface="Arial"/>
                <a:sym typeface="Arial"/>
              </a:rPr>
              <a:t>PIEZA DE MONTAJE EN PARED PARA BARRAS DE VIDEO</a:t>
            </a:r>
            <a:endParaRPr sz="1100" dirty="0"/>
          </a:p>
        </p:txBody>
      </p:sp>
    </p:spTree>
    <p:extLst>
      <p:ext uri="{BB962C8B-B14F-4D97-AF65-F5344CB8AC3E}">
        <p14:creationId xmlns:p14="http://schemas.microsoft.com/office/powerpoint/2010/main" val="41985712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bg>
      <p:bgPr>
        <a:solidFill>
          <a:srgbClr val="824EF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03459-918A-459A-8B2A-92C8143F6B32}"/>
              </a:ext>
            </a:extLst>
          </p:cNvPr>
          <p:cNvSpPr>
            <a:spLocks noGrp="1"/>
          </p:cNvSpPr>
          <p:nvPr>
            <p:ph type="ctrTitle"/>
          </p:nvPr>
        </p:nvSpPr>
        <p:spPr/>
        <p:txBody>
          <a:bodyPr/>
          <a:lstStyle/>
          <a:p>
            <a:r>
              <a:rPr lang="es-AR" dirty="0"/>
              <a:t>GARANTÍAS EXTENDIDAS</a:t>
            </a:r>
            <a:endParaRPr lang="en-US" dirty="0"/>
          </a:p>
        </p:txBody>
      </p:sp>
    </p:spTree>
    <p:extLst>
      <p:ext uri="{BB962C8B-B14F-4D97-AF65-F5344CB8AC3E}">
        <p14:creationId xmlns:p14="http://schemas.microsoft.com/office/powerpoint/2010/main" val="317895098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Shape 413"/>
        <p:cNvGrpSpPr/>
        <p:nvPr/>
      </p:nvGrpSpPr>
      <p:grpSpPr>
        <a:xfrm>
          <a:off x="0" y="0"/>
          <a:ext cx="0" cy="0"/>
          <a:chOff x="0" y="0"/>
          <a:chExt cx="0" cy="0"/>
        </a:xfrm>
      </p:grpSpPr>
      <p:sp>
        <p:nvSpPr>
          <p:cNvPr id="422" name="Google Shape;422;p61"/>
          <p:cNvSpPr txBox="1"/>
          <p:nvPr/>
        </p:nvSpPr>
        <p:spPr>
          <a:xfrm>
            <a:off x="413370" y="490550"/>
            <a:ext cx="6553037" cy="344400"/>
          </a:xfrm>
          <a:prstGeom prst="rect">
            <a:avLst/>
          </a:prstGeom>
          <a:noFill/>
          <a:ln>
            <a:noFill/>
          </a:ln>
        </p:spPr>
        <p:txBody>
          <a:bodyPr spcFirstLastPara="1" wrap="square" lIns="19050" tIns="19050" rIns="19050" bIns="19050" anchor="t" anchorCtr="0">
            <a:noAutofit/>
          </a:bodyPr>
          <a:lstStyle/>
          <a:p>
            <a:pPr marL="0" marR="0" lvl="0" indent="0" algn="l" defTabSz="914400" rtl="0" eaLnBrk="1" fontAlgn="auto" latinLnBrk="0" hangingPunct="1">
              <a:lnSpc>
                <a:spcPct val="100000"/>
              </a:lnSpc>
              <a:spcBef>
                <a:spcPts val="0"/>
              </a:spcBef>
              <a:spcAft>
                <a:spcPts val="0"/>
              </a:spcAft>
              <a:buClr>
                <a:srgbClr val="2E2E2E"/>
              </a:buClr>
              <a:buSzPts val="1987"/>
              <a:buFont typeface="Arial"/>
              <a:buNone/>
              <a:tabLst/>
              <a:defRPr/>
            </a:pPr>
            <a:r>
              <a:rPr kumimoji="0" lang="en" sz="1987" b="0" i="0" u="none" strike="noStrike" kern="0" cap="none" spc="0" normalizeH="0" baseline="0" noProof="0" dirty="0">
                <a:ln>
                  <a:noFill/>
                </a:ln>
                <a:solidFill>
                  <a:srgbClr val="2E2E2E"/>
                </a:solidFill>
                <a:effectLst/>
                <a:uLnTx/>
                <a:uFillTx/>
                <a:latin typeface="Poppins SemiBold"/>
                <a:ea typeface="Poppins SemiBold"/>
                <a:cs typeface="Poppins SemiBold"/>
                <a:sym typeface="Poppins SemiBold"/>
              </a:rPr>
              <a:t>SOLUCIONES PARA SALAS:  </a:t>
            </a:r>
            <a:r>
              <a:rPr kumimoji="0" lang="en" sz="1987" b="0" i="0" u="none" strike="noStrike" kern="0" cap="none" spc="0" normalizeH="0" baseline="0" noProof="0" dirty="0">
                <a:ln>
                  <a:noFill/>
                </a:ln>
                <a:solidFill>
                  <a:srgbClr val="824EFA"/>
                </a:solidFill>
                <a:effectLst/>
                <a:uLnTx/>
                <a:uFillTx/>
                <a:latin typeface="Poppins SemiBold"/>
                <a:ea typeface="Poppins SemiBold"/>
                <a:cs typeface="Poppins SemiBold"/>
                <a:sym typeface="Poppins SemiBold"/>
              </a:rPr>
              <a:t>GARANTÍA EXTENDIDA</a:t>
            </a:r>
            <a:endParaRPr kumimoji="0" sz="1400" b="0" i="0" u="none" strike="noStrike" kern="0" cap="none" spc="0" normalizeH="0" baseline="0" noProof="0" dirty="0">
              <a:ln>
                <a:noFill/>
              </a:ln>
              <a:solidFill>
                <a:srgbClr val="000000"/>
              </a:solidFill>
              <a:effectLst/>
              <a:uLnTx/>
              <a:uFillTx/>
              <a:latin typeface="Poppins SemiBold"/>
              <a:ea typeface="Poppins SemiBold"/>
              <a:cs typeface="Poppins SemiBold"/>
              <a:sym typeface="Poppins SemiBold"/>
            </a:endParaRPr>
          </a:p>
        </p:txBody>
      </p:sp>
      <p:pic>
        <p:nvPicPr>
          <p:cNvPr id="423" name="Google Shape;423;p61"/>
          <p:cNvPicPr preferRelativeResize="0"/>
          <p:nvPr/>
        </p:nvPicPr>
        <p:blipFill>
          <a:blip r:embed="rId3">
            <a:alphaModFix/>
          </a:blip>
          <a:stretch>
            <a:fillRect/>
          </a:stretch>
        </p:blipFill>
        <p:spPr>
          <a:xfrm>
            <a:off x="8046725" y="4611750"/>
            <a:ext cx="1097280" cy="531759"/>
          </a:xfrm>
          <a:prstGeom prst="rect">
            <a:avLst/>
          </a:prstGeom>
          <a:noFill/>
          <a:ln>
            <a:noFill/>
          </a:ln>
        </p:spPr>
      </p:pic>
      <p:pic>
        <p:nvPicPr>
          <p:cNvPr id="3" name="Picture 2" descr="A picture containing icon&#10;&#10;Description automatically generated">
            <a:extLst>
              <a:ext uri="{FF2B5EF4-FFF2-40B4-BE49-F238E27FC236}">
                <a16:creationId xmlns:a16="http://schemas.microsoft.com/office/drawing/2014/main" id="{96DD700B-1DBC-44CA-ADB6-26DF41CB619C}"/>
              </a:ext>
            </a:extLst>
          </p:cNvPr>
          <p:cNvPicPr>
            <a:picLocks noChangeAspect="1"/>
          </p:cNvPicPr>
          <p:nvPr/>
        </p:nvPicPr>
        <p:blipFill>
          <a:blip r:embed="rId4"/>
          <a:stretch>
            <a:fillRect/>
          </a:stretch>
        </p:blipFill>
        <p:spPr>
          <a:xfrm>
            <a:off x="5256352" y="1489435"/>
            <a:ext cx="2846933" cy="2846933"/>
          </a:xfrm>
          <a:prstGeom prst="rect">
            <a:avLst/>
          </a:prstGeom>
        </p:spPr>
      </p:pic>
      <p:sp>
        <p:nvSpPr>
          <p:cNvPr id="18" name="TextBox 17">
            <a:extLst>
              <a:ext uri="{FF2B5EF4-FFF2-40B4-BE49-F238E27FC236}">
                <a16:creationId xmlns:a16="http://schemas.microsoft.com/office/drawing/2014/main" id="{C648C535-F099-48E3-9765-94221087C406}"/>
              </a:ext>
            </a:extLst>
          </p:cNvPr>
          <p:cNvSpPr txBox="1"/>
          <p:nvPr/>
        </p:nvSpPr>
        <p:spPr>
          <a:xfrm>
            <a:off x="645736" y="1764817"/>
            <a:ext cx="3728301" cy="2846933"/>
          </a:xfrm>
          <a:prstGeom prst="rect">
            <a:avLst/>
          </a:prstGeom>
          <a:solidFill>
            <a:schemeClr val="tx2"/>
          </a:solidFill>
        </p:spPr>
        <p:txBody>
          <a:bodyPr wrap="square">
            <a:spAutoFit/>
          </a:bodyPr>
          <a:lstStyle/>
          <a:p>
            <a:pPr algn="ctr" rtl="0">
              <a:spcBef>
                <a:spcPts val="0"/>
              </a:spcBef>
              <a:spcAft>
                <a:spcPts val="0"/>
              </a:spcAft>
            </a:pPr>
            <a:r>
              <a:rPr lang="en-US" sz="1400" b="1" i="0" u="none" strike="noStrike" dirty="0">
                <a:solidFill>
                  <a:srgbClr val="FFFFFF"/>
                </a:solidFill>
                <a:effectLst/>
                <a:latin typeface="Poppins" panose="020B0604020202020204" charset="0"/>
              </a:rPr>
              <a:t>REASONS TO SELL</a:t>
            </a:r>
            <a:endParaRPr lang="en-US" b="0" dirty="0">
              <a:effectLst/>
            </a:endParaRPr>
          </a:p>
          <a:p>
            <a:pPr algn="ctr" rtl="0">
              <a:spcBef>
                <a:spcPts val="0"/>
              </a:spcBef>
              <a:spcAft>
                <a:spcPts val="0"/>
              </a:spcAft>
            </a:pPr>
            <a:br>
              <a:rPr lang="en-US" b="0" dirty="0">
                <a:effectLst/>
              </a:rPr>
            </a:br>
            <a:r>
              <a:rPr lang="en-US" sz="1800" b="1" i="0" u="none" strike="noStrike" dirty="0">
                <a:solidFill>
                  <a:srgbClr val="824DFA"/>
                </a:solidFill>
                <a:effectLst/>
                <a:latin typeface="Poppins" panose="020B0604020202020204" charset="0"/>
              </a:rPr>
              <a:t>1.</a:t>
            </a:r>
            <a:endParaRPr lang="en-US" b="0" dirty="0">
              <a:effectLst/>
            </a:endParaRPr>
          </a:p>
          <a:p>
            <a:pPr algn="ctr" rtl="0">
              <a:spcBef>
                <a:spcPts val="0"/>
              </a:spcBef>
              <a:spcAft>
                <a:spcPts val="0"/>
              </a:spcAft>
            </a:pPr>
            <a:r>
              <a:rPr lang="en-US" sz="1100" b="1" i="0" u="none" strike="noStrike" dirty="0" err="1">
                <a:solidFill>
                  <a:srgbClr val="000000"/>
                </a:solidFill>
                <a:effectLst/>
                <a:latin typeface="Poppins" panose="020B0604020202020204" charset="0"/>
              </a:rPr>
              <a:t>Incrementar</a:t>
            </a:r>
            <a:r>
              <a:rPr lang="en-US" sz="1100" b="1" i="0" u="none" strike="noStrike" dirty="0">
                <a:solidFill>
                  <a:srgbClr val="000000"/>
                </a:solidFill>
                <a:effectLst/>
                <a:latin typeface="Poppins" panose="020B0604020202020204" charset="0"/>
              </a:rPr>
              <a:t> las </a:t>
            </a:r>
            <a:r>
              <a:rPr lang="en-US" sz="1100" b="1" i="0" u="none" strike="noStrike" dirty="0" err="1">
                <a:solidFill>
                  <a:srgbClr val="000000"/>
                </a:solidFill>
                <a:effectLst/>
                <a:latin typeface="Poppins" panose="020B0604020202020204" charset="0"/>
              </a:rPr>
              <a:t>oportunidades</a:t>
            </a:r>
            <a:r>
              <a:rPr lang="en-US" sz="1100" b="1" i="0" u="none" strike="noStrike" dirty="0">
                <a:solidFill>
                  <a:srgbClr val="000000"/>
                </a:solidFill>
                <a:effectLst/>
                <a:latin typeface="Poppins" panose="020B0604020202020204" charset="0"/>
              </a:rPr>
              <a:t> de </a:t>
            </a:r>
            <a:r>
              <a:rPr lang="en-US" sz="1100" b="1" i="0" u="none" strike="noStrike" dirty="0" err="1">
                <a:solidFill>
                  <a:srgbClr val="000000"/>
                </a:solidFill>
                <a:effectLst/>
                <a:latin typeface="Poppins" panose="020B0604020202020204" charset="0"/>
              </a:rPr>
              <a:t>ganancias</a:t>
            </a:r>
            <a:br>
              <a:rPr lang="en-US" sz="1100" b="0" i="0" u="none" strike="noStrike" dirty="0">
                <a:solidFill>
                  <a:srgbClr val="000000"/>
                </a:solidFill>
                <a:effectLst/>
                <a:latin typeface="Poppins" panose="020B0604020202020204" charset="0"/>
              </a:rPr>
            </a:br>
            <a:r>
              <a:rPr lang="en-US" sz="1000" b="0" i="0" u="none" strike="noStrike" dirty="0">
                <a:solidFill>
                  <a:srgbClr val="000000"/>
                </a:solidFill>
                <a:effectLst/>
                <a:latin typeface="Poppins" panose="020B0604020202020204" charset="0"/>
              </a:rPr>
              <a:t>Ventas </a:t>
            </a:r>
            <a:r>
              <a:rPr lang="en-US" sz="1000" b="0" i="0" u="none" strike="noStrike" dirty="0" err="1">
                <a:solidFill>
                  <a:srgbClr val="000000"/>
                </a:solidFill>
                <a:effectLst/>
                <a:latin typeface="Poppins" panose="020B0604020202020204" charset="0"/>
              </a:rPr>
              <a:t>adicionales</a:t>
            </a:r>
            <a:r>
              <a:rPr lang="en-US" sz="1000" b="0" i="0" u="none" strike="noStrike" dirty="0">
                <a:solidFill>
                  <a:srgbClr val="000000"/>
                </a:solidFill>
                <a:effectLst/>
                <a:latin typeface="Poppins" panose="020B0604020202020204" charset="0"/>
              </a:rPr>
              <a:t>.</a:t>
            </a:r>
            <a:endParaRPr lang="en-US" b="0" dirty="0">
              <a:effectLst/>
            </a:endParaRPr>
          </a:p>
          <a:p>
            <a:pPr algn="ctr" rtl="0">
              <a:spcBef>
                <a:spcPts val="0"/>
              </a:spcBef>
              <a:spcAft>
                <a:spcPts val="0"/>
              </a:spcAft>
            </a:pPr>
            <a:r>
              <a:rPr lang="en-US" sz="1000" b="0" i="0" u="none" strike="noStrike" dirty="0" err="1">
                <a:solidFill>
                  <a:srgbClr val="000000"/>
                </a:solidFill>
                <a:effectLst/>
                <a:latin typeface="Poppins" panose="020B0604020202020204" charset="0"/>
              </a:rPr>
              <a:t>Aumento</a:t>
            </a:r>
            <a:r>
              <a:rPr lang="en-US" sz="1000" b="0" i="0" u="none" strike="noStrike" dirty="0">
                <a:solidFill>
                  <a:srgbClr val="000000"/>
                </a:solidFill>
                <a:effectLst/>
                <a:latin typeface="Poppins" panose="020B0604020202020204" charset="0"/>
              </a:rPr>
              <a:t> del valor </a:t>
            </a:r>
            <a:r>
              <a:rPr lang="en-US" sz="1000" b="0" i="0" u="none" strike="noStrike" dirty="0" err="1">
                <a:solidFill>
                  <a:srgbClr val="000000"/>
                </a:solidFill>
                <a:effectLst/>
                <a:latin typeface="Poppins" panose="020B0604020202020204" charset="0"/>
              </a:rPr>
              <a:t>promedio</a:t>
            </a:r>
            <a:r>
              <a:rPr lang="en-US" sz="1000" b="0" i="0" u="none" strike="noStrike" dirty="0">
                <a:solidFill>
                  <a:srgbClr val="000000"/>
                </a:solidFill>
                <a:effectLst/>
                <a:latin typeface="Poppins" panose="020B0604020202020204" charset="0"/>
              </a:rPr>
              <a:t> de </a:t>
            </a:r>
            <a:r>
              <a:rPr lang="en-US" sz="1000" b="0" i="0" u="none" strike="noStrike" dirty="0" err="1">
                <a:solidFill>
                  <a:srgbClr val="000000"/>
                </a:solidFill>
                <a:effectLst/>
                <a:latin typeface="Poppins" panose="020B0604020202020204" charset="0"/>
              </a:rPr>
              <a:t>tus</a:t>
            </a:r>
            <a:r>
              <a:rPr lang="en-US" sz="1000" b="0" i="0" u="none" strike="noStrike" dirty="0">
                <a:solidFill>
                  <a:srgbClr val="000000"/>
                </a:solidFill>
                <a:effectLst/>
                <a:latin typeface="Poppins" panose="020B0604020202020204" charset="0"/>
              </a:rPr>
              <a:t> </a:t>
            </a:r>
            <a:r>
              <a:rPr lang="en-US" sz="1000" b="0" i="0" u="none" strike="noStrike" dirty="0" err="1">
                <a:solidFill>
                  <a:srgbClr val="000000"/>
                </a:solidFill>
                <a:effectLst/>
                <a:latin typeface="Poppins" panose="020B0604020202020204" charset="0"/>
              </a:rPr>
              <a:t>negocios</a:t>
            </a:r>
            <a:r>
              <a:rPr lang="en-US" sz="1000" b="0" i="0" u="none" strike="noStrike" dirty="0">
                <a:solidFill>
                  <a:srgbClr val="000000"/>
                </a:solidFill>
                <a:effectLst/>
                <a:latin typeface="Poppins" panose="020B0604020202020204" charset="0"/>
              </a:rPr>
              <a:t>.</a:t>
            </a:r>
            <a:endParaRPr lang="en-US" b="0" dirty="0">
              <a:effectLst/>
            </a:endParaRPr>
          </a:p>
          <a:p>
            <a:pPr algn="ctr" rtl="0">
              <a:spcBef>
                <a:spcPts val="0"/>
              </a:spcBef>
              <a:spcAft>
                <a:spcPts val="0"/>
              </a:spcAft>
            </a:pPr>
            <a:r>
              <a:rPr lang="en-US" sz="1000" b="0" i="0" u="none" strike="noStrike" dirty="0" err="1">
                <a:solidFill>
                  <a:srgbClr val="000000"/>
                </a:solidFill>
                <a:effectLst/>
                <a:latin typeface="Poppins" panose="020B0604020202020204" charset="0"/>
              </a:rPr>
              <a:t>Margen</a:t>
            </a:r>
            <a:r>
              <a:rPr lang="en-US" sz="1000" b="0" i="0" u="none" strike="noStrike" dirty="0">
                <a:solidFill>
                  <a:srgbClr val="000000"/>
                </a:solidFill>
                <a:effectLst/>
                <a:latin typeface="Poppins" panose="020B0604020202020204" charset="0"/>
              </a:rPr>
              <a:t> </a:t>
            </a:r>
            <a:r>
              <a:rPr lang="en-US" sz="1000" b="0" i="0" u="none" strike="noStrike" dirty="0" err="1">
                <a:solidFill>
                  <a:srgbClr val="000000"/>
                </a:solidFill>
                <a:effectLst/>
                <a:latin typeface="Poppins" panose="020B0604020202020204" charset="0"/>
              </a:rPr>
              <a:t>fácil</a:t>
            </a:r>
            <a:r>
              <a:rPr lang="en-US" sz="1000" b="0" i="0" u="none" strike="noStrike" dirty="0">
                <a:solidFill>
                  <a:srgbClr val="000000"/>
                </a:solidFill>
                <a:effectLst/>
                <a:latin typeface="Poppins" panose="020B0604020202020204" charset="0"/>
              </a:rPr>
              <a:t>. </a:t>
            </a:r>
            <a:r>
              <a:rPr lang="en-US" sz="1000" b="0" i="0" u="none" strike="noStrike" dirty="0" err="1">
                <a:solidFill>
                  <a:srgbClr val="000000"/>
                </a:solidFill>
                <a:effectLst/>
                <a:latin typeface="Poppins" panose="020B0604020202020204" charset="0"/>
              </a:rPr>
              <a:t>Fácil</a:t>
            </a:r>
            <a:r>
              <a:rPr lang="en-US" sz="1000" b="0" i="0" u="none" strike="noStrike" dirty="0">
                <a:solidFill>
                  <a:srgbClr val="000000"/>
                </a:solidFill>
                <a:effectLst/>
                <a:latin typeface="Poppins" panose="020B0604020202020204" charset="0"/>
              </a:rPr>
              <a:t> de vender.</a:t>
            </a:r>
            <a:endParaRPr lang="en-US" b="0" dirty="0">
              <a:effectLst/>
            </a:endParaRPr>
          </a:p>
          <a:p>
            <a:pPr algn="ctr" rtl="0">
              <a:spcBef>
                <a:spcPts val="0"/>
              </a:spcBef>
              <a:spcAft>
                <a:spcPts val="0"/>
              </a:spcAft>
            </a:pPr>
            <a:br>
              <a:rPr lang="en-US" b="0" dirty="0">
                <a:effectLst/>
              </a:rPr>
            </a:br>
            <a:r>
              <a:rPr lang="en-US" sz="1800" b="1" i="0" u="none" strike="noStrike" dirty="0">
                <a:solidFill>
                  <a:srgbClr val="824DFA"/>
                </a:solidFill>
                <a:effectLst/>
                <a:latin typeface="Poppins" panose="020B0604020202020204" charset="0"/>
              </a:rPr>
              <a:t>2.</a:t>
            </a:r>
            <a:endParaRPr lang="en-US" b="0" dirty="0">
              <a:effectLst/>
            </a:endParaRPr>
          </a:p>
          <a:p>
            <a:pPr algn="ctr" rtl="0">
              <a:spcBef>
                <a:spcPts val="0"/>
              </a:spcBef>
              <a:spcAft>
                <a:spcPts val="0"/>
              </a:spcAft>
            </a:pPr>
            <a:r>
              <a:rPr lang="en-US" sz="1100" b="1" i="0" u="none" strike="noStrike" dirty="0">
                <a:solidFill>
                  <a:srgbClr val="000000"/>
                </a:solidFill>
                <a:effectLst/>
                <a:latin typeface="Poppins" panose="020B0604020202020204" charset="0"/>
              </a:rPr>
              <a:t>AYUDA A TUS CLIENTES A PROTEGER SUS INVERSIONES DE VIDEO DE SALA</a:t>
            </a:r>
          </a:p>
          <a:p>
            <a:pPr algn="ctr" rtl="0">
              <a:spcBef>
                <a:spcPts val="0"/>
              </a:spcBef>
              <a:spcAft>
                <a:spcPts val="0"/>
              </a:spcAft>
            </a:pPr>
            <a:r>
              <a:rPr lang="en-US" sz="1000" b="0" i="0" u="none" strike="noStrike" dirty="0">
                <a:solidFill>
                  <a:srgbClr val="000000"/>
                </a:solidFill>
                <a:effectLst/>
                <a:latin typeface="Poppins" panose="020B0604020202020204" charset="0"/>
              </a:rPr>
              <a:t>Por solo un 10% del </a:t>
            </a:r>
            <a:r>
              <a:rPr lang="en-US" sz="1000" b="0" i="0" u="none" strike="noStrike" dirty="0" err="1">
                <a:solidFill>
                  <a:srgbClr val="000000"/>
                </a:solidFill>
                <a:effectLst/>
                <a:latin typeface="Poppins" panose="020B0604020202020204" charset="0"/>
              </a:rPr>
              <a:t>costo</a:t>
            </a:r>
            <a:r>
              <a:rPr lang="en-US" sz="1000" b="0" i="0" u="none" strike="noStrike" dirty="0">
                <a:solidFill>
                  <a:srgbClr val="000000"/>
                </a:solidFill>
                <a:effectLst/>
                <a:latin typeface="Poppins" panose="020B0604020202020204" charset="0"/>
              </a:rPr>
              <a:t> del </a:t>
            </a:r>
            <a:r>
              <a:rPr lang="en-US" sz="1000" b="0" i="0" u="none" strike="noStrike" dirty="0" err="1">
                <a:solidFill>
                  <a:srgbClr val="000000"/>
                </a:solidFill>
                <a:effectLst/>
                <a:latin typeface="Poppins" panose="020B0604020202020204" charset="0"/>
              </a:rPr>
              <a:t>dispositivo</a:t>
            </a:r>
            <a:r>
              <a:rPr lang="en-US" sz="1000" b="0" i="0" u="none" strike="noStrike" dirty="0">
                <a:solidFill>
                  <a:srgbClr val="000000"/>
                </a:solidFill>
                <a:effectLst/>
                <a:latin typeface="Poppins" panose="020B0604020202020204" charset="0"/>
              </a:rPr>
              <a:t>.</a:t>
            </a:r>
            <a:endParaRPr lang="en-US" b="0" dirty="0">
              <a:effectLst/>
            </a:endParaRPr>
          </a:p>
          <a:p>
            <a:br>
              <a:rPr lang="en-US" dirty="0"/>
            </a:br>
            <a:endParaRPr lang="en-US" dirty="0"/>
          </a:p>
        </p:txBody>
      </p:sp>
      <p:sp>
        <p:nvSpPr>
          <p:cNvPr id="8" name="Rectangle 7">
            <a:extLst>
              <a:ext uri="{FF2B5EF4-FFF2-40B4-BE49-F238E27FC236}">
                <a16:creationId xmlns:a16="http://schemas.microsoft.com/office/drawing/2014/main" id="{41B229B4-2DEC-443A-B0D4-B82215672123}"/>
              </a:ext>
            </a:extLst>
          </p:cNvPr>
          <p:cNvSpPr/>
          <p:nvPr/>
        </p:nvSpPr>
        <p:spPr>
          <a:xfrm>
            <a:off x="645736" y="1489435"/>
            <a:ext cx="3728301" cy="619782"/>
          </a:xfrm>
          <a:prstGeom prst="rect">
            <a:avLst/>
          </a:prstGeom>
          <a:solidFill>
            <a:srgbClr val="824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AR" dirty="0"/>
              <a:t>¿POR QUÉ VENDER GARANTÍAS EXTENDIDAS?</a:t>
            </a:r>
            <a:endParaRPr lang="en-US" dirty="0"/>
          </a:p>
        </p:txBody>
      </p:sp>
    </p:spTree>
    <p:extLst>
      <p:ext uri="{BB962C8B-B14F-4D97-AF65-F5344CB8AC3E}">
        <p14:creationId xmlns:p14="http://schemas.microsoft.com/office/powerpoint/2010/main" val="221086713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Shape 413"/>
        <p:cNvGrpSpPr/>
        <p:nvPr/>
      </p:nvGrpSpPr>
      <p:grpSpPr>
        <a:xfrm>
          <a:off x="0" y="0"/>
          <a:ext cx="0" cy="0"/>
          <a:chOff x="0" y="0"/>
          <a:chExt cx="0" cy="0"/>
        </a:xfrm>
      </p:grpSpPr>
      <p:sp>
        <p:nvSpPr>
          <p:cNvPr id="422" name="Google Shape;422;p61"/>
          <p:cNvSpPr txBox="1"/>
          <p:nvPr/>
        </p:nvSpPr>
        <p:spPr>
          <a:xfrm>
            <a:off x="413370" y="490550"/>
            <a:ext cx="6553037" cy="344400"/>
          </a:xfrm>
          <a:prstGeom prst="rect">
            <a:avLst/>
          </a:prstGeom>
          <a:noFill/>
          <a:ln>
            <a:noFill/>
          </a:ln>
        </p:spPr>
        <p:txBody>
          <a:bodyPr spcFirstLastPara="1" wrap="square" lIns="19050" tIns="19050" rIns="19050" bIns="19050" anchor="t" anchorCtr="0">
            <a:noAutofit/>
          </a:bodyPr>
          <a:lstStyle/>
          <a:p>
            <a:pPr marL="0" marR="0" lvl="0" indent="0" algn="l" defTabSz="914400" rtl="0" eaLnBrk="1" fontAlgn="auto" latinLnBrk="0" hangingPunct="1">
              <a:lnSpc>
                <a:spcPct val="100000"/>
              </a:lnSpc>
              <a:spcBef>
                <a:spcPts val="0"/>
              </a:spcBef>
              <a:spcAft>
                <a:spcPts val="0"/>
              </a:spcAft>
              <a:buClr>
                <a:srgbClr val="2E2E2E"/>
              </a:buClr>
              <a:buSzPts val="1987"/>
              <a:buFont typeface="Arial"/>
              <a:buNone/>
              <a:tabLst/>
              <a:defRPr/>
            </a:pPr>
            <a:r>
              <a:rPr kumimoji="0" lang="en" sz="1987" b="0" i="0" u="none" strike="noStrike" kern="0" cap="none" spc="0" normalizeH="0" baseline="0" noProof="0" dirty="0">
                <a:ln>
                  <a:noFill/>
                </a:ln>
                <a:solidFill>
                  <a:srgbClr val="2E2E2E"/>
                </a:solidFill>
                <a:effectLst/>
                <a:uLnTx/>
                <a:uFillTx/>
                <a:latin typeface="Poppins SemiBold"/>
                <a:ea typeface="Poppins SemiBold"/>
                <a:cs typeface="Poppins SemiBold"/>
                <a:sym typeface="Poppins SemiBold"/>
              </a:rPr>
              <a:t>SOLUCIONES PARA SALAS:  </a:t>
            </a:r>
            <a:r>
              <a:rPr kumimoji="0" lang="en" sz="1987" b="0" i="0" u="none" strike="noStrike" kern="0" cap="none" spc="0" normalizeH="0" baseline="0" noProof="0" dirty="0">
                <a:ln>
                  <a:noFill/>
                </a:ln>
                <a:solidFill>
                  <a:srgbClr val="824EFA"/>
                </a:solidFill>
                <a:effectLst/>
                <a:uLnTx/>
                <a:uFillTx/>
                <a:latin typeface="Poppins SemiBold"/>
                <a:ea typeface="Poppins SemiBold"/>
                <a:cs typeface="Poppins SemiBold"/>
                <a:sym typeface="Poppins SemiBold"/>
              </a:rPr>
              <a:t>GARANTÍA EXTENDIDA</a:t>
            </a:r>
            <a:endParaRPr kumimoji="0" sz="1400" b="0" i="0" u="none" strike="noStrike" kern="0" cap="none" spc="0" normalizeH="0" baseline="0" noProof="0" dirty="0">
              <a:ln>
                <a:noFill/>
              </a:ln>
              <a:solidFill>
                <a:srgbClr val="000000"/>
              </a:solidFill>
              <a:effectLst/>
              <a:uLnTx/>
              <a:uFillTx/>
              <a:latin typeface="Poppins SemiBold"/>
              <a:ea typeface="Poppins SemiBold"/>
              <a:cs typeface="Poppins SemiBold"/>
              <a:sym typeface="Poppins SemiBold"/>
            </a:endParaRPr>
          </a:p>
        </p:txBody>
      </p:sp>
      <p:pic>
        <p:nvPicPr>
          <p:cNvPr id="423" name="Google Shape;423;p61"/>
          <p:cNvPicPr preferRelativeResize="0"/>
          <p:nvPr/>
        </p:nvPicPr>
        <p:blipFill>
          <a:blip r:embed="rId3">
            <a:alphaModFix/>
          </a:blip>
          <a:stretch>
            <a:fillRect/>
          </a:stretch>
        </p:blipFill>
        <p:spPr>
          <a:xfrm>
            <a:off x="8046725" y="4611750"/>
            <a:ext cx="1097280" cy="531759"/>
          </a:xfrm>
          <a:prstGeom prst="rect">
            <a:avLst/>
          </a:prstGeom>
          <a:noFill/>
          <a:ln>
            <a:noFill/>
          </a:ln>
        </p:spPr>
      </p:pic>
      <p:pic>
        <p:nvPicPr>
          <p:cNvPr id="3" name="Picture 2" descr="A picture containing icon&#10;&#10;Description automatically generated">
            <a:extLst>
              <a:ext uri="{FF2B5EF4-FFF2-40B4-BE49-F238E27FC236}">
                <a16:creationId xmlns:a16="http://schemas.microsoft.com/office/drawing/2014/main" id="{96DD700B-1DBC-44CA-ADB6-26DF41CB619C}"/>
              </a:ext>
            </a:extLst>
          </p:cNvPr>
          <p:cNvPicPr>
            <a:picLocks noChangeAspect="1"/>
          </p:cNvPicPr>
          <p:nvPr/>
        </p:nvPicPr>
        <p:blipFill>
          <a:blip r:embed="rId4"/>
          <a:stretch>
            <a:fillRect/>
          </a:stretch>
        </p:blipFill>
        <p:spPr>
          <a:xfrm>
            <a:off x="5114949" y="1131216"/>
            <a:ext cx="2641548" cy="2641548"/>
          </a:xfrm>
          <a:prstGeom prst="rect">
            <a:avLst/>
          </a:prstGeom>
        </p:spPr>
      </p:pic>
      <p:sp>
        <p:nvSpPr>
          <p:cNvPr id="7" name="Google Shape;421;p61">
            <a:extLst>
              <a:ext uri="{FF2B5EF4-FFF2-40B4-BE49-F238E27FC236}">
                <a16:creationId xmlns:a16="http://schemas.microsoft.com/office/drawing/2014/main" id="{75D410B3-F2B1-412D-BB59-3A05867D45D6}"/>
              </a:ext>
            </a:extLst>
          </p:cNvPr>
          <p:cNvSpPr txBox="1"/>
          <p:nvPr/>
        </p:nvSpPr>
        <p:spPr>
          <a:xfrm>
            <a:off x="413370" y="1246216"/>
            <a:ext cx="3474279" cy="3122314"/>
          </a:xfrm>
          <a:prstGeom prst="rect">
            <a:avLst/>
          </a:prstGeom>
          <a:noFill/>
          <a:ln>
            <a:noFill/>
          </a:ln>
        </p:spPr>
        <p:txBody>
          <a:bodyPr spcFirstLastPara="1" wrap="square" lIns="19050" tIns="19050" rIns="19050" bIns="19050" anchor="t" anchorCtr="0">
            <a:noAutofit/>
          </a:bodyPr>
          <a:lstStyle/>
          <a:p>
            <a:pPr marL="130175" marR="0" lvl="0" algn="l" defTabSz="914400" rtl="0" eaLnBrk="1" fontAlgn="auto" latinLnBrk="0" hangingPunct="1">
              <a:lnSpc>
                <a:spcPct val="100000"/>
              </a:lnSpc>
              <a:spcBef>
                <a:spcPts val="0"/>
              </a:spcBef>
              <a:spcAft>
                <a:spcPts val="0"/>
              </a:spcAft>
              <a:buClr>
                <a:srgbClr val="000000"/>
              </a:buClr>
              <a:buSzPts val="1550"/>
              <a:tabLst/>
              <a:defRPr/>
            </a:pPr>
            <a:r>
              <a:rPr lang="en" sz="1600" dirty="0">
                <a:solidFill>
                  <a:srgbClr val="824EFA"/>
                </a:solidFill>
                <a:latin typeface="Poppins"/>
                <a:ea typeface="Poppins"/>
                <a:cs typeface="Poppins"/>
                <a:sym typeface="Poppins"/>
              </a:rPr>
              <a:t>DISPONIBLE EN: </a:t>
            </a:r>
          </a:p>
          <a:p>
            <a:pPr marL="415925" marR="0" lvl="0" indent="-285750" algn="l" defTabSz="914400" rtl="0" eaLnBrk="1" fontAlgn="auto" latinLnBrk="0" hangingPunct="1">
              <a:lnSpc>
                <a:spcPct val="100000"/>
              </a:lnSpc>
              <a:spcBef>
                <a:spcPts val="0"/>
              </a:spcBef>
              <a:spcAft>
                <a:spcPts val="0"/>
              </a:spcAft>
              <a:buClr>
                <a:srgbClr val="000000"/>
              </a:buClr>
              <a:buSzPts val="1550"/>
              <a:buFont typeface="Arial" panose="020B0604020202020204" pitchFamily="34" charset="0"/>
              <a:buChar char="•"/>
              <a:tabLst/>
              <a:defRPr/>
            </a:pPr>
            <a:r>
              <a:rPr kumimoji="0" lang="es-ES" sz="1600" b="0" i="0" u="none" strike="noStrike" kern="0" cap="none" spc="0" normalizeH="0" baseline="0" noProof="0" dirty="0">
                <a:ln>
                  <a:noFill/>
                </a:ln>
                <a:solidFill>
                  <a:srgbClr val="000000"/>
                </a:solidFill>
                <a:effectLst/>
                <a:uLnTx/>
                <a:uFillTx/>
                <a:latin typeface="Poppins"/>
                <a:ea typeface="Poppins"/>
                <a:cs typeface="Poppins"/>
                <a:sym typeface="Poppins"/>
              </a:rPr>
              <a:t>Argentina</a:t>
            </a:r>
          </a:p>
          <a:p>
            <a:pPr marL="415925" marR="0" lvl="0" indent="-285750" algn="l" defTabSz="914400" rtl="0" eaLnBrk="1" fontAlgn="auto" latinLnBrk="0" hangingPunct="1">
              <a:lnSpc>
                <a:spcPct val="100000"/>
              </a:lnSpc>
              <a:spcBef>
                <a:spcPts val="0"/>
              </a:spcBef>
              <a:spcAft>
                <a:spcPts val="0"/>
              </a:spcAft>
              <a:buClr>
                <a:srgbClr val="000000"/>
              </a:buClr>
              <a:buSzPts val="1550"/>
              <a:buFont typeface="Arial" panose="020B0604020202020204" pitchFamily="34" charset="0"/>
              <a:buChar char="•"/>
              <a:tabLst/>
              <a:defRPr/>
            </a:pPr>
            <a:r>
              <a:rPr kumimoji="0" lang="es-ES" sz="1600" b="0" i="0" u="none" strike="noStrike" kern="0" cap="none" spc="0" normalizeH="0" baseline="0" noProof="0" dirty="0">
                <a:ln>
                  <a:noFill/>
                </a:ln>
                <a:solidFill>
                  <a:srgbClr val="000000"/>
                </a:solidFill>
                <a:effectLst/>
                <a:uLnTx/>
                <a:uFillTx/>
                <a:latin typeface="Poppins"/>
                <a:ea typeface="Poppins"/>
                <a:cs typeface="Poppins"/>
                <a:sym typeface="Poppins"/>
              </a:rPr>
              <a:t>Chile</a:t>
            </a:r>
          </a:p>
          <a:p>
            <a:pPr marL="415925" marR="0" lvl="0" indent="-285750" algn="l" defTabSz="914400" rtl="0" eaLnBrk="1" fontAlgn="auto" latinLnBrk="0" hangingPunct="1">
              <a:lnSpc>
                <a:spcPct val="100000"/>
              </a:lnSpc>
              <a:spcBef>
                <a:spcPts val="0"/>
              </a:spcBef>
              <a:spcAft>
                <a:spcPts val="0"/>
              </a:spcAft>
              <a:buClr>
                <a:srgbClr val="000000"/>
              </a:buClr>
              <a:buSzPts val="1550"/>
              <a:buFont typeface="Arial" panose="020B0604020202020204" pitchFamily="34" charset="0"/>
              <a:buChar char="•"/>
              <a:tabLst/>
              <a:defRPr/>
            </a:pPr>
            <a:r>
              <a:rPr kumimoji="0" lang="es-ES" sz="1600" b="0" i="0" u="none" strike="noStrike" kern="0" cap="none" spc="0" normalizeH="0" baseline="0" noProof="0" dirty="0">
                <a:ln>
                  <a:noFill/>
                </a:ln>
                <a:solidFill>
                  <a:srgbClr val="000000"/>
                </a:solidFill>
                <a:effectLst/>
                <a:uLnTx/>
                <a:uFillTx/>
                <a:latin typeface="Poppins"/>
                <a:ea typeface="Poppins"/>
                <a:cs typeface="Poppins"/>
                <a:sym typeface="Poppins"/>
              </a:rPr>
              <a:t>Costa Rica</a:t>
            </a:r>
          </a:p>
          <a:p>
            <a:pPr marL="415925" marR="0" lvl="0" indent="-285750" algn="l" defTabSz="914400" rtl="0" eaLnBrk="1" fontAlgn="auto" latinLnBrk="0" hangingPunct="1">
              <a:lnSpc>
                <a:spcPct val="100000"/>
              </a:lnSpc>
              <a:spcBef>
                <a:spcPts val="0"/>
              </a:spcBef>
              <a:spcAft>
                <a:spcPts val="0"/>
              </a:spcAft>
              <a:buClr>
                <a:srgbClr val="000000"/>
              </a:buClr>
              <a:buSzPts val="1550"/>
              <a:buFont typeface="Arial" panose="020B0604020202020204" pitchFamily="34" charset="0"/>
              <a:buChar char="•"/>
              <a:tabLst/>
              <a:defRPr/>
            </a:pPr>
            <a:r>
              <a:rPr kumimoji="0" lang="es-ES" sz="1600" b="0" i="0" u="none" strike="noStrike" kern="0" cap="none" spc="0" normalizeH="0" baseline="0" noProof="0" dirty="0">
                <a:ln>
                  <a:noFill/>
                </a:ln>
                <a:solidFill>
                  <a:srgbClr val="000000"/>
                </a:solidFill>
                <a:effectLst/>
                <a:uLnTx/>
                <a:uFillTx/>
                <a:latin typeface="Poppins"/>
                <a:ea typeface="Poppins"/>
                <a:cs typeface="Poppins"/>
                <a:sym typeface="Poppins"/>
              </a:rPr>
              <a:t>Colombia</a:t>
            </a:r>
          </a:p>
          <a:p>
            <a:pPr marL="415925" marR="0" lvl="0" indent="-285750" algn="l" defTabSz="914400" rtl="0" eaLnBrk="1" fontAlgn="auto" latinLnBrk="0" hangingPunct="1">
              <a:lnSpc>
                <a:spcPct val="100000"/>
              </a:lnSpc>
              <a:spcBef>
                <a:spcPts val="0"/>
              </a:spcBef>
              <a:spcAft>
                <a:spcPts val="0"/>
              </a:spcAft>
              <a:buClr>
                <a:srgbClr val="000000"/>
              </a:buClr>
              <a:buSzPts val="1550"/>
              <a:buFont typeface="Arial" panose="020B0604020202020204" pitchFamily="34" charset="0"/>
              <a:buChar char="•"/>
              <a:tabLst/>
              <a:defRPr/>
            </a:pPr>
            <a:r>
              <a:rPr kumimoji="0" lang="es-ES" sz="1600" b="0" i="0" u="none" strike="noStrike" kern="0" cap="none" spc="0" normalizeH="0" baseline="0" noProof="0" dirty="0">
                <a:ln>
                  <a:noFill/>
                </a:ln>
                <a:solidFill>
                  <a:srgbClr val="000000"/>
                </a:solidFill>
                <a:effectLst/>
                <a:uLnTx/>
                <a:uFillTx/>
                <a:latin typeface="Poppins"/>
                <a:ea typeface="Poppins"/>
                <a:cs typeface="Poppins"/>
                <a:sym typeface="Poppins"/>
              </a:rPr>
              <a:t>Ecuador</a:t>
            </a:r>
          </a:p>
          <a:p>
            <a:pPr marL="415925" marR="0" lvl="0" indent="-285750" algn="l" defTabSz="914400" rtl="0" eaLnBrk="1" fontAlgn="auto" latinLnBrk="0" hangingPunct="1">
              <a:lnSpc>
                <a:spcPct val="100000"/>
              </a:lnSpc>
              <a:spcBef>
                <a:spcPts val="0"/>
              </a:spcBef>
              <a:spcAft>
                <a:spcPts val="0"/>
              </a:spcAft>
              <a:buClr>
                <a:srgbClr val="000000"/>
              </a:buClr>
              <a:buSzPts val="1550"/>
              <a:buFont typeface="Arial" panose="020B0604020202020204" pitchFamily="34" charset="0"/>
              <a:buChar char="•"/>
              <a:tabLst/>
              <a:defRPr/>
            </a:pPr>
            <a:r>
              <a:rPr kumimoji="0" lang="es-ES" sz="1600" b="0" i="0" u="none" strike="noStrike" kern="0" cap="none" spc="0" normalizeH="0" baseline="0" noProof="0" dirty="0">
                <a:ln>
                  <a:noFill/>
                </a:ln>
                <a:solidFill>
                  <a:srgbClr val="000000"/>
                </a:solidFill>
                <a:effectLst/>
                <a:uLnTx/>
                <a:uFillTx/>
                <a:latin typeface="Poppins"/>
                <a:ea typeface="Poppins"/>
                <a:cs typeface="Poppins"/>
                <a:sym typeface="Poppins"/>
              </a:rPr>
              <a:t>México</a:t>
            </a:r>
          </a:p>
          <a:p>
            <a:pPr marL="415925" marR="0" lvl="0" indent="-285750" algn="l" defTabSz="914400" rtl="0" eaLnBrk="1" fontAlgn="auto" latinLnBrk="0" hangingPunct="1">
              <a:lnSpc>
                <a:spcPct val="100000"/>
              </a:lnSpc>
              <a:spcBef>
                <a:spcPts val="0"/>
              </a:spcBef>
              <a:spcAft>
                <a:spcPts val="0"/>
              </a:spcAft>
              <a:buClr>
                <a:srgbClr val="000000"/>
              </a:buClr>
              <a:buSzPts val="1550"/>
              <a:buFont typeface="Arial" panose="020B0604020202020204" pitchFamily="34" charset="0"/>
              <a:buChar char="•"/>
              <a:tabLst/>
              <a:defRPr/>
            </a:pPr>
            <a:r>
              <a:rPr kumimoji="0" lang="es-ES" sz="1600" b="0" i="0" u="none" strike="noStrike" kern="0" cap="none" spc="0" normalizeH="0" baseline="0" noProof="0" dirty="0">
                <a:ln>
                  <a:noFill/>
                </a:ln>
                <a:solidFill>
                  <a:srgbClr val="000000"/>
                </a:solidFill>
                <a:effectLst/>
                <a:uLnTx/>
                <a:uFillTx/>
                <a:latin typeface="Poppins"/>
                <a:ea typeface="Poppins"/>
                <a:cs typeface="Poppins"/>
                <a:sym typeface="Poppins"/>
              </a:rPr>
              <a:t>Nicaragua</a:t>
            </a:r>
            <a:endParaRPr lang="es-ES" sz="1600" dirty="0">
              <a:solidFill>
                <a:srgbClr val="824EFA"/>
              </a:solidFill>
              <a:latin typeface="Poppins"/>
              <a:cs typeface="Poppins"/>
              <a:sym typeface="Poppins"/>
            </a:endParaRPr>
          </a:p>
          <a:p>
            <a:pPr marL="130175">
              <a:buSzPts val="1550"/>
              <a:defRPr/>
            </a:pPr>
            <a:endParaRPr lang="es-ES" sz="1600" dirty="0">
              <a:latin typeface="Poppins"/>
              <a:cs typeface="Poppins"/>
              <a:sym typeface="Poppins"/>
            </a:endParaRPr>
          </a:p>
          <a:p>
            <a:pPr marL="130175">
              <a:buSzPts val="1550"/>
              <a:defRPr/>
            </a:pPr>
            <a:endParaRPr lang="es-ES" dirty="0">
              <a:latin typeface="Poppins"/>
              <a:cs typeface="Poppins"/>
              <a:sym typeface="Poppins"/>
            </a:endParaRPr>
          </a:p>
          <a:p>
            <a:pPr marL="130175">
              <a:buSzPts val="1550"/>
              <a:defRPr/>
            </a:pPr>
            <a:r>
              <a:rPr lang="es-ES" dirty="0">
                <a:latin typeface="Poppins"/>
                <a:cs typeface="Poppins"/>
                <a:sym typeface="Poppins"/>
              </a:rPr>
              <a:t>A través de distribuidores selectos. Contacta a tu gerente de cuentas de Logitech para más detalles.</a:t>
            </a:r>
          </a:p>
          <a:p>
            <a:pPr marL="130175">
              <a:buSzPts val="1550"/>
              <a:defRPr/>
            </a:pPr>
            <a:endParaRPr kumimoji="0" lang="en-US" sz="2000" b="0" i="0" u="none" strike="noStrike" kern="0" cap="none" spc="0" normalizeH="0" baseline="0" noProof="0" dirty="0">
              <a:ln>
                <a:noFill/>
              </a:ln>
              <a:solidFill>
                <a:srgbClr val="000000"/>
              </a:solidFill>
              <a:effectLst/>
              <a:uLnTx/>
              <a:uFillTx/>
              <a:latin typeface="Poppins"/>
              <a:ea typeface="Poppins"/>
              <a:cs typeface="Poppins"/>
              <a:sym typeface="Poppins"/>
            </a:endParaRPr>
          </a:p>
        </p:txBody>
      </p:sp>
    </p:spTree>
    <p:extLst>
      <p:ext uri="{BB962C8B-B14F-4D97-AF65-F5344CB8AC3E}">
        <p14:creationId xmlns:p14="http://schemas.microsoft.com/office/powerpoint/2010/main" val="405542294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rgbClr val="824EF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AC89F-0E38-4AE9-AC59-A526B42A2BCE}"/>
              </a:ext>
            </a:extLst>
          </p:cNvPr>
          <p:cNvSpPr>
            <a:spLocks noGrp="1"/>
          </p:cNvSpPr>
          <p:nvPr>
            <p:ph type="ctrTitle"/>
          </p:nvPr>
        </p:nvSpPr>
        <p:spPr/>
        <p:txBody>
          <a:bodyPr/>
          <a:lstStyle/>
          <a:p>
            <a:r>
              <a:rPr lang="es-AR" dirty="0"/>
              <a:t>GRACIAS</a:t>
            </a:r>
            <a:endParaRPr lang="en-US" dirty="0"/>
          </a:p>
        </p:txBody>
      </p:sp>
    </p:spTree>
    <p:extLst>
      <p:ext uri="{BB962C8B-B14F-4D97-AF65-F5344CB8AC3E}">
        <p14:creationId xmlns:p14="http://schemas.microsoft.com/office/powerpoint/2010/main" val="342423728"/>
      </p:ext>
    </p:extLst>
  </p:cSld>
  <p:clrMapOvr>
    <a:masterClrMapping/>
  </p:clrMapOvr>
</p:sld>
</file>

<file path=ppt/theme/_rels/theme6.xml.rels><?xml version="1.0" encoding="UTF-8" standalone="yes"?>
<Relationships xmlns="http://schemas.openxmlformats.org/package/2006/relationships"><Relationship Id="rId1" Type="http://schemas.openxmlformats.org/officeDocument/2006/relationships/image" Target="../media/image10.png"/></Relationships>
</file>

<file path=ppt/theme/_rels/theme12.xml.rels><?xml version="1.0" encoding="UTF-8" standalone="yes"?>
<Relationships xmlns="http://schemas.openxmlformats.org/package/2006/relationships"><Relationship Id="rId1" Type="http://schemas.openxmlformats.org/officeDocument/2006/relationships/image" Target="../media/image10.png"/></Relationships>
</file>

<file path=ppt/theme/theme1.xml><?xml version="1.0" encoding="utf-8"?>
<a:theme xmlns:a="http://schemas.openxmlformats.org/drawingml/2006/main" name="1_Logitech2017_MASTER">
  <a:themeElements>
    <a:clrScheme name="Logitech 2017">
      <a:dk1>
        <a:srgbClr val="000000"/>
      </a:dk1>
      <a:lt1>
        <a:srgbClr val="FFFFFF"/>
      </a:lt1>
      <a:dk2>
        <a:srgbClr val="6F7678"/>
      </a:dk2>
      <a:lt2>
        <a:srgbClr val="F4F4F4"/>
      </a:lt2>
      <a:accent1>
        <a:srgbClr val="00B8FC"/>
      </a:accent1>
      <a:accent2>
        <a:srgbClr val="00EAD0"/>
      </a:accent2>
      <a:accent3>
        <a:srgbClr val="DCFD00"/>
      </a:accent3>
      <a:accent4>
        <a:srgbClr val="FF2947"/>
      </a:accent4>
      <a:accent5>
        <a:srgbClr val="814EFA"/>
      </a:accent5>
      <a:accent6>
        <a:srgbClr val="FF7F2C"/>
      </a:accent6>
      <a:hlink>
        <a:srgbClr val="DCFD00"/>
      </a:hlink>
      <a:folHlink>
        <a:srgbClr val="00EAD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Logitech2017_MASTER">
  <a:themeElements>
    <a:clrScheme name="Logitech 2017">
      <a:dk1>
        <a:srgbClr val="000000"/>
      </a:dk1>
      <a:lt1>
        <a:srgbClr val="FFFFFF"/>
      </a:lt1>
      <a:dk2>
        <a:srgbClr val="6F7678"/>
      </a:dk2>
      <a:lt2>
        <a:srgbClr val="F4F4F4"/>
      </a:lt2>
      <a:accent1>
        <a:srgbClr val="00B8FC"/>
      </a:accent1>
      <a:accent2>
        <a:srgbClr val="00EAD0"/>
      </a:accent2>
      <a:accent3>
        <a:srgbClr val="DCFD00"/>
      </a:accent3>
      <a:accent4>
        <a:srgbClr val="FF2947"/>
      </a:accent4>
      <a:accent5>
        <a:srgbClr val="814EFA"/>
      </a:accent5>
      <a:accent6>
        <a:srgbClr val="FF7F2C"/>
      </a:accent6>
      <a:hlink>
        <a:srgbClr val="DCFD00"/>
      </a:hlink>
      <a:folHlink>
        <a:srgbClr val="00EAD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White">
  <a:themeElements>
    <a:clrScheme name="White">
      <a:dk1>
        <a:srgbClr val="000000"/>
      </a:dk1>
      <a:lt1>
        <a:srgbClr val="FFFFFF"/>
      </a:lt1>
      <a:dk2>
        <a:srgbClr val="A7A7A7"/>
      </a:dk2>
      <a:lt2>
        <a:srgbClr val="535353"/>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White">
  <a:themeElements>
    <a:clrScheme name="White">
      <a:dk1>
        <a:srgbClr val="000000"/>
      </a:dk1>
      <a:lt1>
        <a:srgbClr val="FFFFFF"/>
      </a:lt1>
      <a:dk2>
        <a:srgbClr val="A7A7A7"/>
      </a:dk2>
      <a:lt2>
        <a:srgbClr val="535353"/>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3_White">
  <a:themeElements>
    <a:clrScheme name="White">
      <a:dk1>
        <a:srgbClr val="000000"/>
      </a:dk1>
      <a:lt1>
        <a:srgbClr val="FFFFFF"/>
      </a:lt1>
      <a:dk2>
        <a:srgbClr val="A7A7A7"/>
      </a:dk2>
      <a:lt2>
        <a:srgbClr val="535353"/>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a:ea typeface="Helvetica Neue"/>
        <a:cs typeface="Helvetica Neue"/>
      </a:majorFont>
      <a:minorFont>
        <a:latin typeface="Helvetica"/>
        <a:ea typeface="Helvetica"/>
        <a:cs typeface="Helvetica"/>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0" tIns="0" rIns="0" bIns="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6.xml><?xml version="1.0" encoding="utf-8"?>
<a:theme xmlns:a="http://schemas.openxmlformats.org/drawingml/2006/main" name="4_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Helvetica Light"/>
        <a:ea typeface="Helvetica Light"/>
        <a:cs typeface="Helvetica Light"/>
      </a:majorFont>
      <a:minorFont>
        <a:latin typeface="Helvetica Light"/>
        <a:ea typeface="Helvetica Light"/>
        <a:cs typeface="Helvetica Light"/>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rotWithShape="0">
              <a:srgbClr val="000000">
                <a:alpha val="50000"/>
              </a:srgbClr>
            </a:outerShdw>
          </a:effectLst>
        </a:effectStyle>
        <a:effectStyle>
          <a:effectLst>
            <a:outerShdw blurRad="50800" dist="12700" rotWithShape="0">
              <a:srgbClr val="000000">
                <a:alpha val="50000"/>
              </a:srgbClr>
            </a:outerShdw>
          </a:effectLst>
        </a:effectStyle>
        <a:effectStyle>
          <a:effectLst>
            <a:outerShdw blurRad="38100" dist="25400" dir="5400000" rotWithShape="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outerShdw blurRad="38100" dist="25400" dir="5400000" rotWithShape="0">
            <a:srgbClr val="000000">
              <a:alpha val="50000"/>
            </a:srgbClr>
          </a:outerShdw>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5000" b="0" i="0" u="none" strike="noStrike" cap="none" spc="0" normalizeH="0" baseline="0">
            <a:ln>
              <a:noFill/>
            </a:ln>
            <a:solidFill>
              <a:srgbClr val="000000"/>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7.xml><?xml version="1.0" encoding="utf-8"?>
<a:theme xmlns:a="http://schemas.openxmlformats.org/drawingml/2006/main" name="5_White">
  <a:themeElements>
    <a:clrScheme name="White">
      <a:dk1>
        <a:srgbClr val="000000"/>
      </a:dk1>
      <a:lt1>
        <a:srgbClr val="FFFFFF"/>
      </a:lt1>
      <a:dk2>
        <a:srgbClr val="A7A7A7"/>
      </a:dk2>
      <a:lt2>
        <a:srgbClr val="535353"/>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a:ea typeface="Helvetica Neue"/>
        <a:cs typeface="Helvetica Neue"/>
      </a:majorFont>
      <a:minorFont>
        <a:latin typeface="Helvetica"/>
        <a:ea typeface="Helvetica"/>
        <a:cs typeface="Helvetica"/>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0" tIns="0" rIns="0" bIns="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8.xml><?xml version="1.0" encoding="utf-8"?>
<a:theme xmlns:a="http://schemas.openxmlformats.org/drawingml/2006/main" name="6_White">
  <a:themeElements>
    <a:clrScheme name="White">
      <a:dk1>
        <a:srgbClr val="000000"/>
      </a:dk1>
      <a:lt1>
        <a:srgbClr val="FFFFFF"/>
      </a:lt1>
      <a:dk2>
        <a:srgbClr val="A7A7A7"/>
      </a:dk2>
      <a:lt2>
        <a:srgbClr val="535353"/>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a:ea typeface="Helvetica Neue"/>
        <a:cs typeface="Helvetica Neue"/>
      </a:majorFont>
      <a:minorFont>
        <a:latin typeface="Helvetica"/>
        <a:ea typeface="Helvetica"/>
        <a:cs typeface="Helvetica"/>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0" tIns="0" rIns="0" bIns="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9.xml><?xml version="1.0" encoding="utf-8"?>
<a:theme xmlns:a="http://schemas.openxmlformats.org/drawingml/2006/main" name="7_White">
  <a:themeElements>
    <a:clrScheme name="White">
      <a:dk1>
        <a:srgbClr val="000000"/>
      </a:dk1>
      <a:lt1>
        <a:srgbClr val="FFFFFF"/>
      </a:lt1>
      <a:dk2>
        <a:srgbClr val="5E5E5E"/>
      </a:dk2>
      <a:lt2>
        <a:srgbClr val="D5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0" tIns="0" rIns="0" bIns="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000" b="1" i="0" u="none" strike="noStrike" cap="none" spc="0" normalizeH="0" baseline="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10.xml><?xml version="1.0" encoding="utf-8"?>
<a:theme xmlns:a="http://schemas.openxmlformats.org/drawingml/2006/main" name="8_White">
  <a:themeElements>
    <a:clrScheme name="White">
      <a:dk1>
        <a:srgbClr val="000000"/>
      </a:dk1>
      <a:lt1>
        <a:srgbClr val="FFFFFF"/>
      </a:lt1>
      <a:dk2>
        <a:srgbClr val="A7A7A7"/>
      </a:dk2>
      <a:lt2>
        <a:srgbClr val="535353"/>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a:ea typeface="Helvetica Neue"/>
        <a:cs typeface="Helvetica Neue"/>
      </a:majorFont>
      <a:minorFont>
        <a:latin typeface="Helvetica"/>
        <a:ea typeface="Helvetica"/>
        <a:cs typeface="Helvetica"/>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0" tIns="0" rIns="0" bIns="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11.xml><?xml version="1.0" encoding="utf-8"?>
<a:theme xmlns:a="http://schemas.openxmlformats.org/drawingml/2006/main" name="9_White">
  <a:themeElements>
    <a:clrScheme name="White">
      <a:dk1>
        <a:srgbClr val="000000"/>
      </a:dk1>
      <a:lt1>
        <a:srgbClr val="FFFFFF"/>
      </a:lt1>
      <a:dk2>
        <a:srgbClr val="A7A7A7"/>
      </a:dk2>
      <a:lt2>
        <a:srgbClr val="535353"/>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2.xml><?xml version="1.0" encoding="utf-8"?>
<a:theme xmlns:a="http://schemas.openxmlformats.org/drawingml/2006/main" name="10_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Helvetica Light"/>
        <a:ea typeface="Helvetica Light"/>
        <a:cs typeface="Helvetica Light"/>
      </a:majorFont>
      <a:minorFont>
        <a:latin typeface="Helvetica Light"/>
        <a:ea typeface="Helvetica Light"/>
        <a:cs typeface="Helvetica Light"/>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rotWithShape="0">
              <a:srgbClr val="000000">
                <a:alpha val="50000"/>
              </a:srgbClr>
            </a:outerShdw>
          </a:effectLst>
        </a:effectStyle>
        <a:effectStyle>
          <a:effectLst>
            <a:outerShdw blurRad="50800" dist="12700" rotWithShape="0">
              <a:srgbClr val="000000">
                <a:alpha val="50000"/>
              </a:srgbClr>
            </a:outerShdw>
          </a:effectLst>
        </a:effectStyle>
        <a:effectStyle>
          <a:effectLst>
            <a:outerShdw blurRad="38100" dist="25400" dir="5400000" rotWithShape="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outerShdw blurRad="38100" dist="25400" dir="5400000" rotWithShape="0">
            <a:srgbClr val="000000">
              <a:alpha val="50000"/>
            </a:srgbClr>
          </a:outerShdw>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5000" b="0" i="0" u="none" strike="noStrike" cap="none" spc="0" normalizeH="0" baseline="0">
            <a:ln>
              <a:noFill/>
            </a:ln>
            <a:solidFill>
              <a:srgbClr val="000000"/>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13.xml><?xml version="1.0" encoding="utf-8"?>
<a:theme xmlns:a="http://schemas.openxmlformats.org/drawingml/2006/main" name="1_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4.xml><?xml version="1.0" encoding="utf-8"?>
<a:theme xmlns:a="http://schemas.openxmlformats.org/drawingml/2006/main" name="11_White">
  <a:themeElements>
    <a:clrScheme name="White">
      <a:dk1>
        <a:srgbClr val="000000"/>
      </a:dk1>
      <a:lt1>
        <a:srgbClr val="FFFFFF"/>
      </a:lt1>
      <a:dk2>
        <a:srgbClr val="5E5E5E"/>
      </a:dk2>
      <a:lt2>
        <a:srgbClr val="D5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5.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8886</TotalTime>
  <Words>2292</Words>
  <Application>Microsoft Office PowerPoint</Application>
  <PresentationFormat>On-screen Show (16:9)</PresentationFormat>
  <Paragraphs>247</Paragraphs>
  <Slides>70</Slides>
  <Notes>54</Notes>
  <HiddenSlides>0</HiddenSlides>
  <MMClips>2</MMClips>
  <ScaleCrop>false</ScaleCrop>
  <HeadingPairs>
    <vt:vector size="6" baseType="variant">
      <vt:variant>
        <vt:lpstr>Fonts Used</vt:lpstr>
      </vt:variant>
      <vt:variant>
        <vt:i4>13</vt:i4>
      </vt:variant>
      <vt:variant>
        <vt:lpstr>Theme</vt:lpstr>
      </vt:variant>
      <vt:variant>
        <vt:i4>14</vt:i4>
      </vt:variant>
      <vt:variant>
        <vt:lpstr>Slide Titles</vt:lpstr>
      </vt:variant>
      <vt:variant>
        <vt:i4>70</vt:i4>
      </vt:variant>
    </vt:vector>
  </HeadingPairs>
  <TitlesOfParts>
    <vt:vector size="97" baseType="lpstr">
      <vt:lpstr>Calibri</vt:lpstr>
      <vt:lpstr>Helvetica Neue Light</vt:lpstr>
      <vt:lpstr>helvetica neue</vt:lpstr>
      <vt:lpstr>Poppins Medium</vt:lpstr>
      <vt:lpstr>BrownPro-Bold</vt:lpstr>
      <vt:lpstr>Helvetica</vt:lpstr>
      <vt:lpstr>BrownPro-Regular</vt:lpstr>
      <vt:lpstr>Helvetica Neue Medium</vt:lpstr>
      <vt:lpstr>BrownPro-Light</vt:lpstr>
      <vt:lpstr>Poppins</vt:lpstr>
      <vt:lpstr>Poppins SemiBold</vt:lpstr>
      <vt:lpstr>Arial</vt:lpstr>
      <vt:lpstr>Helvetica Light</vt:lpstr>
      <vt:lpstr>1_Logitech2017_MASTER</vt:lpstr>
      <vt:lpstr>1_Logitech2017_MASTER</vt:lpstr>
      <vt:lpstr>1_White</vt:lpstr>
      <vt:lpstr>2_White</vt:lpstr>
      <vt:lpstr>3_White</vt:lpstr>
      <vt:lpstr>4_White</vt:lpstr>
      <vt:lpstr>5_White</vt:lpstr>
      <vt:lpstr>6_White</vt:lpstr>
      <vt:lpstr>7_White</vt:lpstr>
      <vt:lpstr>8_White</vt:lpstr>
      <vt:lpstr>9_White</vt:lpstr>
      <vt:lpstr>10_White</vt:lpstr>
      <vt:lpstr>1_Simple Light</vt:lpstr>
      <vt:lpstr>11_White</vt:lpstr>
      <vt:lpstr>PowerPoint Presentation</vt:lpstr>
      <vt:lpstr>PowerPoint Presentation</vt:lpstr>
      <vt:lpstr>PowerPoint Presentation</vt:lpstr>
      <vt:lpstr>PowerPoint Presentation</vt:lpstr>
      <vt:lpstr>PowerPoint Presentation</vt:lpstr>
      <vt:lpstr>PowerPoint Presentation</vt:lpstr>
      <vt:lpstr>COMPONENTES</vt:lpstr>
      <vt:lpstr>PowerPoint Presentation</vt:lpstr>
      <vt:lpstr>PowerPoint Presentation</vt:lpstr>
      <vt:lpstr>PowerPoint Presentation</vt:lpstr>
      <vt:lpstr>PowerPoint Presentation</vt:lpstr>
      <vt:lpstr>PowerPoint Presentation</vt:lpstr>
      <vt:lpstr>PowerPoint Presentation</vt:lpstr>
      <vt:lpstr>LOGITECH MEETUP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SISTEMA LOGITECH RALLY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ACCESORIOS</vt:lpstr>
      <vt:lpstr>PowerPoint Presentation</vt:lpstr>
      <vt:lpstr>GARANTÍAS EXTENDIDAS</vt:lpstr>
      <vt:lpstr>PowerPoint Presentation</vt:lpstr>
      <vt:lpstr>PowerPoint Presentation</vt:lpstr>
      <vt:lpstr>GRACIAS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Topics for Level 200 and Level 300</dc:title>
  <dc:creator>Guillermo Nava</dc:creator>
  <cp:lastModifiedBy>Adriana Gonzalez Novoa</cp:lastModifiedBy>
  <cp:revision>95</cp:revision>
  <dcterms:modified xsi:type="dcterms:W3CDTF">2021-02-17T18:39:09Z</dcterms:modified>
</cp:coreProperties>
</file>