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4.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5.xml" ContentType="application/vnd.openxmlformats-officedocument.theme+xml"/>
  <Override PartName="/ppt/slideLayouts/slideLayout13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 id="2147483699" r:id="rId2"/>
    <p:sldMasterId id="2147483701" r:id="rId3"/>
    <p:sldMasterId id="2147483719" r:id="rId4"/>
    <p:sldMasterId id="2147483739" r:id="rId5"/>
    <p:sldMasterId id="2147483904" r:id="rId6"/>
  </p:sldMasterIdLst>
  <p:notesMasterIdLst>
    <p:notesMasterId r:id="rId60"/>
  </p:notesMasterIdLst>
  <p:sldIdLst>
    <p:sldId id="8698" r:id="rId7"/>
    <p:sldId id="8695" r:id="rId8"/>
    <p:sldId id="8696" r:id="rId9"/>
    <p:sldId id="258" r:id="rId10"/>
    <p:sldId id="259" r:id="rId11"/>
    <p:sldId id="257" r:id="rId12"/>
    <p:sldId id="260" r:id="rId13"/>
    <p:sldId id="261" r:id="rId14"/>
    <p:sldId id="8699" r:id="rId15"/>
    <p:sldId id="262" r:id="rId16"/>
    <p:sldId id="263" r:id="rId17"/>
    <p:sldId id="402" r:id="rId18"/>
    <p:sldId id="408" r:id="rId19"/>
    <p:sldId id="404" r:id="rId20"/>
    <p:sldId id="8709" r:id="rId21"/>
    <p:sldId id="407" r:id="rId22"/>
    <p:sldId id="405" r:id="rId23"/>
    <p:sldId id="406" r:id="rId24"/>
    <p:sldId id="410" r:id="rId25"/>
    <p:sldId id="409" r:id="rId26"/>
    <p:sldId id="411" r:id="rId27"/>
    <p:sldId id="412" r:id="rId28"/>
    <p:sldId id="413" r:id="rId29"/>
    <p:sldId id="8703" r:id="rId30"/>
    <p:sldId id="8704" r:id="rId31"/>
    <p:sldId id="8701" r:id="rId32"/>
    <p:sldId id="8702" r:id="rId33"/>
    <p:sldId id="415" r:id="rId34"/>
    <p:sldId id="8710" r:id="rId35"/>
    <p:sldId id="8705" r:id="rId36"/>
    <p:sldId id="8706" r:id="rId37"/>
    <p:sldId id="8707" r:id="rId38"/>
    <p:sldId id="8708" r:id="rId39"/>
    <p:sldId id="416" r:id="rId40"/>
    <p:sldId id="417" r:id="rId41"/>
    <p:sldId id="8700" r:id="rId42"/>
    <p:sldId id="8711" r:id="rId43"/>
    <p:sldId id="281" r:id="rId44"/>
    <p:sldId id="282" r:id="rId45"/>
    <p:sldId id="283" r:id="rId46"/>
    <p:sldId id="284" r:id="rId47"/>
    <p:sldId id="285" r:id="rId48"/>
    <p:sldId id="8712" r:id="rId49"/>
    <p:sldId id="8714" r:id="rId50"/>
    <p:sldId id="8715" r:id="rId51"/>
    <p:sldId id="8716" r:id="rId52"/>
    <p:sldId id="8721" r:id="rId53"/>
    <p:sldId id="267" r:id="rId54"/>
    <p:sldId id="8719" r:id="rId55"/>
    <p:sldId id="8720" r:id="rId56"/>
    <p:sldId id="8717" r:id="rId57"/>
    <p:sldId id="8718" r:id="rId58"/>
    <p:sldId id="419" r:id="rId59"/>
  </p:sldIdLst>
  <p:sldSz cx="9144000" cy="5143500" type="screen16x9"/>
  <p:notesSz cx="6858000" cy="9144000"/>
  <p:embeddedFontLst>
    <p:embeddedFont>
      <p:font typeface="Arial Black" panose="020B0A04020102020204" pitchFamily="34" charset="0"/>
      <p:bold r:id="rId61"/>
    </p:embeddedFont>
    <p:embeddedFont>
      <p:font typeface="Calibri" panose="020F0502020204030204" pitchFamily="34" charset="0"/>
      <p:regular r:id="rId62"/>
      <p:bold r:id="rId63"/>
      <p:italic r:id="rId64"/>
      <p:boldItalic r:id="rId65"/>
    </p:embeddedFont>
    <p:embeddedFont>
      <p:font typeface="Helvetica" panose="020B0604020202020204" pitchFamily="34" charset="0"/>
      <p:regular r:id="rId66"/>
      <p:bold r:id="rId67"/>
      <p:italic r:id="rId68"/>
      <p:boldItalic r:id="rId69"/>
    </p:embeddedFont>
    <p:embeddedFont>
      <p:font typeface="Helvetica Neue" panose="020B0604020202020204" charset="0"/>
      <p:regular r:id="rId70"/>
      <p:bold r:id="rId71"/>
      <p:italic r:id="rId72"/>
      <p:boldItalic r:id="rId73"/>
    </p:embeddedFont>
    <p:embeddedFont>
      <p:font typeface="Helvetica Neue Light" panose="020B0604020202020204" charset="0"/>
      <p:regular r:id="rId74"/>
      <p:bold r:id="rId75"/>
      <p:italic r:id="rId76"/>
      <p:boldItalic r:id="rId77"/>
    </p:embeddedFont>
    <p:embeddedFont>
      <p:font typeface="Poppins" panose="00000500000000000000" pitchFamily="2" charset="0"/>
      <p:regular r:id="rId78"/>
      <p:bold r:id="rId79"/>
      <p:italic r:id="rId80"/>
      <p:boldItalic r:id="rId81"/>
    </p:embeddedFont>
    <p:embeddedFont>
      <p:font typeface="Poppins ExtraLight" panose="00000300000000000000" pitchFamily="2" charset="0"/>
      <p:regular r:id="rId82"/>
      <p:italic r:id="rId83"/>
    </p:embeddedFont>
    <p:embeddedFont>
      <p:font typeface="Poppins Light" panose="00000400000000000000" pitchFamily="2" charset="0"/>
      <p:regular r:id="rId84"/>
      <p:italic r:id="rId85"/>
    </p:embeddedFont>
    <p:embeddedFont>
      <p:font typeface="Poppins Medium" panose="00000600000000000000" pitchFamily="2" charset="0"/>
      <p:regular r:id="rId86"/>
      <p:bold r:id="rId87"/>
      <p:italic r:id="rId88"/>
      <p:boldItalic r:id="rId89"/>
    </p:embeddedFont>
    <p:embeddedFont>
      <p:font typeface="Poppins SemiBold" panose="00000700000000000000" pitchFamily="2" charset="0"/>
      <p:bold r:id="rId90"/>
      <p:boldItalic r:id="rId9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4D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623" autoAdjust="0"/>
    <p:restoredTop sz="96357" autoAdjust="0"/>
  </p:normalViewPr>
  <p:slideViewPr>
    <p:cSldViewPr snapToGrid="0">
      <p:cViewPr>
        <p:scale>
          <a:sx n="98" d="100"/>
          <a:sy n="98" d="100"/>
        </p:scale>
        <p:origin x="1572" y="96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font" Target="fonts/font3.fntdata"/><Relationship Id="rId68" Type="http://schemas.openxmlformats.org/officeDocument/2006/relationships/font" Target="fonts/font8.fntdata"/><Relationship Id="rId76" Type="http://schemas.openxmlformats.org/officeDocument/2006/relationships/font" Target="fonts/font16.fntdata"/><Relationship Id="rId84" Type="http://schemas.openxmlformats.org/officeDocument/2006/relationships/font" Target="fonts/font24.fntdata"/><Relationship Id="rId89" Type="http://schemas.openxmlformats.org/officeDocument/2006/relationships/font" Target="fonts/font29.fntdata"/><Relationship Id="rId7" Type="http://schemas.openxmlformats.org/officeDocument/2006/relationships/slide" Target="slides/slide1.xml"/><Relationship Id="rId71" Type="http://schemas.openxmlformats.org/officeDocument/2006/relationships/font" Target="fonts/font11.fntdata"/><Relationship Id="rId92"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font" Target="fonts/font6.fntdata"/><Relationship Id="rId74" Type="http://schemas.openxmlformats.org/officeDocument/2006/relationships/font" Target="fonts/font14.fntdata"/><Relationship Id="rId79" Type="http://schemas.openxmlformats.org/officeDocument/2006/relationships/font" Target="fonts/font19.fntdata"/><Relationship Id="rId87" Type="http://schemas.openxmlformats.org/officeDocument/2006/relationships/font" Target="fonts/font27.fntdata"/><Relationship Id="rId5" Type="http://schemas.openxmlformats.org/officeDocument/2006/relationships/slideMaster" Target="slideMasters/slideMaster5.xml"/><Relationship Id="rId61" Type="http://schemas.openxmlformats.org/officeDocument/2006/relationships/font" Target="fonts/font1.fntdata"/><Relationship Id="rId82" Type="http://schemas.openxmlformats.org/officeDocument/2006/relationships/font" Target="fonts/font22.fntdata"/><Relationship Id="rId90" Type="http://schemas.openxmlformats.org/officeDocument/2006/relationships/font" Target="fonts/font30.fntdata"/><Relationship Id="rId95"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font" Target="fonts/font4.fntdata"/><Relationship Id="rId69" Type="http://schemas.openxmlformats.org/officeDocument/2006/relationships/font" Target="fonts/font9.fntdata"/><Relationship Id="rId77" Type="http://schemas.openxmlformats.org/officeDocument/2006/relationships/font" Target="fonts/font17.fntdata"/><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font" Target="fonts/font12.fntdata"/><Relationship Id="rId80" Type="http://schemas.openxmlformats.org/officeDocument/2006/relationships/font" Target="fonts/font20.fntdata"/><Relationship Id="rId85" Type="http://schemas.openxmlformats.org/officeDocument/2006/relationships/font" Target="fonts/font25.fntdata"/><Relationship Id="rId93"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font" Target="fonts/font7.fntdata"/><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font" Target="fonts/font2.fntdata"/><Relationship Id="rId70" Type="http://schemas.openxmlformats.org/officeDocument/2006/relationships/font" Target="fonts/font10.fntdata"/><Relationship Id="rId75" Type="http://schemas.openxmlformats.org/officeDocument/2006/relationships/font" Target="fonts/font15.fntdata"/><Relationship Id="rId83" Type="http://schemas.openxmlformats.org/officeDocument/2006/relationships/font" Target="fonts/font23.fntdata"/><Relationship Id="rId88" Type="http://schemas.openxmlformats.org/officeDocument/2006/relationships/font" Target="fonts/font28.fntdata"/><Relationship Id="rId91" Type="http://schemas.openxmlformats.org/officeDocument/2006/relationships/font" Target="fonts/font31.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notesMaster" Target="notesMasters/notesMaster1.xml"/><Relationship Id="rId65" Type="http://schemas.openxmlformats.org/officeDocument/2006/relationships/font" Target="fonts/font5.fntdata"/><Relationship Id="rId73" Type="http://schemas.openxmlformats.org/officeDocument/2006/relationships/font" Target="fonts/font13.fntdata"/><Relationship Id="rId78" Type="http://schemas.openxmlformats.org/officeDocument/2006/relationships/font" Target="fonts/font18.fntdata"/><Relationship Id="rId81" Type="http://schemas.openxmlformats.org/officeDocument/2006/relationships/font" Target="fonts/font21.fntdata"/><Relationship Id="rId86" Type="http://schemas.openxmlformats.org/officeDocument/2006/relationships/font" Target="fonts/font26.fntdata"/><Relationship Id="rId9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logitech.com/es-es/products/mice/mx-master-3-for-business.910-006199.html#track-on-any-surface" TargetMode="External"/><Relationship Id="rId2" Type="http://schemas.openxmlformats.org/officeDocument/2006/relationships/slide" Target="../slides/slide46.xml"/><Relationship Id="rId1" Type="http://schemas.openxmlformats.org/officeDocument/2006/relationships/notesMaster" Target="../notesMasters/notesMaster1.xml"/><Relationship Id="rId5" Type="http://schemas.openxmlformats.org/officeDocument/2006/relationships/hyperlink" Target="https://www.logitech.com/es-es/products/mice/mx-master-3-for-business.910-006199.html#connect-with-logi-bolt" TargetMode="External"/><Relationship Id="rId4" Type="http://schemas.openxmlformats.org/officeDocument/2006/relationships/hyperlink" Target="https://www.logitech.com/es-es/products/mice/mx-master-3-for-business.910-006199.html#scroll-1000-lines-per-second"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49327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1" name="Google Shape;211;p1: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100"/>
              <a:buNone/>
            </a:pPr>
            <a:r>
              <a:rPr lang="en-US" sz="1000">
                <a:latin typeface="Helvetica Neue"/>
                <a:ea typeface="Helvetica Neue"/>
                <a:cs typeface="Helvetica Neue"/>
                <a:sym typeface="Helvetica Neue"/>
              </a:rPr>
              <a:t>Now let’s talk about Logitech’s personal solutions</a:t>
            </a:r>
            <a:endParaRPr sz="1000"/>
          </a:p>
        </p:txBody>
      </p:sp>
    </p:spTree>
    <p:extLst>
      <p:ext uri="{BB962C8B-B14F-4D97-AF65-F5344CB8AC3E}">
        <p14:creationId xmlns:p14="http://schemas.microsoft.com/office/powerpoint/2010/main" val="1752941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3" name="Google Shape;22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1" name="Google Shape;211;p1: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100"/>
              <a:buNone/>
            </a:pPr>
            <a:r>
              <a:rPr lang="en-US" sz="1000">
                <a:latin typeface="Helvetica Neue"/>
                <a:ea typeface="Helvetica Neue"/>
                <a:cs typeface="Helvetica Neue"/>
                <a:sym typeface="Helvetica Neue"/>
              </a:rPr>
              <a:t>Now let’s talk about Logitech’s personal solutions</a:t>
            </a:r>
            <a:endParaRPr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8" name="Google Shape;22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3" name="Google Shape;23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dde60297bd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dde60297bd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887546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3491547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382031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0328557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932179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1332834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3824847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dde60297bd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dde60297bd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66906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710685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182573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8692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34508799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23615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1446660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681718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14751687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41448316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867575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874640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4176954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41958506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9467941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269609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13245304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s-MX" dirty="0"/>
          </a:p>
        </p:txBody>
      </p:sp>
    </p:spTree>
    <p:extLst>
      <p:ext uri="{BB962C8B-B14F-4D97-AF65-F5344CB8AC3E}">
        <p14:creationId xmlns:p14="http://schemas.microsoft.com/office/powerpoint/2010/main" val="2624185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372176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4"/>
        <p:cNvGrpSpPr/>
        <p:nvPr/>
      </p:nvGrpSpPr>
      <p:grpSpPr>
        <a:xfrm>
          <a:off x="0" y="0"/>
          <a:ext cx="0" cy="0"/>
          <a:chOff x="0" y="0"/>
          <a:chExt cx="0" cy="0"/>
        </a:xfrm>
      </p:grpSpPr>
      <p:sp>
        <p:nvSpPr>
          <p:cNvPr id="905" name="Google Shape;905;gf35d55b628_0_1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6" name="Google Shape;906;gf35d55b628_0_1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0"/>
              </a:spcBef>
              <a:spcAft>
                <a:spcPts val="0"/>
              </a:spcAft>
              <a:buClr>
                <a:schemeClr val="dk1"/>
              </a:buClr>
              <a:buSzPts val="1100"/>
              <a:buFont typeface="Arial"/>
              <a:buNone/>
            </a:pPr>
            <a:r>
              <a:rPr lang="en" sz="1300">
                <a:solidFill>
                  <a:schemeClr val="dk1"/>
                </a:solidFill>
                <a:latin typeface="Poppins"/>
                <a:ea typeface="Poppins"/>
                <a:cs typeface="Poppins"/>
                <a:sym typeface="Poppins"/>
              </a:rPr>
              <a:t>Primero, definamos por qué es importante la conectividad. </a:t>
            </a:r>
            <a:endParaRPr sz="1300">
              <a:solidFill>
                <a:schemeClr val="dk1"/>
              </a:solidFill>
              <a:latin typeface="Poppins"/>
              <a:ea typeface="Poppins"/>
              <a:cs typeface="Poppins"/>
              <a:sym typeface="Poppins"/>
            </a:endParaRPr>
          </a:p>
          <a:p>
            <a:pPr marL="158750" lvl="0" indent="0" algn="l" rtl="0">
              <a:lnSpc>
                <a:spcPct val="107000"/>
              </a:lnSpc>
              <a:spcBef>
                <a:spcPts val="800"/>
              </a:spcBef>
              <a:spcAft>
                <a:spcPts val="0"/>
              </a:spcAft>
              <a:buClr>
                <a:schemeClr val="dk1"/>
              </a:buClr>
              <a:buSzPts val="1100"/>
              <a:buFont typeface="Arial"/>
              <a:buNone/>
            </a:pPr>
            <a:r>
              <a:rPr lang="en" sz="1300">
                <a:solidFill>
                  <a:schemeClr val="dk1"/>
                </a:solidFill>
                <a:latin typeface="Poppins"/>
                <a:ea typeface="Poppins"/>
                <a:cs typeface="Poppins"/>
                <a:sym typeface="Poppins"/>
              </a:rPr>
              <a:t>Si bien a veces nos olvidamos y pueda parecer obvio, la resistencia, la confiabilidad y la seguridad de la conexión entre un componente periférico y la computadora principal definen la experiencia de los usuarios finales cuando estos interactúan con su computadora.</a:t>
            </a:r>
            <a:endParaRPr sz="1200" b="1">
              <a:solidFill>
                <a:schemeClr val="dk1"/>
              </a:solidFill>
              <a:latin typeface="Poppins"/>
              <a:ea typeface="Poppins"/>
              <a:cs typeface="Poppins"/>
              <a:sym typeface="Poppins"/>
            </a:endParaRPr>
          </a:p>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2"/>
        <p:cNvGrpSpPr/>
        <p:nvPr/>
      </p:nvGrpSpPr>
      <p:grpSpPr>
        <a:xfrm>
          <a:off x="0" y="0"/>
          <a:ext cx="0" cy="0"/>
          <a:chOff x="0" y="0"/>
          <a:chExt cx="0" cy="0"/>
        </a:xfrm>
      </p:grpSpPr>
      <p:sp>
        <p:nvSpPr>
          <p:cNvPr id="913" name="Google Shape;913;gf35d55b628_0_1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4" name="Google Shape;914;gf35d55b628_0_1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0"/>
              </a:spcBef>
              <a:spcAft>
                <a:spcPts val="0"/>
              </a:spcAft>
              <a:buNone/>
            </a:pPr>
            <a:r>
              <a:rPr lang="en" sz="1300">
                <a:solidFill>
                  <a:schemeClr val="dk1"/>
                </a:solidFill>
                <a:latin typeface="Calibri"/>
                <a:ea typeface="Calibri"/>
                <a:cs typeface="Calibri"/>
                <a:sym typeface="Calibri"/>
              </a:rPr>
              <a:t>Con el tiempo, el entorno en el que trabajamos se ha vuelto más “ruidoso”, lo que implica que hay cada vez más y más conexiones inalámbricas compitiendo por el ancho de banda de la banda de 2,4 GHz, en la que operan muchísimos tipos de dispositivos inalámbricos. </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None/>
            </a:pPr>
            <a:r>
              <a:rPr lang="en" sz="1300">
                <a:solidFill>
                  <a:schemeClr val="dk1"/>
                </a:solidFill>
                <a:latin typeface="Calibri"/>
                <a:ea typeface="Calibri"/>
                <a:cs typeface="Calibri"/>
                <a:sym typeface="Calibri"/>
              </a:rPr>
              <a:t>Por ejemplo, en la oficina, la proximidad del usuario al punto de acceso de la red de Wi-Fi es un factor: estar cerca no siempre es mejor. Otro factor que puede que hayan observado es que la cantidad de dispositivos inalámbricos operando en un área puede afectar negativamente el desempeño de esos dispositivos.</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None/>
            </a:pPr>
            <a:r>
              <a:rPr lang="en" sz="1300">
                <a:solidFill>
                  <a:schemeClr val="dk1"/>
                </a:solidFill>
                <a:latin typeface="Calibri"/>
                <a:ea typeface="Calibri"/>
                <a:cs typeface="Calibri"/>
                <a:sym typeface="Calibri"/>
              </a:rPr>
              <a:t>En el hogar, la interferencia inalámbrica puede surgir de fuentes inesperadas, tales como trabajar cerca de un router de Wi-Fi residencial o de otros aparatos del hogar, como un horno microondas, un monitor de bebés, una consola de videojuegos, un monitor de glucosa o una base/soporte para teléfonos inalámbricos. </a:t>
            </a:r>
            <a:endParaRPr/>
          </a:p>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5"/>
        <p:cNvGrpSpPr/>
        <p:nvPr/>
      </p:nvGrpSpPr>
      <p:grpSpPr>
        <a:xfrm>
          <a:off x="0" y="0"/>
          <a:ext cx="0" cy="0"/>
          <a:chOff x="0" y="0"/>
          <a:chExt cx="0" cy="0"/>
        </a:xfrm>
      </p:grpSpPr>
      <p:sp>
        <p:nvSpPr>
          <p:cNvPr id="966" name="Google Shape;966;gf35d55b628_0_12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7" name="Google Shape;967;gf35d55b628_0_12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400"/>
              <a:buFont typeface="Arial"/>
              <a:buNone/>
            </a:pPr>
            <a:r>
              <a:rPr lang="en" sz="1400">
                <a:solidFill>
                  <a:schemeClr val="dk1"/>
                </a:solidFill>
                <a:latin typeface="Poppins"/>
                <a:ea typeface="Poppins"/>
                <a:cs typeface="Poppins"/>
                <a:sym typeface="Poppins"/>
              </a:rPr>
              <a:t>Logitech desarrolló un protocolo patentado basado en </a:t>
            </a:r>
            <a:r>
              <a:rPr lang="en" sz="1400" i="1">
                <a:solidFill>
                  <a:schemeClr val="dk1"/>
                </a:solidFill>
                <a:latin typeface="Poppins"/>
                <a:ea typeface="Poppins"/>
                <a:cs typeface="Poppins"/>
                <a:sym typeface="Poppins"/>
              </a:rPr>
              <a:t>Bluetooth</a:t>
            </a:r>
            <a:r>
              <a:rPr lang="en" sz="1400" baseline="30000">
                <a:solidFill>
                  <a:schemeClr val="dk1"/>
                </a:solidFill>
                <a:latin typeface="Poppins"/>
                <a:ea typeface="Poppins"/>
                <a:cs typeface="Poppins"/>
                <a:sym typeface="Poppins"/>
              </a:rPr>
              <a:t>Ⓡ</a:t>
            </a:r>
            <a:r>
              <a:rPr lang="en" sz="1400">
                <a:solidFill>
                  <a:schemeClr val="dk1"/>
                </a:solidFill>
                <a:latin typeface="Poppins"/>
                <a:ea typeface="Poppins"/>
                <a:cs typeface="Poppins"/>
                <a:sym typeface="Poppins"/>
              </a:rPr>
              <a:t> Low Energy</a:t>
            </a:r>
            <a:endParaRPr sz="14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9"/>
        <p:cNvGrpSpPr/>
        <p:nvPr/>
      </p:nvGrpSpPr>
      <p:grpSpPr>
        <a:xfrm>
          <a:off x="0" y="0"/>
          <a:ext cx="0" cy="0"/>
          <a:chOff x="0" y="0"/>
          <a:chExt cx="0" cy="0"/>
        </a:xfrm>
      </p:grpSpPr>
      <p:sp>
        <p:nvSpPr>
          <p:cNvPr id="980" name="Google Shape;980;gf35d55b628_0_12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1" name="Google Shape;981;gf35d55b628_0_12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0"/>
              </a:spcBef>
              <a:spcAft>
                <a:spcPts val="0"/>
              </a:spcAft>
              <a:buNone/>
            </a:pPr>
            <a:r>
              <a:rPr lang="en" sz="1300">
                <a:solidFill>
                  <a:schemeClr val="dk1"/>
                </a:solidFill>
                <a:latin typeface="Calibri"/>
                <a:ea typeface="Calibri"/>
                <a:cs typeface="Calibri"/>
                <a:sym typeface="Calibri"/>
              </a:rPr>
              <a:t>Logi Bolt es una tecnología pensada para superar los desafíos de TI que puedan surgir ya sea que los usuarios estén en una oficina o trabajen de manera remota: requisitos cambiantes de compatibilidad, entornos inalámbricos congestionados y mayores expectativas de seguridad. Se trata de nuestra tecnología inalámbrica de última generación, la cual se incluirá en todos nuestros mouse y teclados inalámbricos en el futuro.</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None/>
            </a:pPr>
            <a:r>
              <a:rPr lang="en" sz="1300">
                <a:solidFill>
                  <a:schemeClr val="dk1"/>
                </a:solidFill>
                <a:latin typeface="Calibri"/>
                <a:ea typeface="Calibri"/>
                <a:cs typeface="Calibri"/>
                <a:sym typeface="Calibri"/>
              </a:rPr>
              <a:t>Además, tiene todo lo que a las personas les encanta de la tecnología inalámbrica Unifying de Logitech: </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Font typeface="Poppins"/>
              <a:buChar char="-"/>
            </a:pPr>
            <a:r>
              <a:rPr lang="en" sz="1300">
                <a:solidFill>
                  <a:schemeClr val="dk1"/>
                </a:solidFill>
                <a:latin typeface="Calibri"/>
                <a:ea typeface="Calibri"/>
                <a:cs typeface="Calibri"/>
                <a:sym typeface="Calibri"/>
              </a:rPr>
              <a:t>Plug and play fuera de la caja</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Font typeface="Poppins"/>
              <a:buChar char="-"/>
            </a:pPr>
            <a:r>
              <a:rPr lang="en" sz="1300">
                <a:solidFill>
                  <a:schemeClr val="dk1"/>
                </a:solidFill>
                <a:latin typeface="Calibri"/>
                <a:ea typeface="Calibri"/>
                <a:cs typeface="Calibri"/>
                <a:sym typeface="Calibri"/>
              </a:rPr>
              <a:t>Pueden conectarse hasta 6 mouses y teclados inalámbricos Logi Bolt a un solo receptor USB Logi Bolt, lo que permite ahorrar puertos. También les permite a los usuarios dejar preparado un espacio de trabajo en la oficina y otro en el hogar, y mover su laptop dentro de ese rango.</a:t>
            </a:r>
            <a:endParaRPr sz="1300">
              <a:solidFill>
                <a:schemeClr val="dk1"/>
              </a:solidFill>
              <a:latin typeface="Calibri"/>
              <a:ea typeface="Calibri"/>
              <a:cs typeface="Calibri"/>
              <a:sym typeface="Calibri"/>
            </a:endParaRPr>
          </a:p>
          <a:p>
            <a:pPr marL="457200" lvl="0" indent="-311150" algn="l" rtl="0">
              <a:lnSpc>
                <a:spcPct val="107000"/>
              </a:lnSpc>
              <a:spcBef>
                <a:spcPts val="800"/>
              </a:spcBef>
              <a:spcAft>
                <a:spcPts val="0"/>
              </a:spcAft>
              <a:buClr>
                <a:schemeClr val="dk1"/>
              </a:buClr>
              <a:buSzPts val="1300"/>
              <a:buFont typeface="Calibri"/>
              <a:buChar char="-"/>
            </a:pPr>
            <a:r>
              <a:rPr lang="en" sz="1300">
                <a:solidFill>
                  <a:schemeClr val="dk1"/>
                </a:solidFill>
                <a:latin typeface="Calibri"/>
                <a:ea typeface="Calibri"/>
                <a:cs typeface="Calibri"/>
                <a:sym typeface="Calibri"/>
              </a:rPr>
              <a:t>Los mouse y teclados inalámbricos Logi Bolt funcionan con casi cualquier combinación de sistema operativo y plataforma, incluidos Windows®, macOS®, Linux®, Chrome OS™, Android™, iOS® y iPadOS® en computadoras de escritorio, laptops, tablets y smartphones.  De hecho, los dispositivos Logi Bolt son más universalmente compatibles que los de la mayoría de las marcas de componentes periféricos líderes del mercado. </a:t>
            </a:r>
            <a:endParaRPr sz="13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f35d55b628_0_13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f35d55b628_0_1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0"/>
              </a:spcBef>
              <a:spcAft>
                <a:spcPts val="0"/>
              </a:spcAft>
              <a:buClr>
                <a:schemeClr val="dk1"/>
              </a:buClr>
              <a:buSzPts val="1100"/>
              <a:buFont typeface="Arial"/>
              <a:buNone/>
            </a:pPr>
            <a:r>
              <a:rPr lang="en" sz="1300">
                <a:solidFill>
                  <a:schemeClr val="dk1"/>
                </a:solidFill>
                <a:latin typeface="Calibri"/>
                <a:ea typeface="Calibri"/>
                <a:cs typeface="Calibri"/>
                <a:sym typeface="Calibri"/>
              </a:rPr>
              <a:t>Esta es la primera camada de productos Logi Bolt para empresas.</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Char char="-"/>
            </a:pPr>
            <a:r>
              <a:rPr lang="en" sz="1300">
                <a:solidFill>
                  <a:schemeClr val="dk1"/>
                </a:solidFill>
                <a:latin typeface="Calibri"/>
                <a:ea typeface="Calibri"/>
                <a:cs typeface="Calibri"/>
                <a:sym typeface="Calibri"/>
              </a:rPr>
              <a:t>Nuestro teclado ergonómico K860 está ganando adeptos en todo el mundo, como yo, que le di una calificación de 5 estrellas y dije que era “El mejor teclado de todos los tiempos. Me encanta este teclado y me gustaría poder calificarlo con más estrellas”.</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Char char="-"/>
            </a:pPr>
            <a:r>
              <a:rPr lang="en" sz="1300">
                <a:solidFill>
                  <a:schemeClr val="dk1"/>
                </a:solidFill>
                <a:latin typeface="Calibri"/>
                <a:ea typeface="Calibri"/>
                <a:cs typeface="Calibri"/>
                <a:sym typeface="Calibri"/>
              </a:rPr>
              <a:t>Tenemos también nuestro mouse midrange trackball, el M575, que también está ganando adeptos. Uno de ellos dijo: “Todo el mundo debería comenzar a usar este mouse”. Además, el M575 está fabricado con plástico reciclado.</a:t>
            </a:r>
            <a:br>
              <a:rPr lang="en" sz="1300">
                <a:solidFill>
                  <a:schemeClr val="dk1"/>
                </a:solidFill>
                <a:latin typeface="Calibri"/>
                <a:ea typeface="Calibri"/>
                <a:cs typeface="Calibri"/>
                <a:sym typeface="Calibri"/>
              </a:rPr>
            </a:br>
            <a:r>
              <a:rPr lang="en" sz="1300">
                <a:solidFill>
                  <a:schemeClr val="dk1"/>
                </a:solidFill>
                <a:latin typeface="Calibri"/>
                <a:ea typeface="Calibri"/>
                <a:cs typeface="Calibri"/>
                <a:sym typeface="Calibri"/>
              </a:rPr>
              <a:t>Grafito/Negro: 50%, off-white: 21%.</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Char char="-"/>
            </a:pPr>
            <a:r>
              <a:rPr lang="en" sz="1300">
                <a:solidFill>
                  <a:schemeClr val="dk1"/>
                </a:solidFill>
                <a:latin typeface="Calibri"/>
                <a:ea typeface="Calibri"/>
                <a:cs typeface="Calibri"/>
                <a:sym typeface="Calibri"/>
              </a:rPr>
              <a:t>Luego, tenemos nuestra Master Series for Business. La serie MX, como la llamamos, fue diseñada para satisfacer las necesidades particulares de las personas que tienen requisitos de flujo de trabajo avanzados, como analistas, programadores y creativos.</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Char char="-"/>
            </a:pPr>
            <a:r>
              <a:rPr lang="en" sz="1300">
                <a:solidFill>
                  <a:schemeClr val="dk1"/>
                </a:solidFill>
                <a:latin typeface="Calibri"/>
                <a:ea typeface="Calibri"/>
                <a:cs typeface="Calibri"/>
                <a:sym typeface="Calibri"/>
              </a:rPr>
              <a:t>Los mouses MX, el Master 3 for Business y el Anywhere 3 for Business, vienen con la rueda de desplazamiento MagSpeed que puede desplazarse a lo largo de 1000 líneas de código o filas de una plantilla en un segundo o avanzar línea por línea, con alta precisión. Funcionan bien en prácticamente cualquier superficie, incluso el vidrio, lo que hace que sean muy versátiles y puedan trabajar en condiciones que, a veces, ni siquiera el equipo de TI pueda prever, como las mesadas de granito de las cocinas. </a:t>
            </a:r>
            <a:endParaRPr sz="1300">
              <a:solidFill>
                <a:schemeClr val="dk1"/>
              </a:solidFill>
              <a:latin typeface="Calibri"/>
              <a:ea typeface="Calibri"/>
              <a:cs typeface="Calibri"/>
              <a:sym typeface="Calibri"/>
            </a:endParaRPr>
          </a:p>
          <a:p>
            <a:pPr marL="342900" lvl="0" indent="-342900" algn="l" rtl="0">
              <a:lnSpc>
                <a:spcPct val="107000"/>
              </a:lnSpc>
              <a:spcBef>
                <a:spcPts val="800"/>
              </a:spcBef>
              <a:spcAft>
                <a:spcPts val="0"/>
              </a:spcAft>
              <a:buClr>
                <a:schemeClr val="dk1"/>
              </a:buClr>
              <a:buSzPts val="1300"/>
              <a:buChar char="-"/>
            </a:pPr>
            <a:r>
              <a:rPr lang="en" sz="1300">
                <a:solidFill>
                  <a:schemeClr val="dk1"/>
                </a:solidFill>
                <a:latin typeface="Calibri"/>
                <a:ea typeface="Calibri"/>
                <a:cs typeface="Calibri"/>
                <a:sym typeface="Calibri"/>
              </a:rPr>
              <a:t>El teclado MX Keys fue pensado con foco en la estabilidad, de modo que no rebotara ni se desliza sobre el escritorio. A sus teclas las llamamos “teclas de golpe perfecto” debido a que su forma esférica y su borde redondeado permite tipear de manera precisa. Las teclas tienen retroiluminación inteligente, que se ajusta a la luz ambiente y se apaga si no se percibe movimiento. </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Clr>
                <a:schemeClr val="dk1"/>
              </a:buClr>
              <a:buSzPts val="1100"/>
              <a:buFont typeface="Arial"/>
              <a:buNone/>
            </a:pPr>
            <a:r>
              <a:rPr lang="en" sz="1300">
                <a:solidFill>
                  <a:schemeClr val="dk1"/>
                </a:solidFill>
                <a:latin typeface="Calibri"/>
                <a:ea typeface="Calibri"/>
                <a:cs typeface="Calibri"/>
                <a:sym typeface="Calibri"/>
              </a:rPr>
              <a:t>Tanto los teclados ERGO K860 como MX Keys vienen con F-Keys: pasar voz a texto para dictado; silenciar micrófono para no pasar vergüenza en reuniones por videoconferencia, y el selector de emojis para divertirse un poco.</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Clr>
                <a:schemeClr val="dk1"/>
              </a:buClr>
              <a:buSzPts val="1100"/>
              <a:buFont typeface="Arial"/>
              <a:buNone/>
            </a:pPr>
            <a:r>
              <a:rPr lang="en" sz="1300">
                <a:solidFill>
                  <a:schemeClr val="dk1"/>
                </a:solidFill>
                <a:latin typeface="Calibri"/>
                <a:ea typeface="Calibri"/>
                <a:cs typeface="Calibri"/>
                <a:sym typeface="Calibri"/>
              </a:rPr>
              <a:t>De todos los productos Logi Bolt, los controles de los mouses (los botones y la rueda central) y los teclados con F-Keys pueden personalizarse para agregar atajos a través de nuestra app gratuita: Logitech Options.  Hablaremos sobre Options más adelante.</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0"/>
              </a:spcAft>
              <a:buClr>
                <a:schemeClr val="dk1"/>
              </a:buClr>
              <a:buSzPts val="1100"/>
              <a:buFont typeface="Arial"/>
              <a:buNone/>
            </a:pPr>
            <a:r>
              <a:rPr lang="en" sz="1300">
                <a:solidFill>
                  <a:schemeClr val="dk1"/>
                </a:solidFill>
                <a:latin typeface="Calibri"/>
                <a:ea typeface="Calibri"/>
                <a:cs typeface="Calibri"/>
                <a:sym typeface="Calibri"/>
              </a:rPr>
              <a:t>Finalmente, todos estos productos Logi Bolt vienen con una garantía de 2 años.</a:t>
            </a:r>
            <a:endParaRPr sz="1300">
              <a:solidFill>
                <a:schemeClr val="dk1"/>
              </a:solidFill>
              <a:latin typeface="Calibri"/>
              <a:ea typeface="Calibri"/>
              <a:cs typeface="Calibri"/>
              <a:sym typeface="Calibri"/>
            </a:endParaRPr>
          </a:p>
          <a:p>
            <a:pPr marL="158750" lvl="0" indent="0" algn="l" rtl="0">
              <a:lnSpc>
                <a:spcPct val="107000"/>
              </a:lnSpc>
              <a:spcBef>
                <a:spcPts val="800"/>
              </a:spcBef>
              <a:spcAft>
                <a:spcPts val="800"/>
              </a:spcAft>
              <a:buClr>
                <a:schemeClr val="dk1"/>
              </a:buClr>
              <a:buSzPts val="1100"/>
              <a:buFont typeface="Arial"/>
              <a:buNone/>
            </a:pPr>
            <a:r>
              <a:rPr lang="en" sz="1300">
                <a:solidFill>
                  <a:schemeClr val="dk1"/>
                </a:solidFill>
                <a:latin typeface="Calibri"/>
                <a:ea typeface="Calibri"/>
                <a:cs typeface="Calibri"/>
                <a:sym typeface="Calibri"/>
              </a:rPr>
              <a:t>Nuevos productos empresariales próximamente</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4"/>
        <p:cNvGrpSpPr/>
        <p:nvPr/>
      </p:nvGrpSpPr>
      <p:grpSpPr>
        <a:xfrm>
          <a:off x="0" y="0"/>
          <a:ext cx="0" cy="0"/>
          <a:chOff x="0" y="0"/>
          <a:chExt cx="0" cy="0"/>
        </a:xfrm>
      </p:grpSpPr>
      <p:sp>
        <p:nvSpPr>
          <p:cNvPr id="3475" name="Google Shape;3475;g101ed46427b_0_22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6" name="Google Shape;3476;g101ed46427b_0_22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f35d55b628_0_13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f35d55b628_0_1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sz="1400" dirty="0">
                <a:solidFill>
                  <a:srgbClr val="2F3132"/>
                </a:solidFill>
                <a:highlight>
                  <a:srgbClr val="FFFFFF"/>
                </a:highlight>
              </a:rPr>
              <a:t>Para incrementar la productividad de programadores, analistas y creadores que requieren estabilidad, precisión y potencia para un total control de lo que hacen.</a:t>
            </a:r>
            <a:endParaRPr lang="es-ES" sz="1400" dirty="0"/>
          </a:p>
          <a:p>
            <a:pPr marL="158750" lvl="0" indent="0" algn="l" rtl="0">
              <a:lnSpc>
                <a:spcPct val="107000"/>
              </a:lnSpc>
              <a:spcBef>
                <a:spcPts val="800"/>
              </a:spcBef>
              <a:spcAft>
                <a:spcPts val="800"/>
              </a:spcAft>
              <a:buClr>
                <a:schemeClr val="dk1"/>
              </a:buClr>
              <a:buSzPts val="1100"/>
              <a:buFont typeface="Arial"/>
              <a:buNone/>
            </a:pPr>
            <a:endParaRPr dirty="0"/>
          </a:p>
        </p:txBody>
      </p:sp>
    </p:spTree>
    <p:extLst>
      <p:ext uri="{BB962C8B-B14F-4D97-AF65-F5344CB8AC3E}">
        <p14:creationId xmlns:p14="http://schemas.microsoft.com/office/powerpoint/2010/main" val="104699470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f35d55b628_0_13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f35d55b628_0_1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sz="2000" dirty="0">
                <a:solidFill>
                  <a:schemeClr val="dk1"/>
                </a:solidFill>
                <a:highlight>
                  <a:srgbClr val="FFFFFF"/>
                </a:highlight>
              </a:rPr>
              <a:t>desplazamiento más rápida, silenciosa y precisa.</a:t>
            </a:r>
            <a:endParaRPr lang="es-ES" sz="1400" dirty="0">
              <a:solidFill>
                <a:schemeClr val="dk1"/>
              </a:solidFill>
              <a:highlight>
                <a:srgbClr val="FFFFFF"/>
              </a:highlight>
              <a:latin typeface="Poppins"/>
              <a:ea typeface="Poppins"/>
              <a:cs typeface="Poppins"/>
              <a:sym typeface="Poppins"/>
            </a:endParaRPr>
          </a:p>
          <a:p>
            <a:pPr marL="0" lvl="0" indent="0" algn="l" rtl="0">
              <a:spcBef>
                <a:spcPts val="0"/>
              </a:spcBef>
              <a:spcAft>
                <a:spcPts val="0"/>
              </a:spcAft>
              <a:buNone/>
            </a:pPr>
            <a:r>
              <a:rPr lang="es-ES" sz="1400" dirty="0">
                <a:solidFill>
                  <a:schemeClr val="dk1"/>
                </a:solidFill>
                <a:highlight>
                  <a:srgbClr val="FFFFFF"/>
                </a:highlight>
                <a:latin typeface="Poppins"/>
                <a:ea typeface="Poppins"/>
                <a:cs typeface="Poppins"/>
                <a:sym typeface="Poppins"/>
              </a:rPr>
              <a:t>Para incrementar la productividad de programadores, analistas y creadores que requieren estabilidad, precisión y potencia para un total control de lo que hacen.</a:t>
            </a:r>
          </a:p>
          <a:p>
            <a:pPr marL="0" lvl="0" indent="0" algn="l" rtl="0">
              <a:spcBef>
                <a:spcPts val="0"/>
              </a:spcBef>
              <a:spcAft>
                <a:spcPts val="0"/>
              </a:spcAft>
              <a:buNone/>
            </a:pPr>
            <a:r>
              <a:rPr lang="es-ES" sz="1400" dirty="0">
                <a:solidFill>
                  <a:schemeClr val="dk1"/>
                </a:solidFill>
                <a:highlight>
                  <a:srgbClr val="FFFFFF"/>
                </a:highlight>
                <a:uFill>
                  <a:noFill/>
                </a:uFill>
                <a:latin typeface="Poppins"/>
                <a:ea typeface="Poppins"/>
                <a:cs typeface="Poppins"/>
                <a:sym typeface="Poppins"/>
                <a:hlinkClick r:id="rId3">
                  <a:extLst>
                    <a:ext uri="{A12FA001-AC4F-418D-AE19-62706E023703}">
                      <ahyp:hlinkClr xmlns:ahyp="http://schemas.microsoft.com/office/drawing/2018/hyperlinkcolor" val="tx"/>
                    </a:ext>
                  </a:extLst>
                </a:hlinkClick>
              </a:rPr>
              <a:t>Seguimiento en prácticamente cualquier superficie</a:t>
            </a:r>
            <a:endParaRPr lang="es-ES" sz="1400" dirty="0">
              <a:solidFill>
                <a:schemeClr val="dk1"/>
              </a:solidFill>
              <a:latin typeface="Poppins"/>
              <a:ea typeface="Poppins"/>
              <a:cs typeface="Poppins"/>
              <a:sym typeface="Poppins"/>
            </a:endParaRPr>
          </a:p>
          <a:p>
            <a:pPr marL="0" lvl="0" indent="0" algn="l" rtl="0">
              <a:spcBef>
                <a:spcPts val="0"/>
              </a:spcBef>
              <a:spcAft>
                <a:spcPts val="0"/>
              </a:spcAft>
              <a:buNone/>
            </a:pPr>
            <a:r>
              <a:rPr lang="es-ES" sz="1400" dirty="0">
                <a:solidFill>
                  <a:schemeClr val="dk1"/>
                </a:solidFill>
                <a:highlight>
                  <a:srgbClr val="FFFFFF"/>
                </a:highlight>
                <a:uFill>
                  <a:noFill/>
                </a:uFill>
                <a:latin typeface="Poppins"/>
                <a:ea typeface="Poppins"/>
                <a:cs typeface="Poppins"/>
                <a:sym typeface="Poppins"/>
                <a:hlinkClick r:id="rId4">
                  <a:extLst>
                    <a:ext uri="{A12FA001-AC4F-418D-AE19-62706E023703}">
                      <ahyp:hlinkClr xmlns:ahyp="http://schemas.microsoft.com/office/drawing/2018/hyperlinkcolor" val="tx"/>
                    </a:ext>
                  </a:extLst>
                </a:hlinkClick>
              </a:rPr>
              <a:t>Desplazamiento de 1.000 líneas en 1 segundo</a:t>
            </a:r>
            <a:endParaRPr lang="es-ES" sz="1400" dirty="0">
              <a:solidFill>
                <a:schemeClr val="dk1"/>
              </a:solidFill>
              <a:latin typeface="Poppins"/>
              <a:ea typeface="Poppins"/>
              <a:cs typeface="Poppins"/>
              <a:sym typeface="Poppins"/>
            </a:endParaRPr>
          </a:p>
          <a:p>
            <a:pPr marL="0" lvl="0" indent="0" algn="l" rtl="0">
              <a:spcBef>
                <a:spcPts val="0"/>
              </a:spcBef>
              <a:spcAft>
                <a:spcPts val="0"/>
              </a:spcAft>
              <a:buNone/>
            </a:pPr>
            <a:r>
              <a:rPr lang="es-ES" sz="1400" dirty="0">
                <a:solidFill>
                  <a:schemeClr val="dk1"/>
                </a:solidFill>
                <a:highlight>
                  <a:srgbClr val="FFFFFF"/>
                </a:highlight>
                <a:uFill>
                  <a:noFill/>
                </a:uFill>
                <a:latin typeface="Poppins"/>
                <a:ea typeface="Poppins"/>
                <a:cs typeface="Poppins"/>
                <a:sym typeface="Poppins"/>
                <a:hlinkClick r:id="rId5">
                  <a:extLst>
                    <a:ext uri="{A12FA001-AC4F-418D-AE19-62706E023703}">
                      <ahyp:hlinkClr xmlns:ahyp="http://schemas.microsoft.com/office/drawing/2018/hyperlinkcolor" val="tx"/>
                    </a:ext>
                  </a:extLst>
                </a:hlinkClick>
              </a:rPr>
              <a:t>Tecnología inalámbrica </a:t>
            </a:r>
            <a:r>
              <a:rPr lang="es-ES" sz="1400" dirty="0" err="1">
                <a:solidFill>
                  <a:schemeClr val="dk1"/>
                </a:solidFill>
                <a:highlight>
                  <a:srgbClr val="FFFFFF"/>
                </a:highlight>
                <a:uFill>
                  <a:noFill/>
                </a:uFill>
                <a:latin typeface="Poppins"/>
                <a:ea typeface="Poppins"/>
                <a:cs typeface="Poppins"/>
                <a:sym typeface="Poppins"/>
                <a:hlinkClick r:id="rId5">
                  <a:extLst>
                    <a:ext uri="{A12FA001-AC4F-418D-AE19-62706E023703}">
                      <ahyp:hlinkClr xmlns:ahyp="http://schemas.microsoft.com/office/drawing/2018/hyperlinkcolor" val="tx"/>
                    </a:ext>
                  </a:extLst>
                </a:hlinkClick>
              </a:rPr>
              <a:t>Logi</a:t>
            </a:r>
            <a:r>
              <a:rPr lang="es-ES" sz="1400" dirty="0">
                <a:solidFill>
                  <a:schemeClr val="dk1"/>
                </a:solidFill>
                <a:highlight>
                  <a:srgbClr val="FFFFFF"/>
                </a:highlight>
                <a:uFill>
                  <a:noFill/>
                </a:uFill>
                <a:latin typeface="Poppins"/>
                <a:ea typeface="Poppins"/>
                <a:cs typeface="Poppins"/>
                <a:sym typeface="Poppins"/>
                <a:hlinkClick r:id="rId5">
                  <a:extLst>
                    <a:ext uri="{A12FA001-AC4F-418D-AE19-62706E023703}">
                      <ahyp:hlinkClr xmlns:ahyp="http://schemas.microsoft.com/office/drawing/2018/hyperlinkcolor" val="tx"/>
                    </a:ext>
                  </a:extLst>
                </a:hlinkClick>
              </a:rPr>
              <a:t> Bolt</a:t>
            </a:r>
            <a:endParaRPr lang="es-ES" sz="1400" dirty="0">
              <a:solidFill>
                <a:schemeClr val="dk1"/>
              </a:solidFill>
              <a:highlight>
                <a:srgbClr val="FFFFFF"/>
              </a:highlight>
              <a:latin typeface="Poppins"/>
              <a:ea typeface="Poppins"/>
              <a:cs typeface="Poppins"/>
              <a:sym typeface="Poppins"/>
            </a:endParaRPr>
          </a:p>
          <a:p>
            <a:pPr marL="0" lvl="0" indent="0" algn="l" rtl="0">
              <a:lnSpc>
                <a:spcPct val="115000"/>
              </a:lnSpc>
              <a:spcBef>
                <a:spcPts val="0"/>
              </a:spcBef>
              <a:spcAft>
                <a:spcPts val="0"/>
              </a:spcAft>
              <a:buNone/>
            </a:pPr>
            <a:r>
              <a:rPr lang="es-ES" sz="2000" dirty="0">
                <a:solidFill>
                  <a:srgbClr val="2F3132"/>
                </a:solidFill>
                <a:highlight>
                  <a:srgbClr val="FFFFFF"/>
                </a:highlight>
              </a:rPr>
              <a:t>MX Master 3 para empresa es más rápido y 5 veces más preciso que la mayoría de ratones básicos</a:t>
            </a:r>
            <a:endParaRPr lang="es-ES" sz="1400" dirty="0">
              <a:solidFill>
                <a:schemeClr val="dk1"/>
              </a:solidFill>
              <a:highlight>
                <a:srgbClr val="FFFFFF"/>
              </a:highlight>
              <a:latin typeface="Poppins"/>
              <a:ea typeface="Poppins"/>
              <a:cs typeface="Poppins"/>
              <a:sym typeface="Poppins"/>
            </a:endParaRPr>
          </a:p>
          <a:p>
            <a:pPr marL="158750" lvl="0" indent="0" algn="l" rtl="0">
              <a:lnSpc>
                <a:spcPct val="107000"/>
              </a:lnSpc>
              <a:spcBef>
                <a:spcPts val="800"/>
              </a:spcBef>
              <a:spcAft>
                <a:spcPts val="800"/>
              </a:spcAft>
              <a:buClr>
                <a:schemeClr val="dk1"/>
              </a:buClr>
              <a:buSzPts val="1100"/>
              <a:buFont typeface="Arial"/>
              <a:buNone/>
            </a:pPr>
            <a:endParaRPr dirty="0"/>
          </a:p>
        </p:txBody>
      </p:sp>
    </p:spTree>
    <p:extLst>
      <p:ext uri="{BB962C8B-B14F-4D97-AF65-F5344CB8AC3E}">
        <p14:creationId xmlns:p14="http://schemas.microsoft.com/office/powerpoint/2010/main" val="16633426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801315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3"/>
        <p:cNvGrpSpPr/>
        <p:nvPr/>
      </p:nvGrpSpPr>
      <p:grpSpPr>
        <a:xfrm>
          <a:off x="0" y="0"/>
          <a:ext cx="0" cy="0"/>
          <a:chOff x="0" y="0"/>
          <a:chExt cx="0" cy="0"/>
        </a:xfrm>
      </p:grpSpPr>
      <p:sp>
        <p:nvSpPr>
          <p:cNvPr id="3544" name="Google Shape;3544;g10152ed91d7_0_23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45" name="Google Shape;3545;g10152ed91d7_0_23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000"/>
              </a:spcBef>
              <a:spcAft>
                <a:spcPts val="0"/>
              </a:spcAft>
              <a:buClr>
                <a:schemeClr val="dk1"/>
              </a:buClr>
              <a:buSzPts val="1100"/>
              <a:buFont typeface="Arial"/>
              <a:buNone/>
            </a:pPr>
            <a:r>
              <a:rPr lang="es-AR"/>
              <a:t>Un teclado inalámbrico que combina funcionalidad avanzada con un compacto diseño minimalista.</a:t>
            </a:r>
            <a:endParaRPr/>
          </a:p>
          <a:p>
            <a:pPr marL="0" lvl="0" indent="0" algn="l" rtl="0">
              <a:lnSpc>
                <a:spcPct val="100000"/>
              </a:lnSpc>
              <a:spcBef>
                <a:spcPts val="1000"/>
              </a:spcBef>
              <a:spcAft>
                <a:spcPts val="0"/>
              </a:spcAft>
              <a:buSzPts val="1100"/>
              <a:buNone/>
            </a:pPr>
            <a:r>
              <a:rPr lang="es-AR"/>
              <a:t>IDEAL PARA Quienes necesitan más espacio de trabajo, especialmente gente creativa con un flujo de trabajo exigente.</a:t>
            </a:r>
            <a:endParaRPr/>
          </a:p>
          <a:p>
            <a:pPr marL="0" lvl="0" indent="0" algn="l" rtl="0">
              <a:lnSpc>
                <a:spcPct val="100000"/>
              </a:lnSpc>
              <a:spcBef>
                <a:spcPts val="1000"/>
              </a:spcBef>
              <a:spcAft>
                <a:spcPts val="0"/>
              </a:spcAft>
              <a:buSzPts val="1100"/>
              <a:buNone/>
            </a:pPr>
            <a:r>
              <a:rPr lang="es-AR"/>
              <a:t>Tecnología inalámbrica con dos formas de conexión: Receptor USB Logi Bolt y tecnología inalámbrica Bluetooth® de bajo consumo.</a:t>
            </a:r>
            <a:endParaRPr/>
          </a:p>
          <a:p>
            <a:pPr marL="0" lvl="0" indent="0" algn="l" rtl="0">
              <a:lnSpc>
                <a:spcPct val="100000"/>
              </a:lnSpc>
              <a:spcBef>
                <a:spcPts val="1000"/>
              </a:spcBef>
              <a:spcAft>
                <a:spcPts val="0"/>
              </a:spcAft>
              <a:buSzPts val="1100"/>
              <a:buNone/>
            </a:pPr>
            <a:r>
              <a:rPr lang="es-AR"/>
              <a:t>Logi Bolt es modo de seguridad 1, nivel de seguridad 4, y el receptor USB Logi Bolt ya estáemparejado de fábrica</a:t>
            </a:r>
            <a:endParaRPr/>
          </a:p>
          <a:p>
            <a:pPr marL="0" lvl="0" indent="0" algn="l" rtl="0">
              <a:lnSpc>
                <a:spcPct val="100000"/>
              </a:lnSpc>
              <a:spcBef>
                <a:spcPts val="1000"/>
              </a:spcBef>
              <a:spcAft>
                <a:spcPts val="0"/>
              </a:spcAft>
              <a:buClr>
                <a:schemeClr val="dk1"/>
              </a:buClr>
              <a:buSzPts val="1100"/>
              <a:buFont typeface="Arial"/>
              <a:buNone/>
            </a:pPr>
            <a:endParaRPr/>
          </a:p>
          <a:p>
            <a:pPr marL="0" lvl="0" indent="0" algn="l" rtl="0">
              <a:lnSpc>
                <a:spcPct val="100000"/>
              </a:lnSpc>
              <a:spcBef>
                <a:spcPts val="1000"/>
              </a:spcBef>
              <a:spcAft>
                <a:spcPts val="0"/>
              </a:spcAft>
              <a:buSzPts val="1400"/>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f35d55b628_0_13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f35d55b628_0_1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0"/>
              </a:spcBef>
              <a:spcAft>
                <a:spcPts val="0"/>
              </a:spcAft>
              <a:buClr>
                <a:schemeClr val="dk1"/>
              </a:buClr>
              <a:buSzPts val="1100"/>
              <a:buFont typeface="Arial"/>
              <a:buNone/>
            </a:pPr>
            <a:r>
              <a:rPr lang="es-ES" sz="1400" dirty="0">
                <a:solidFill>
                  <a:schemeClr val="dk1"/>
                </a:solidFill>
                <a:latin typeface="Calibri"/>
                <a:ea typeface="Calibri"/>
                <a:cs typeface="Calibri"/>
                <a:sym typeface="Calibri"/>
              </a:rPr>
              <a:t>Acabo de presentarles la parte izquierda de esta diapositiva. </a:t>
            </a:r>
          </a:p>
          <a:p>
            <a:pPr marL="158750" lvl="0" indent="0" algn="l" rtl="0">
              <a:lnSpc>
                <a:spcPct val="107000"/>
              </a:lnSpc>
              <a:spcBef>
                <a:spcPts val="800"/>
              </a:spcBef>
              <a:spcAft>
                <a:spcPts val="0"/>
              </a:spcAft>
              <a:buClr>
                <a:schemeClr val="dk1"/>
              </a:buClr>
              <a:buSzPts val="1100"/>
              <a:buFont typeface="Arial"/>
              <a:buNone/>
            </a:pPr>
            <a:r>
              <a:rPr lang="es-ES" sz="1400" dirty="0">
                <a:solidFill>
                  <a:schemeClr val="dk1"/>
                </a:solidFill>
                <a:latin typeface="Calibri"/>
                <a:ea typeface="Calibri"/>
                <a:cs typeface="Calibri"/>
                <a:sym typeface="Calibri"/>
              </a:rPr>
              <a:t>Algunos de nuestros </a:t>
            </a:r>
            <a:r>
              <a:rPr lang="es-ES" sz="1400" i="1" dirty="0" err="1">
                <a:solidFill>
                  <a:schemeClr val="dk1"/>
                </a:solidFill>
                <a:latin typeface="Calibri"/>
                <a:ea typeface="Calibri"/>
                <a:cs typeface="Calibri"/>
                <a:sym typeface="Calibri"/>
              </a:rPr>
              <a:t>best</a:t>
            </a:r>
            <a:r>
              <a:rPr lang="es-ES" sz="1400" i="1" dirty="0">
                <a:solidFill>
                  <a:schemeClr val="dk1"/>
                </a:solidFill>
                <a:latin typeface="Calibri"/>
                <a:ea typeface="Calibri"/>
                <a:cs typeface="Calibri"/>
                <a:sym typeface="Calibri"/>
              </a:rPr>
              <a:t> </a:t>
            </a:r>
            <a:r>
              <a:rPr lang="es-ES" sz="1400" i="1" dirty="0" err="1">
                <a:solidFill>
                  <a:schemeClr val="dk1"/>
                </a:solidFill>
                <a:latin typeface="Calibri"/>
                <a:ea typeface="Calibri"/>
                <a:cs typeface="Calibri"/>
                <a:sym typeface="Calibri"/>
              </a:rPr>
              <a:t>sellers</a:t>
            </a:r>
            <a:r>
              <a:rPr lang="es-ES" sz="1400" dirty="0">
                <a:solidFill>
                  <a:schemeClr val="dk1"/>
                </a:solidFill>
                <a:latin typeface="Calibri"/>
                <a:ea typeface="Calibri"/>
                <a:cs typeface="Calibri"/>
                <a:sym typeface="Calibri"/>
              </a:rPr>
              <a:t> para clientes empresariales completan la línea de productos para espacios de trabajo en empresas. </a:t>
            </a:r>
          </a:p>
          <a:p>
            <a:pPr marL="158750" lvl="0" indent="0" algn="l" rtl="0">
              <a:lnSpc>
                <a:spcPct val="107000"/>
              </a:lnSpc>
              <a:spcBef>
                <a:spcPts val="800"/>
              </a:spcBef>
              <a:spcAft>
                <a:spcPts val="0"/>
              </a:spcAft>
              <a:buClr>
                <a:schemeClr val="dk1"/>
              </a:buClr>
              <a:buSzPts val="1100"/>
              <a:buFont typeface="Arial"/>
              <a:buNone/>
            </a:pPr>
            <a:r>
              <a:rPr lang="es-ES" sz="1400" dirty="0">
                <a:solidFill>
                  <a:schemeClr val="dk1"/>
                </a:solidFill>
                <a:latin typeface="Calibri"/>
                <a:ea typeface="Calibri"/>
                <a:cs typeface="Calibri"/>
                <a:sym typeface="Calibri"/>
              </a:rPr>
              <a:t>Se trata de productos certificados y disponibles en todo el mundo.</a:t>
            </a:r>
          </a:p>
          <a:p>
            <a:pPr marL="158750" lvl="0" indent="0" algn="l" rtl="0">
              <a:lnSpc>
                <a:spcPct val="107000"/>
              </a:lnSpc>
              <a:spcBef>
                <a:spcPts val="800"/>
              </a:spcBef>
              <a:spcAft>
                <a:spcPts val="0"/>
              </a:spcAft>
              <a:buClr>
                <a:schemeClr val="dk1"/>
              </a:buClr>
              <a:buSzPts val="1100"/>
              <a:buFont typeface="Arial"/>
              <a:buNone/>
            </a:pPr>
            <a:r>
              <a:rPr lang="es-ES" sz="1400" dirty="0">
                <a:solidFill>
                  <a:schemeClr val="dk1"/>
                </a:solidFill>
                <a:latin typeface="Calibri"/>
                <a:ea typeface="Calibri"/>
                <a:cs typeface="Calibri"/>
                <a:sym typeface="Calibri"/>
              </a:rPr>
              <a:t>Como es posible observar, esta cartera es amplia, lo que permite satisfacer necesidades diversas:</a:t>
            </a:r>
          </a:p>
          <a:p>
            <a:pPr marL="342900" lvl="0" indent="-342900" algn="l" rtl="0">
              <a:lnSpc>
                <a:spcPct val="107000"/>
              </a:lnSpc>
              <a:spcBef>
                <a:spcPts val="800"/>
              </a:spcBef>
              <a:spcAft>
                <a:spcPts val="0"/>
              </a:spcAft>
              <a:buClr>
                <a:schemeClr val="dk1"/>
              </a:buClr>
              <a:buSzPts val="1300"/>
              <a:buChar char="-"/>
            </a:pPr>
            <a:r>
              <a:rPr lang="es-ES" sz="1400" dirty="0">
                <a:solidFill>
                  <a:schemeClr val="dk1"/>
                </a:solidFill>
                <a:latin typeface="Calibri"/>
                <a:ea typeface="Calibri"/>
                <a:cs typeface="Calibri"/>
                <a:sym typeface="Calibri"/>
              </a:rPr>
              <a:t>Teclados compactos y completos</a:t>
            </a:r>
          </a:p>
          <a:p>
            <a:pPr marL="342900" lvl="0" indent="-342900" algn="l" rtl="0">
              <a:lnSpc>
                <a:spcPct val="107000"/>
              </a:lnSpc>
              <a:spcBef>
                <a:spcPts val="800"/>
              </a:spcBef>
              <a:spcAft>
                <a:spcPts val="0"/>
              </a:spcAft>
              <a:buClr>
                <a:schemeClr val="dk1"/>
              </a:buClr>
              <a:buSzPts val="1300"/>
              <a:buChar char="-"/>
            </a:pPr>
            <a:r>
              <a:rPr lang="es-ES" sz="1400" dirty="0">
                <a:solidFill>
                  <a:schemeClr val="dk1"/>
                </a:solidFill>
                <a:latin typeface="Calibri"/>
                <a:ea typeface="Calibri"/>
                <a:cs typeface="Calibri"/>
                <a:sym typeface="Calibri"/>
              </a:rPr>
              <a:t>Combos con mouses para personas diestras y ambidiestras</a:t>
            </a:r>
          </a:p>
          <a:p>
            <a:pPr marL="342900" lvl="0" indent="-342900" algn="l" rtl="0">
              <a:lnSpc>
                <a:spcPct val="107000"/>
              </a:lnSpc>
              <a:spcBef>
                <a:spcPts val="800"/>
              </a:spcBef>
              <a:spcAft>
                <a:spcPts val="0"/>
              </a:spcAft>
              <a:buClr>
                <a:schemeClr val="dk1"/>
              </a:buClr>
              <a:buSzPts val="1300"/>
              <a:buChar char="-"/>
            </a:pPr>
            <a:r>
              <a:rPr lang="es-ES" sz="1400" dirty="0">
                <a:solidFill>
                  <a:schemeClr val="dk1"/>
                </a:solidFill>
                <a:latin typeface="Calibri"/>
                <a:ea typeface="Calibri"/>
                <a:cs typeface="Calibri"/>
                <a:sym typeface="Calibri"/>
              </a:rPr>
              <a:t>Equipos convencionales y ergonómicos</a:t>
            </a:r>
          </a:p>
          <a:p>
            <a:pPr marL="342900" lvl="0" indent="-342900" algn="l" rtl="0">
              <a:lnSpc>
                <a:spcPct val="107000"/>
              </a:lnSpc>
              <a:spcBef>
                <a:spcPts val="800"/>
              </a:spcBef>
              <a:spcAft>
                <a:spcPts val="0"/>
              </a:spcAft>
              <a:buClr>
                <a:schemeClr val="dk1"/>
              </a:buClr>
              <a:buSzPts val="1300"/>
              <a:buChar char="-"/>
            </a:pPr>
            <a:r>
              <a:rPr lang="es-ES" sz="1400" dirty="0">
                <a:solidFill>
                  <a:schemeClr val="dk1"/>
                </a:solidFill>
                <a:latin typeface="Calibri"/>
                <a:ea typeface="Calibri"/>
                <a:cs typeface="Calibri"/>
                <a:sym typeface="Calibri"/>
              </a:rPr>
              <a:t>Elección de color, siempre que les guste el blanco o el negro. ¡Es solo un chiste! Estamos considerando agregar colores adicionales para empresas.</a:t>
            </a:r>
          </a:p>
          <a:p>
            <a:pPr marL="158750" lvl="0" indent="0" algn="l" rtl="0">
              <a:lnSpc>
                <a:spcPct val="107000"/>
              </a:lnSpc>
              <a:spcBef>
                <a:spcPts val="800"/>
              </a:spcBef>
              <a:spcAft>
                <a:spcPts val="800"/>
              </a:spcAft>
              <a:buClr>
                <a:schemeClr val="dk1"/>
              </a:buClr>
              <a:buSzPts val="1100"/>
              <a:buFont typeface="Arial"/>
              <a:buNone/>
            </a:pPr>
            <a:r>
              <a:rPr lang="es-ES" sz="1400" dirty="0">
                <a:solidFill>
                  <a:schemeClr val="dk1"/>
                </a:solidFill>
                <a:latin typeface="Calibri"/>
                <a:ea typeface="Calibri"/>
                <a:cs typeface="Calibri"/>
                <a:sym typeface="Calibri"/>
              </a:rPr>
              <a:t>Como dije al comienzo, nos esforzamos por imaginar y satisfacer las necesidades de distintas fuerzas de trabajo en todo el mundo. Queremos que les resulte fácil ser su estándar global.</a:t>
            </a:r>
            <a:endParaRPr lang="es-ES" sz="1400" dirty="0"/>
          </a:p>
          <a:p>
            <a:pPr marL="158750" lvl="0" indent="0" algn="l" rtl="0">
              <a:lnSpc>
                <a:spcPct val="107000"/>
              </a:lnSpc>
              <a:spcBef>
                <a:spcPts val="800"/>
              </a:spcBef>
              <a:spcAft>
                <a:spcPts val="800"/>
              </a:spcAft>
              <a:buClr>
                <a:schemeClr val="dk1"/>
              </a:buClr>
              <a:buSzPts val="1100"/>
              <a:buFont typeface="Arial"/>
              <a:buNone/>
            </a:pPr>
            <a:endParaRPr dirty="0"/>
          </a:p>
        </p:txBody>
      </p:sp>
    </p:spTree>
    <p:extLst>
      <p:ext uri="{BB962C8B-B14F-4D97-AF65-F5344CB8AC3E}">
        <p14:creationId xmlns:p14="http://schemas.microsoft.com/office/powerpoint/2010/main" val="14402332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f35d55b628_0_13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f35d55b628_0_1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lgn="l" rtl="0">
              <a:lnSpc>
                <a:spcPct val="107000"/>
              </a:lnSpc>
              <a:spcBef>
                <a:spcPts val="800"/>
              </a:spcBef>
              <a:spcAft>
                <a:spcPts val="800"/>
              </a:spcAft>
              <a:buClr>
                <a:schemeClr val="dk1"/>
              </a:buClr>
              <a:buSzPts val="1100"/>
              <a:buFont typeface="Arial"/>
              <a:buNone/>
            </a:pPr>
            <a:endParaRPr dirty="0"/>
          </a:p>
        </p:txBody>
      </p:sp>
    </p:spTree>
    <p:extLst>
      <p:ext uri="{BB962C8B-B14F-4D97-AF65-F5344CB8AC3E}">
        <p14:creationId xmlns:p14="http://schemas.microsoft.com/office/powerpoint/2010/main" val="20456568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de60297b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de60297b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50494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5">
  <p:cSld name="Blank 5">
    <p:spTree>
      <p:nvGrpSpPr>
        <p:cNvPr id="1" name="Shape 9"/>
        <p:cNvGrpSpPr/>
        <p:nvPr/>
      </p:nvGrpSpPr>
      <p:grpSpPr>
        <a:xfrm>
          <a:off x="0" y="0"/>
          <a:ext cx="0" cy="0"/>
          <a:chOff x="0" y="0"/>
          <a:chExt cx="0" cy="0"/>
        </a:xfrm>
      </p:grpSpPr>
      <p:sp>
        <p:nvSpPr>
          <p:cNvPr id="10" name="Google Shape;10;p2"/>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marR="0" lvl="0"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1pPr>
            <a:lvl2pPr marL="0" marR="0" lvl="1"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2pPr>
            <a:lvl3pPr marL="0" marR="0" lvl="2"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3pPr>
            <a:lvl4pPr marL="0" marR="0" lvl="3"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4pPr>
            <a:lvl5pPr marL="0" marR="0" lvl="4"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5pPr>
            <a:lvl6pPr marL="0" marR="0" lvl="5"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6pPr>
            <a:lvl7pPr marL="0" marR="0" lvl="6"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7pPr>
            <a:lvl8pPr marL="0" marR="0" lvl="7"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8pPr>
            <a:lvl9pPr marL="0" marR="0" lvl="8" indent="0" algn="ctr">
              <a:lnSpc>
                <a:spcPct val="100000"/>
              </a:lnSpc>
              <a:spcBef>
                <a:spcPts val="0"/>
              </a:spcBef>
              <a:spcAft>
                <a:spcPts val="0"/>
              </a:spcAft>
              <a:buClr>
                <a:srgbClr val="000000"/>
              </a:buClr>
              <a:buSzPts val="900"/>
              <a:buFont typeface="Helvetica Neue Light"/>
              <a:buNone/>
              <a:defRPr sz="900" b="0" i="0" u="none" strike="noStrike" cap="none">
                <a:solidFill>
                  <a:srgbClr val="898989"/>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US"/>
              <a:t>‹#›</a:t>
            </a:fld>
            <a:endParaRPr sz="1200">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White_Divider" type="title">
  <p:cSld name="TITLE">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chemeClr val="dk1"/>
              </a:buClr>
              <a:buSzPts val="3000"/>
              <a:buFont typeface="Poppins"/>
              <a:buNone/>
              <a:defRPr sz="4000" b="1" i="0" u="none" strike="noStrike" cap="none">
                <a:solidFill>
                  <a:schemeClr val="dk1"/>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13" name="Google Shape;13;p3"/>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ubhead">
  <p:cSld name="Subhead">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205550" y="-27847"/>
            <a:ext cx="8229600" cy="857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3000">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4"/>
          <p:cNvSpPr txBox="1">
            <a:spLocks noGrp="1"/>
          </p:cNvSpPr>
          <p:nvPr>
            <p:ph type="subTitle" idx="1"/>
          </p:nvPr>
        </p:nvSpPr>
        <p:spPr>
          <a:xfrm>
            <a:off x="28435" y="430907"/>
            <a:ext cx="7395900" cy="755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2000" b="0">
                <a:solidFill>
                  <a:schemeClr val="dk2"/>
                </a:solidFill>
                <a:latin typeface="Arial"/>
                <a:ea typeface="Arial"/>
                <a:cs typeface="Arial"/>
                <a:sym typeface="Arial"/>
              </a:defRPr>
            </a:lvl1pPr>
            <a:lvl2pPr lvl="1" algn="l">
              <a:lnSpc>
                <a:spcPct val="100000"/>
              </a:lnSpc>
              <a:spcBef>
                <a:spcPts val="0"/>
              </a:spcBef>
              <a:spcAft>
                <a:spcPts val="0"/>
              </a:spcAft>
              <a:buSzPts val="2800"/>
              <a:buNone/>
              <a:defRPr sz="2000"/>
            </a:lvl2pPr>
            <a:lvl3pPr lvl="2" algn="l">
              <a:lnSpc>
                <a:spcPct val="100000"/>
              </a:lnSpc>
              <a:spcBef>
                <a:spcPts val="0"/>
              </a:spcBef>
              <a:spcAft>
                <a:spcPts val="0"/>
              </a:spcAft>
              <a:buSzPts val="24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17" name="Google Shape;17;p4"/>
          <p:cNvSpPr txBox="1">
            <a:spLocks noGrp="1"/>
          </p:cNvSpPr>
          <p:nvPr>
            <p:ph type="body" idx="2"/>
          </p:nvPr>
        </p:nvSpPr>
        <p:spPr>
          <a:xfrm>
            <a:off x="347025" y="1006750"/>
            <a:ext cx="8229600" cy="3394500"/>
          </a:xfrm>
          <a:prstGeom prst="rect">
            <a:avLst/>
          </a:prstGeom>
          <a:noFill/>
          <a:ln>
            <a:noFill/>
          </a:ln>
        </p:spPr>
        <p:txBody>
          <a:bodyPr spcFirstLastPara="1" wrap="square" lIns="91425" tIns="91425" rIns="91425" bIns="91425" anchor="t" anchorCtr="0">
            <a:noAutofit/>
          </a:bodyPr>
          <a:lstStyle>
            <a:lvl1pPr marL="457200" marR="0" lvl="0" indent="-381000" algn="l">
              <a:lnSpc>
                <a:spcPct val="115000"/>
              </a:lnSpc>
              <a:spcBef>
                <a:spcPts val="640"/>
              </a:spcBef>
              <a:spcAft>
                <a:spcPts val="0"/>
              </a:spcAft>
              <a:buClr>
                <a:schemeClr val="dk1"/>
              </a:buClr>
              <a:buSzPts val="2400"/>
              <a:buFont typeface="Poppins"/>
              <a:buChar char="•"/>
              <a:defRPr sz="2400" i="0" u="none" strike="noStrike" cap="none">
                <a:solidFill>
                  <a:schemeClr val="dk1"/>
                </a:solidFill>
                <a:latin typeface="Arial"/>
                <a:ea typeface="Arial"/>
                <a:cs typeface="Arial"/>
                <a:sym typeface="Arial"/>
              </a:defRPr>
            </a:lvl1pPr>
            <a:lvl2pPr marL="914400" marR="0" lvl="1" indent="-355600" algn="l">
              <a:lnSpc>
                <a:spcPct val="115000"/>
              </a:lnSpc>
              <a:spcBef>
                <a:spcPts val="560"/>
              </a:spcBef>
              <a:spcAft>
                <a:spcPts val="0"/>
              </a:spcAft>
              <a:buClr>
                <a:schemeClr val="dk1"/>
              </a:buClr>
              <a:buSzPts val="2000"/>
              <a:buFont typeface="Poppins"/>
              <a:buChar char="–"/>
              <a:defRPr sz="2000" i="0" u="none" strike="noStrike" cap="none">
                <a:solidFill>
                  <a:schemeClr val="dk1"/>
                </a:solidFill>
                <a:latin typeface="Poppins"/>
                <a:ea typeface="Poppins"/>
                <a:cs typeface="Poppins"/>
                <a:sym typeface="Poppins"/>
              </a:defRPr>
            </a:lvl2pPr>
            <a:lvl3pPr marL="1371600" marR="0" lvl="2" indent="-330200" algn="l">
              <a:lnSpc>
                <a:spcPct val="115000"/>
              </a:lnSpc>
              <a:spcBef>
                <a:spcPts val="480"/>
              </a:spcBef>
              <a:spcAft>
                <a:spcPts val="0"/>
              </a:spcAft>
              <a:buClr>
                <a:schemeClr val="dk1"/>
              </a:buClr>
              <a:buSzPts val="1600"/>
              <a:buFont typeface="Poppins"/>
              <a:buChar char="•"/>
              <a:defRPr sz="1600" i="0" u="none" strike="noStrike" cap="none">
                <a:solidFill>
                  <a:schemeClr val="dk1"/>
                </a:solidFill>
                <a:latin typeface="Poppins"/>
                <a:ea typeface="Poppins"/>
                <a:cs typeface="Poppins"/>
                <a:sym typeface="Poppins"/>
              </a:defRPr>
            </a:lvl3pPr>
            <a:lvl4pPr marL="1828800" marR="0" lvl="3" indent="-304800" algn="l">
              <a:lnSpc>
                <a:spcPct val="115000"/>
              </a:lnSpc>
              <a:spcBef>
                <a:spcPts val="400"/>
              </a:spcBef>
              <a:spcAft>
                <a:spcPts val="0"/>
              </a:spcAft>
              <a:buClr>
                <a:schemeClr val="dk1"/>
              </a:buClr>
              <a:buSzPts val="1200"/>
              <a:buFont typeface="Poppins"/>
              <a:buChar char="–"/>
              <a:defRPr sz="1200" i="0" u="none" strike="noStrike" cap="none">
                <a:solidFill>
                  <a:schemeClr val="dk1"/>
                </a:solidFill>
                <a:latin typeface="Poppins"/>
                <a:ea typeface="Poppins"/>
                <a:cs typeface="Poppins"/>
                <a:sym typeface="Poppins"/>
              </a:defRPr>
            </a:lvl4pPr>
            <a:lvl5pPr marL="2286000" marR="0" lvl="4" indent="-292100" algn="l">
              <a:lnSpc>
                <a:spcPct val="115000"/>
              </a:lnSpc>
              <a:spcBef>
                <a:spcPts val="400"/>
              </a:spcBef>
              <a:spcAft>
                <a:spcPts val="0"/>
              </a:spcAft>
              <a:buClr>
                <a:schemeClr val="dk1"/>
              </a:buClr>
              <a:buSzPts val="1000"/>
              <a:buFont typeface="Poppins"/>
              <a:buChar char="»"/>
              <a:defRPr sz="1000" i="0" u="none" strike="noStrike" cap="none">
                <a:solidFill>
                  <a:schemeClr val="dk1"/>
                </a:solidFill>
                <a:latin typeface="Poppins"/>
                <a:ea typeface="Poppins"/>
                <a:cs typeface="Poppins"/>
                <a:sym typeface="Poppins"/>
              </a:defRPr>
            </a:lvl5pPr>
            <a:lvl6pPr marL="2743200" marR="0" lvl="5" indent="-279400" algn="l">
              <a:lnSpc>
                <a:spcPct val="115000"/>
              </a:lnSpc>
              <a:spcBef>
                <a:spcPts val="400"/>
              </a:spcBef>
              <a:spcAft>
                <a:spcPts val="0"/>
              </a:spcAft>
              <a:buClr>
                <a:schemeClr val="dk1"/>
              </a:buClr>
              <a:buSzPts val="800"/>
              <a:buFont typeface="Poppins"/>
              <a:buChar char="•"/>
              <a:defRPr sz="800" i="0" u="none" strike="noStrike" cap="none">
                <a:solidFill>
                  <a:schemeClr val="dk1"/>
                </a:solidFill>
                <a:latin typeface="Poppins"/>
                <a:ea typeface="Poppins"/>
                <a:cs typeface="Poppins"/>
                <a:sym typeface="Poppins"/>
              </a:defRPr>
            </a:lvl6pPr>
            <a:lvl7pPr marL="3200400" marR="0" lvl="6" indent="-279400" algn="l">
              <a:lnSpc>
                <a:spcPct val="115000"/>
              </a:lnSpc>
              <a:spcBef>
                <a:spcPts val="400"/>
              </a:spcBef>
              <a:spcAft>
                <a:spcPts val="0"/>
              </a:spcAft>
              <a:buClr>
                <a:schemeClr val="dk1"/>
              </a:buClr>
              <a:buSzPts val="800"/>
              <a:buFont typeface="Poppins"/>
              <a:buChar char="•"/>
              <a:defRPr sz="800" i="0" u="none" strike="noStrike" cap="none">
                <a:solidFill>
                  <a:schemeClr val="dk1"/>
                </a:solidFill>
                <a:latin typeface="Poppins"/>
                <a:ea typeface="Poppins"/>
                <a:cs typeface="Poppins"/>
                <a:sym typeface="Poppins"/>
              </a:defRPr>
            </a:lvl7pPr>
            <a:lvl8pPr marL="3657600" marR="0" lvl="7" indent="-279400" algn="l">
              <a:lnSpc>
                <a:spcPct val="115000"/>
              </a:lnSpc>
              <a:spcBef>
                <a:spcPts val="400"/>
              </a:spcBef>
              <a:spcAft>
                <a:spcPts val="0"/>
              </a:spcAft>
              <a:buClr>
                <a:schemeClr val="dk1"/>
              </a:buClr>
              <a:buSzPts val="800"/>
              <a:buFont typeface="Poppins"/>
              <a:buChar char="•"/>
              <a:defRPr sz="800" i="0" u="none" strike="noStrike" cap="none">
                <a:solidFill>
                  <a:schemeClr val="dk1"/>
                </a:solidFill>
                <a:latin typeface="Poppins"/>
                <a:ea typeface="Poppins"/>
                <a:cs typeface="Poppins"/>
                <a:sym typeface="Poppins"/>
              </a:defRPr>
            </a:lvl8pPr>
            <a:lvl9pPr marL="4114800" marR="0" lvl="8" indent="-279400" algn="l">
              <a:lnSpc>
                <a:spcPct val="115000"/>
              </a:lnSpc>
              <a:spcBef>
                <a:spcPts val="400"/>
              </a:spcBef>
              <a:spcAft>
                <a:spcPts val="0"/>
              </a:spcAft>
              <a:buClr>
                <a:schemeClr val="dk1"/>
              </a:buClr>
              <a:buSzPts val="800"/>
              <a:buFont typeface="Poppins"/>
              <a:buChar char="•"/>
              <a:defRPr sz="800" i="0" u="none" strike="noStrike" cap="none">
                <a:solidFill>
                  <a:schemeClr val="dk1"/>
                </a:solidFill>
                <a:latin typeface="Poppins"/>
                <a:ea typeface="Poppins"/>
                <a:cs typeface="Poppins"/>
                <a:sym typeface="Poppins"/>
              </a:defRPr>
            </a:lvl9pPr>
          </a:lstStyle>
          <a:p>
            <a:endParaRPr/>
          </a:p>
        </p:txBody>
      </p:sp>
      <p:sp>
        <p:nvSpPr>
          <p:cNvPr id="18" name="Google Shape;18;p4"/>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Electricco_Divider">
  <p:cSld name="Electricco_Divider">
    <p:bg>
      <p:bgPr>
        <a:solidFill>
          <a:schemeClr val="accent3"/>
        </a:solid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chemeClr val="dk1"/>
              </a:buClr>
              <a:buSzPts val="3000"/>
              <a:buNone/>
              <a:defRPr sz="4000" i="0" u="none" strike="noStrike" cap="none">
                <a:solidFill>
                  <a:schemeClr val="dk1"/>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21" name="Google Shape;21;p5"/>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Electricco_Third">
  <p:cSld name="Electricco_Third">
    <p:spTree>
      <p:nvGrpSpPr>
        <p:cNvPr id="1" name="Shape 22"/>
        <p:cNvGrpSpPr/>
        <p:nvPr/>
      </p:nvGrpSpPr>
      <p:grpSpPr>
        <a:xfrm>
          <a:off x="0" y="0"/>
          <a:ext cx="0" cy="0"/>
          <a:chOff x="0" y="0"/>
          <a:chExt cx="0" cy="0"/>
        </a:xfrm>
      </p:grpSpPr>
      <p:sp>
        <p:nvSpPr>
          <p:cNvPr id="23" name="Google Shape;23;p6"/>
          <p:cNvSpPr/>
          <p:nvPr/>
        </p:nvSpPr>
        <p:spPr>
          <a:xfrm>
            <a:off x="-5800" y="-5800"/>
            <a:ext cx="3003900" cy="5191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24" name="Google Shape;24;p6"/>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25" name="Google Shape;25;p6"/>
          <p:cNvSpPr txBox="1">
            <a:spLocks noGrp="1"/>
          </p:cNvSpPr>
          <p:nvPr>
            <p:ph type="title"/>
          </p:nvPr>
        </p:nvSpPr>
        <p:spPr>
          <a:xfrm>
            <a:off x="205550" y="886550"/>
            <a:ext cx="265320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chemeClr val="dk1"/>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26" name="Google Shape;26;p6"/>
          <p:cNvSpPr txBox="1">
            <a:spLocks noGrp="1"/>
          </p:cNvSpPr>
          <p:nvPr>
            <p:ph type="subTitle" idx="1"/>
          </p:nvPr>
        </p:nvSpPr>
        <p:spPr>
          <a:xfrm>
            <a:off x="265314" y="2015350"/>
            <a:ext cx="2181000"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chemeClr val="dk1"/>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Electricco_Logo">
  <p:cSld name="Electricco_Logo">
    <p:bg>
      <p:bgPr>
        <a:solidFill>
          <a:schemeClr val="accent3"/>
        </a:solidFill>
        <a:effectLst/>
      </p:bgPr>
    </p:bg>
    <p:spTree>
      <p:nvGrpSpPr>
        <p:cNvPr id="1" name="Shape 27"/>
        <p:cNvGrpSpPr/>
        <p:nvPr/>
      </p:nvGrpSpPr>
      <p:grpSpPr>
        <a:xfrm>
          <a:off x="0" y="0"/>
          <a:ext cx="0" cy="0"/>
          <a:chOff x="0" y="0"/>
          <a:chExt cx="0" cy="0"/>
        </a:xfrm>
      </p:grpSpPr>
      <p:pic>
        <p:nvPicPr>
          <p:cNvPr id="28" name="Google Shape;28;p7" descr="Logitech_RGB_black_M.png"/>
          <p:cNvPicPr preferRelativeResize="0"/>
          <p:nvPr/>
        </p:nvPicPr>
        <p:blipFill rotWithShape="1">
          <a:blip r:embed="rId2">
            <a:alphaModFix/>
          </a:blip>
          <a:srcRect/>
          <a:stretch/>
        </p:blipFill>
        <p:spPr>
          <a:xfrm>
            <a:off x="3319925" y="2198163"/>
            <a:ext cx="2504152" cy="747175"/>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iano_Half">
  <p:cSld name="Ciano_Half">
    <p:bg>
      <p:bgPr>
        <a:solidFill>
          <a:schemeClr val="accent2"/>
        </a:solidFill>
        <a:effectLst/>
      </p:bgPr>
    </p:bg>
    <p:spTree>
      <p:nvGrpSpPr>
        <p:cNvPr id="1" name="Shape 34"/>
        <p:cNvGrpSpPr/>
        <p:nvPr/>
      </p:nvGrpSpPr>
      <p:grpSpPr>
        <a:xfrm>
          <a:off x="0" y="0"/>
          <a:ext cx="0" cy="0"/>
          <a:chOff x="0" y="0"/>
          <a:chExt cx="0" cy="0"/>
        </a:xfrm>
      </p:grpSpPr>
      <p:sp>
        <p:nvSpPr>
          <p:cNvPr id="35" name="Google Shape;35;p9"/>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rgbClr val="FFFFFF"/>
              </a:buClr>
              <a:buSzPts val="3000"/>
              <a:buNone/>
              <a:defRPr sz="40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36" name="Google Shape;36;p9"/>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iano_Third">
  <p:cSld name="Ciano_Third">
    <p:spTree>
      <p:nvGrpSpPr>
        <p:cNvPr id="1" name="Shape 37"/>
        <p:cNvGrpSpPr/>
        <p:nvPr/>
      </p:nvGrpSpPr>
      <p:grpSpPr>
        <a:xfrm>
          <a:off x="0" y="0"/>
          <a:ext cx="0" cy="0"/>
          <a:chOff x="0" y="0"/>
          <a:chExt cx="0" cy="0"/>
        </a:xfrm>
      </p:grpSpPr>
      <p:sp>
        <p:nvSpPr>
          <p:cNvPr id="38" name="Google Shape;38;p10"/>
          <p:cNvSpPr/>
          <p:nvPr/>
        </p:nvSpPr>
        <p:spPr>
          <a:xfrm>
            <a:off x="-5800" y="-5800"/>
            <a:ext cx="3003900" cy="51912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39" name="Google Shape;39;p10"/>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40" name="Google Shape;40;p10"/>
          <p:cNvSpPr txBox="1">
            <a:spLocks noGrp="1"/>
          </p:cNvSpPr>
          <p:nvPr>
            <p:ph type="title"/>
          </p:nvPr>
        </p:nvSpPr>
        <p:spPr>
          <a:xfrm>
            <a:off x="205550" y="886550"/>
            <a:ext cx="265320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41" name="Google Shape;41;p10"/>
          <p:cNvSpPr txBox="1">
            <a:spLocks noGrp="1"/>
          </p:cNvSpPr>
          <p:nvPr>
            <p:ph type="subTitle" idx="1"/>
          </p:nvPr>
        </p:nvSpPr>
        <p:spPr>
          <a:xfrm>
            <a:off x="265314" y="2015350"/>
            <a:ext cx="2181000"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iano_Logo">
  <p:cSld name="Ciano_Logo">
    <p:bg>
      <p:bgPr>
        <a:solidFill>
          <a:schemeClr val="accent2"/>
        </a:solidFill>
        <a:effectLst/>
      </p:bgPr>
    </p:bg>
    <p:spTree>
      <p:nvGrpSpPr>
        <p:cNvPr id="1" name="Shape 42"/>
        <p:cNvGrpSpPr/>
        <p:nvPr/>
      </p:nvGrpSpPr>
      <p:grpSpPr>
        <a:xfrm>
          <a:off x="0" y="0"/>
          <a:ext cx="0" cy="0"/>
          <a:chOff x="0" y="0"/>
          <a:chExt cx="0" cy="0"/>
        </a:xfrm>
      </p:grpSpPr>
      <p:pic>
        <p:nvPicPr>
          <p:cNvPr id="43" name="Google Shape;43;p11" descr="Logitech_RGB_white_M.png"/>
          <p:cNvPicPr preferRelativeResize="0"/>
          <p:nvPr/>
        </p:nvPicPr>
        <p:blipFill rotWithShape="1">
          <a:blip r:embed="rId2">
            <a:alphaModFix/>
          </a:blip>
          <a:srcRect/>
          <a:stretch/>
        </p:blipFill>
        <p:spPr>
          <a:xfrm>
            <a:off x="3319925" y="2198175"/>
            <a:ext cx="2504139" cy="747175"/>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Kirshe_Divider">
  <p:cSld name="Kirshe_Divider">
    <p:bg>
      <p:bgPr>
        <a:solidFill>
          <a:schemeClr val="accent4"/>
        </a:solidFill>
        <a:effectLst/>
      </p:bgPr>
    </p:bg>
    <p:spTree>
      <p:nvGrpSpPr>
        <p:cNvPr id="1" name="Shape 44"/>
        <p:cNvGrpSpPr/>
        <p:nvPr/>
      </p:nvGrpSpPr>
      <p:grpSpPr>
        <a:xfrm>
          <a:off x="0" y="0"/>
          <a:ext cx="0" cy="0"/>
          <a:chOff x="0" y="0"/>
          <a:chExt cx="0" cy="0"/>
        </a:xfrm>
      </p:grpSpPr>
      <p:sp>
        <p:nvSpPr>
          <p:cNvPr id="45" name="Google Shape;45;p12"/>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rgbClr val="FFFFFF"/>
              </a:buClr>
              <a:buSzPts val="3000"/>
              <a:buNone/>
              <a:defRPr sz="40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46" name="Google Shape;46;p12"/>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Kirsche_Half">
  <p:cSld name="Kirsche_Half">
    <p:spTree>
      <p:nvGrpSpPr>
        <p:cNvPr id="1" name="Shape 47"/>
        <p:cNvGrpSpPr/>
        <p:nvPr/>
      </p:nvGrpSpPr>
      <p:grpSpPr>
        <a:xfrm>
          <a:off x="0" y="0"/>
          <a:ext cx="0" cy="0"/>
          <a:chOff x="0" y="0"/>
          <a:chExt cx="0" cy="0"/>
        </a:xfrm>
      </p:grpSpPr>
      <p:sp>
        <p:nvSpPr>
          <p:cNvPr id="48" name="Google Shape;48;p13"/>
          <p:cNvSpPr/>
          <p:nvPr/>
        </p:nvSpPr>
        <p:spPr>
          <a:xfrm>
            <a:off x="-5800" y="-5800"/>
            <a:ext cx="4598400" cy="5179200"/>
          </a:xfrm>
          <a:prstGeom prst="rect">
            <a:avLst/>
          </a:prstGeom>
          <a:solidFill>
            <a:srgbClr val="824DF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49" name="Google Shape;49;p13"/>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50" name="Google Shape;50;p13"/>
          <p:cNvSpPr txBox="1">
            <a:spLocks noGrp="1"/>
          </p:cNvSpPr>
          <p:nvPr>
            <p:ph type="title"/>
          </p:nvPr>
        </p:nvSpPr>
        <p:spPr>
          <a:xfrm>
            <a:off x="205550" y="886550"/>
            <a:ext cx="360445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51" name="Google Shape;51;p13"/>
          <p:cNvSpPr txBox="1">
            <a:spLocks noGrp="1"/>
          </p:cNvSpPr>
          <p:nvPr>
            <p:ph type="subTitle" idx="1"/>
          </p:nvPr>
        </p:nvSpPr>
        <p:spPr>
          <a:xfrm>
            <a:off x="265314" y="2015350"/>
            <a:ext cx="2962952"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Kirshe_Third">
  <p:cSld name="Kirshe_Third">
    <p:spTree>
      <p:nvGrpSpPr>
        <p:cNvPr id="1" name="Shape 52"/>
        <p:cNvGrpSpPr/>
        <p:nvPr/>
      </p:nvGrpSpPr>
      <p:grpSpPr>
        <a:xfrm>
          <a:off x="0" y="0"/>
          <a:ext cx="0" cy="0"/>
          <a:chOff x="0" y="0"/>
          <a:chExt cx="0" cy="0"/>
        </a:xfrm>
      </p:grpSpPr>
      <p:sp>
        <p:nvSpPr>
          <p:cNvPr id="53" name="Google Shape;53;p14"/>
          <p:cNvSpPr/>
          <p:nvPr/>
        </p:nvSpPr>
        <p:spPr>
          <a:xfrm>
            <a:off x="-5800" y="-5800"/>
            <a:ext cx="3003900" cy="51912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54" name="Google Shape;54;p14"/>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800"/>
              <a:buFont typeface="Arial"/>
              <a:buNone/>
            </a:pPr>
            <a:r>
              <a:rPr lang="en-US" sz="800" b="0" i="0" u="none" strike="noStrike" cap="none">
                <a:solidFill>
                  <a:srgbClr val="000000"/>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55" name="Google Shape;55;p14"/>
          <p:cNvSpPr txBox="1">
            <a:spLocks noGrp="1"/>
          </p:cNvSpPr>
          <p:nvPr>
            <p:ph type="title"/>
          </p:nvPr>
        </p:nvSpPr>
        <p:spPr>
          <a:xfrm>
            <a:off x="205550" y="886550"/>
            <a:ext cx="265320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56" name="Google Shape;56;p14"/>
          <p:cNvSpPr txBox="1">
            <a:spLocks noGrp="1"/>
          </p:cNvSpPr>
          <p:nvPr>
            <p:ph type="subTitle" idx="1"/>
          </p:nvPr>
        </p:nvSpPr>
        <p:spPr>
          <a:xfrm>
            <a:off x="265314" y="2015350"/>
            <a:ext cx="2181000"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Kirsche_Logo">
  <p:cSld name="Kirsche_Logo">
    <p:bg>
      <p:bgPr>
        <a:solidFill>
          <a:schemeClr val="accent4"/>
        </a:solidFill>
        <a:effectLst/>
      </p:bgPr>
    </p:bg>
    <p:spTree>
      <p:nvGrpSpPr>
        <p:cNvPr id="1" name="Shape 57"/>
        <p:cNvGrpSpPr/>
        <p:nvPr/>
      </p:nvGrpSpPr>
      <p:grpSpPr>
        <a:xfrm>
          <a:off x="0" y="0"/>
          <a:ext cx="0" cy="0"/>
          <a:chOff x="0" y="0"/>
          <a:chExt cx="0" cy="0"/>
        </a:xfrm>
      </p:grpSpPr>
      <p:pic>
        <p:nvPicPr>
          <p:cNvPr id="58" name="Google Shape;58;p15" descr="Logitech_RGB_white_M.png"/>
          <p:cNvPicPr preferRelativeResize="0"/>
          <p:nvPr/>
        </p:nvPicPr>
        <p:blipFill rotWithShape="1">
          <a:blip r:embed="rId2">
            <a:alphaModFix/>
          </a:blip>
          <a:srcRect/>
          <a:stretch/>
        </p:blipFill>
        <p:spPr>
          <a:xfrm>
            <a:off x="3319925" y="2198175"/>
            <a:ext cx="2504139" cy="747175"/>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Lila_Divider">
  <p:cSld name="Lila_Divider">
    <p:bg>
      <p:bgPr>
        <a:solidFill>
          <a:schemeClr val="accent5"/>
        </a:solidFill>
        <a:effectLst/>
      </p:bgPr>
    </p:bg>
    <p:spTree>
      <p:nvGrpSpPr>
        <p:cNvPr id="1" name="Shape 59"/>
        <p:cNvGrpSpPr/>
        <p:nvPr/>
      </p:nvGrpSpPr>
      <p:grpSpPr>
        <a:xfrm>
          <a:off x="0" y="0"/>
          <a:ext cx="0" cy="0"/>
          <a:chOff x="0" y="0"/>
          <a:chExt cx="0" cy="0"/>
        </a:xfrm>
      </p:grpSpPr>
      <p:sp>
        <p:nvSpPr>
          <p:cNvPr id="60" name="Google Shape;60;p16"/>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rgbClr val="FFFFFF"/>
              </a:buClr>
              <a:buSzPts val="3000"/>
              <a:buNone/>
              <a:defRPr sz="40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61" name="Google Shape;61;p16"/>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lt1"/>
              </a:buClr>
              <a:buSzPts val="800"/>
              <a:buFont typeface="Arial"/>
              <a:buNone/>
            </a:pPr>
            <a:r>
              <a:rPr lang="en-US" sz="800" b="0" i="0" u="none" strike="noStrike" cap="none">
                <a:solidFill>
                  <a:schemeClr val="lt1"/>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Lila_Logo">
  <p:cSld name="Lila_Logo">
    <p:bg>
      <p:bgPr>
        <a:solidFill>
          <a:schemeClr val="accent5"/>
        </a:solidFill>
        <a:effectLst/>
      </p:bgPr>
    </p:bg>
    <p:spTree>
      <p:nvGrpSpPr>
        <p:cNvPr id="1" name="Shape 62"/>
        <p:cNvGrpSpPr/>
        <p:nvPr/>
      </p:nvGrpSpPr>
      <p:grpSpPr>
        <a:xfrm>
          <a:off x="0" y="0"/>
          <a:ext cx="0" cy="0"/>
          <a:chOff x="0" y="0"/>
          <a:chExt cx="0" cy="0"/>
        </a:xfrm>
      </p:grpSpPr>
      <p:pic>
        <p:nvPicPr>
          <p:cNvPr id="63" name="Google Shape;63;p17" descr="Logitech_RGB_white_M.png"/>
          <p:cNvPicPr preferRelativeResize="0"/>
          <p:nvPr/>
        </p:nvPicPr>
        <p:blipFill rotWithShape="1">
          <a:blip r:embed="rId2">
            <a:alphaModFix/>
          </a:blip>
          <a:srcRect/>
          <a:stretch/>
        </p:blipFill>
        <p:spPr>
          <a:xfrm>
            <a:off x="3319925" y="2198175"/>
            <a:ext cx="2504139" cy="747175"/>
          </a:xfrm>
          <a:prstGeom prst="rect">
            <a:avLst/>
          </a:prstGeom>
          <a:noFill/>
          <a:ln>
            <a:noFill/>
          </a:ln>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Helios_Divider">
  <p:cSld name="Helios_Divider">
    <p:bg>
      <p:bgPr>
        <a:solidFill>
          <a:schemeClr val="accent6"/>
        </a:solidFill>
        <a:effectLst/>
      </p:bgPr>
    </p:bg>
    <p:spTree>
      <p:nvGrpSpPr>
        <p:cNvPr id="1" name="Shape 64"/>
        <p:cNvGrpSpPr/>
        <p:nvPr/>
      </p:nvGrpSpPr>
      <p:grpSpPr>
        <a:xfrm>
          <a:off x="0" y="0"/>
          <a:ext cx="0" cy="0"/>
          <a:chOff x="0" y="0"/>
          <a:chExt cx="0" cy="0"/>
        </a:xfrm>
      </p:grpSpPr>
      <p:sp>
        <p:nvSpPr>
          <p:cNvPr id="65" name="Google Shape;65;p18"/>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R="0" lvl="0" algn="ctr">
              <a:lnSpc>
                <a:spcPct val="100000"/>
              </a:lnSpc>
              <a:spcBef>
                <a:spcPts val="0"/>
              </a:spcBef>
              <a:spcAft>
                <a:spcPts val="0"/>
              </a:spcAft>
              <a:buClr>
                <a:srgbClr val="FFFFFF"/>
              </a:buClr>
              <a:buSzPts val="3000"/>
              <a:buNone/>
              <a:defRPr sz="40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SzPts val="1400"/>
              <a:buNone/>
              <a:defRPr sz="1800"/>
            </a:lvl2pPr>
            <a:lvl3pPr lvl="2" algn="l">
              <a:lnSpc>
                <a:spcPct val="100000"/>
              </a:lnSpc>
              <a:spcBef>
                <a:spcPts val="0"/>
              </a:spcBef>
              <a:spcAft>
                <a:spcPts val="0"/>
              </a:spcAft>
              <a:buSzPts val="1400"/>
              <a:buNone/>
              <a:defRPr sz="1800"/>
            </a:lvl3pPr>
            <a:lvl4pPr lvl="3" algn="l">
              <a:lnSpc>
                <a:spcPct val="100000"/>
              </a:lnSpc>
              <a:spcBef>
                <a:spcPts val="0"/>
              </a:spcBef>
              <a:spcAft>
                <a:spcPts val="0"/>
              </a:spcAft>
              <a:buSzPts val="1400"/>
              <a:buNone/>
              <a:defRPr sz="1800"/>
            </a:lvl4pPr>
            <a:lvl5pPr lvl="4" algn="l">
              <a:lnSpc>
                <a:spcPct val="100000"/>
              </a:lnSpc>
              <a:spcBef>
                <a:spcPts val="0"/>
              </a:spcBef>
              <a:spcAft>
                <a:spcPts val="0"/>
              </a:spcAft>
              <a:buSzPts val="1400"/>
              <a:buNone/>
              <a:defRPr sz="1800"/>
            </a:lvl5pPr>
            <a:lvl6pPr lvl="5" algn="l">
              <a:lnSpc>
                <a:spcPct val="100000"/>
              </a:lnSpc>
              <a:spcBef>
                <a:spcPts val="0"/>
              </a:spcBef>
              <a:spcAft>
                <a:spcPts val="0"/>
              </a:spcAft>
              <a:buSzPts val="1400"/>
              <a:buNone/>
              <a:defRPr sz="1800"/>
            </a:lvl6pPr>
            <a:lvl7pPr lvl="6" algn="l">
              <a:lnSpc>
                <a:spcPct val="100000"/>
              </a:lnSpc>
              <a:spcBef>
                <a:spcPts val="0"/>
              </a:spcBef>
              <a:spcAft>
                <a:spcPts val="0"/>
              </a:spcAft>
              <a:buSzPts val="1400"/>
              <a:buNone/>
              <a:defRPr sz="1800"/>
            </a:lvl7pPr>
            <a:lvl8pPr lvl="7" algn="l">
              <a:lnSpc>
                <a:spcPct val="100000"/>
              </a:lnSpc>
              <a:spcBef>
                <a:spcPts val="0"/>
              </a:spcBef>
              <a:spcAft>
                <a:spcPts val="0"/>
              </a:spcAft>
              <a:buSzPts val="1400"/>
              <a:buNone/>
              <a:defRPr sz="1800"/>
            </a:lvl8pPr>
            <a:lvl9pPr lvl="8" algn="l">
              <a:lnSpc>
                <a:spcPct val="100000"/>
              </a:lnSpc>
              <a:spcBef>
                <a:spcPts val="0"/>
              </a:spcBef>
              <a:spcAft>
                <a:spcPts val="0"/>
              </a:spcAft>
              <a:buSzPts val="1400"/>
              <a:buNone/>
              <a:defRPr sz="1800"/>
            </a:lvl9pPr>
          </a:lstStyle>
          <a:p>
            <a:endParaRPr/>
          </a:p>
        </p:txBody>
      </p:sp>
      <p:sp>
        <p:nvSpPr>
          <p:cNvPr id="66" name="Google Shape;66;p18"/>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Helios_Half">
  <p:cSld name="Helios_Half">
    <p:spTree>
      <p:nvGrpSpPr>
        <p:cNvPr id="1" name="Shape 67"/>
        <p:cNvGrpSpPr/>
        <p:nvPr/>
      </p:nvGrpSpPr>
      <p:grpSpPr>
        <a:xfrm>
          <a:off x="0" y="0"/>
          <a:ext cx="0" cy="0"/>
          <a:chOff x="0" y="0"/>
          <a:chExt cx="0" cy="0"/>
        </a:xfrm>
      </p:grpSpPr>
      <p:sp>
        <p:nvSpPr>
          <p:cNvPr id="68" name="Google Shape;68;p19"/>
          <p:cNvSpPr/>
          <p:nvPr/>
        </p:nvSpPr>
        <p:spPr>
          <a:xfrm>
            <a:off x="-5800" y="-5800"/>
            <a:ext cx="4598400" cy="51792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69" name="Google Shape;69;p19"/>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70" name="Google Shape;70;p19"/>
          <p:cNvSpPr txBox="1">
            <a:spLocks noGrp="1"/>
          </p:cNvSpPr>
          <p:nvPr>
            <p:ph type="title"/>
          </p:nvPr>
        </p:nvSpPr>
        <p:spPr>
          <a:xfrm>
            <a:off x="205550" y="886550"/>
            <a:ext cx="360445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71" name="Google Shape;71;p19"/>
          <p:cNvSpPr txBox="1">
            <a:spLocks noGrp="1"/>
          </p:cNvSpPr>
          <p:nvPr>
            <p:ph type="subTitle" idx="1"/>
          </p:nvPr>
        </p:nvSpPr>
        <p:spPr>
          <a:xfrm>
            <a:off x="265314" y="2015350"/>
            <a:ext cx="2962952"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Helios_Third">
  <p:cSld name="Helios_Third">
    <p:spTree>
      <p:nvGrpSpPr>
        <p:cNvPr id="1" name="Shape 72"/>
        <p:cNvGrpSpPr/>
        <p:nvPr/>
      </p:nvGrpSpPr>
      <p:grpSpPr>
        <a:xfrm>
          <a:off x="0" y="0"/>
          <a:ext cx="0" cy="0"/>
          <a:chOff x="0" y="0"/>
          <a:chExt cx="0" cy="0"/>
        </a:xfrm>
      </p:grpSpPr>
      <p:sp>
        <p:nvSpPr>
          <p:cNvPr id="73" name="Google Shape;73;p20"/>
          <p:cNvSpPr/>
          <p:nvPr/>
        </p:nvSpPr>
        <p:spPr>
          <a:xfrm>
            <a:off x="-5800" y="-5800"/>
            <a:ext cx="3003900" cy="51912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74" name="Google Shape;74;p20"/>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dk1"/>
              </a:buClr>
              <a:buSzPts val="800"/>
              <a:buFont typeface="Arial"/>
              <a:buNone/>
            </a:pPr>
            <a:r>
              <a:rPr lang="en-US" sz="800" b="0" i="0" u="none" strike="noStrike" cap="none">
                <a:solidFill>
                  <a:schemeClr val="dk1"/>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75" name="Google Shape;75;p20"/>
          <p:cNvSpPr txBox="1">
            <a:spLocks noGrp="1"/>
          </p:cNvSpPr>
          <p:nvPr>
            <p:ph type="title"/>
          </p:nvPr>
        </p:nvSpPr>
        <p:spPr>
          <a:xfrm>
            <a:off x="205550" y="886550"/>
            <a:ext cx="265320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76" name="Google Shape;76;p20"/>
          <p:cNvSpPr txBox="1">
            <a:spLocks noGrp="1"/>
          </p:cNvSpPr>
          <p:nvPr>
            <p:ph type="subTitle" idx="1"/>
          </p:nvPr>
        </p:nvSpPr>
        <p:spPr>
          <a:xfrm>
            <a:off x="265314" y="2015350"/>
            <a:ext cx="2181000"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Helios_Logo">
  <p:cSld name="Helios_Logo">
    <p:bg>
      <p:bgPr>
        <a:solidFill>
          <a:schemeClr val="accent6"/>
        </a:solidFill>
        <a:effectLst/>
      </p:bgPr>
    </p:bg>
    <p:spTree>
      <p:nvGrpSpPr>
        <p:cNvPr id="1" name="Shape 77"/>
        <p:cNvGrpSpPr/>
        <p:nvPr/>
      </p:nvGrpSpPr>
      <p:grpSpPr>
        <a:xfrm>
          <a:off x="0" y="0"/>
          <a:ext cx="0" cy="0"/>
          <a:chOff x="0" y="0"/>
          <a:chExt cx="0" cy="0"/>
        </a:xfrm>
      </p:grpSpPr>
      <p:pic>
        <p:nvPicPr>
          <p:cNvPr id="78" name="Google Shape;78;p21" descr="Logitech_RGB_white_M.png"/>
          <p:cNvPicPr preferRelativeResize="0"/>
          <p:nvPr/>
        </p:nvPicPr>
        <p:blipFill rotWithShape="1">
          <a:blip r:embed="rId2">
            <a:alphaModFix/>
          </a:blip>
          <a:srcRect/>
          <a:stretch/>
        </p:blipFill>
        <p:spPr>
          <a:xfrm>
            <a:off x="3319925" y="2198175"/>
            <a:ext cx="2504139" cy="747175"/>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Kohle_Half">
  <p:cSld name="Kohle_Half">
    <p:spTree>
      <p:nvGrpSpPr>
        <p:cNvPr id="1" name="Shape 79"/>
        <p:cNvGrpSpPr/>
        <p:nvPr/>
      </p:nvGrpSpPr>
      <p:grpSpPr>
        <a:xfrm>
          <a:off x="0" y="0"/>
          <a:ext cx="0" cy="0"/>
          <a:chOff x="0" y="0"/>
          <a:chExt cx="0" cy="0"/>
        </a:xfrm>
      </p:grpSpPr>
      <p:sp>
        <p:nvSpPr>
          <p:cNvPr id="80" name="Google Shape;80;p22"/>
          <p:cNvSpPr/>
          <p:nvPr/>
        </p:nvSpPr>
        <p:spPr>
          <a:xfrm>
            <a:off x="-5800" y="-5800"/>
            <a:ext cx="4598400" cy="5179200"/>
          </a:xfrm>
          <a:prstGeom prst="rect">
            <a:avLst/>
          </a:prstGeom>
          <a:solidFill>
            <a:srgbClr val="2F313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81" name="Google Shape;81;p22"/>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FFFFFF"/>
              </a:buClr>
              <a:buSzPts val="800"/>
              <a:buFont typeface="Arial"/>
              <a:buNone/>
            </a:pPr>
            <a:r>
              <a:rPr lang="en-US" sz="800" b="0" i="0" u="none" strike="noStrike" cap="none">
                <a:solidFill>
                  <a:srgbClr val="FFFFFF"/>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
        <p:nvSpPr>
          <p:cNvPr id="82" name="Google Shape;82;p22"/>
          <p:cNvSpPr txBox="1">
            <a:spLocks noGrp="1"/>
          </p:cNvSpPr>
          <p:nvPr>
            <p:ph type="title"/>
          </p:nvPr>
        </p:nvSpPr>
        <p:spPr>
          <a:xfrm>
            <a:off x="205550" y="886550"/>
            <a:ext cx="360445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83" name="Google Shape;83;p22"/>
          <p:cNvSpPr txBox="1">
            <a:spLocks noGrp="1"/>
          </p:cNvSpPr>
          <p:nvPr>
            <p:ph type="subTitle" idx="1"/>
          </p:nvPr>
        </p:nvSpPr>
        <p:spPr>
          <a:xfrm>
            <a:off x="265314" y="2015350"/>
            <a:ext cx="2962952"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Kohle_Third">
  <p:cSld name="Kohle_Third">
    <p:spTree>
      <p:nvGrpSpPr>
        <p:cNvPr id="1" name="Shape 84"/>
        <p:cNvGrpSpPr/>
        <p:nvPr/>
      </p:nvGrpSpPr>
      <p:grpSpPr>
        <a:xfrm>
          <a:off x="0" y="0"/>
          <a:ext cx="0" cy="0"/>
          <a:chOff x="0" y="0"/>
          <a:chExt cx="0" cy="0"/>
        </a:xfrm>
      </p:grpSpPr>
      <p:sp>
        <p:nvSpPr>
          <p:cNvPr id="85" name="Google Shape;85;p23"/>
          <p:cNvSpPr/>
          <p:nvPr/>
        </p:nvSpPr>
        <p:spPr>
          <a:xfrm>
            <a:off x="-5800" y="-5800"/>
            <a:ext cx="3003900" cy="5191200"/>
          </a:xfrm>
          <a:prstGeom prst="rect">
            <a:avLst/>
          </a:prstGeom>
          <a:solidFill>
            <a:srgbClr val="2F313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86" name="Google Shape;86;p23"/>
          <p:cNvSpPr txBox="1">
            <a:spLocks noGrp="1"/>
          </p:cNvSpPr>
          <p:nvPr>
            <p:ph type="title"/>
          </p:nvPr>
        </p:nvSpPr>
        <p:spPr>
          <a:xfrm>
            <a:off x="205550" y="886550"/>
            <a:ext cx="2653200" cy="857400"/>
          </a:xfrm>
          <a:prstGeom prst="rect">
            <a:avLst/>
          </a:prstGeom>
          <a:noFill/>
          <a:ln>
            <a:noFill/>
          </a:ln>
        </p:spPr>
        <p:txBody>
          <a:bodyPr spcFirstLastPara="1" wrap="square" lIns="91425" tIns="91425" rIns="91425" bIns="91425" anchor="ctr" anchorCtr="0">
            <a:noAutofit/>
          </a:bodyPr>
          <a:lstStyle>
            <a:lvl1pPr marR="0" lvl="0" algn="l">
              <a:lnSpc>
                <a:spcPct val="100000"/>
              </a:lnSpc>
              <a:spcBef>
                <a:spcPts val="0"/>
              </a:spcBef>
              <a:spcAft>
                <a:spcPts val="0"/>
              </a:spcAft>
              <a:buClr>
                <a:srgbClr val="FFFFFF"/>
              </a:buClr>
              <a:buSzPts val="3000"/>
              <a:buFont typeface="Poppins Medium"/>
              <a:buNone/>
              <a:defRPr sz="2800" i="0" u="none" strike="noStrike" cap="none">
                <a:solidFill>
                  <a:srgbClr val="FFFFFF"/>
                </a:solidFill>
                <a:latin typeface="Arial"/>
                <a:ea typeface="Arial"/>
                <a:cs typeface="Arial"/>
                <a:sym typeface="Arial"/>
              </a:defRPr>
            </a:lvl1pPr>
            <a:lvl2pPr lvl="1" algn="l">
              <a:lnSpc>
                <a:spcPct val="100000"/>
              </a:lnSpc>
              <a:spcBef>
                <a:spcPts val="0"/>
              </a:spcBef>
              <a:spcAft>
                <a:spcPts val="0"/>
              </a:spcAft>
              <a:buClr>
                <a:srgbClr val="FFFFFF"/>
              </a:buClr>
              <a:buSzPts val="1400"/>
              <a:buNone/>
              <a:defRPr sz="1800">
                <a:solidFill>
                  <a:srgbClr val="FFFFFF"/>
                </a:solidFill>
              </a:defRPr>
            </a:lvl2pPr>
            <a:lvl3pPr lvl="2" algn="l">
              <a:lnSpc>
                <a:spcPct val="100000"/>
              </a:lnSpc>
              <a:spcBef>
                <a:spcPts val="0"/>
              </a:spcBef>
              <a:spcAft>
                <a:spcPts val="0"/>
              </a:spcAft>
              <a:buClr>
                <a:srgbClr val="FFFFFF"/>
              </a:buClr>
              <a:buSzPts val="1400"/>
              <a:buNone/>
              <a:defRPr sz="1800">
                <a:solidFill>
                  <a:srgbClr val="FFFFFF"/>
                </a:solidFill>
              </a:defRPr>
            </a:lvl3pPr>
            <a:lvl4pPr lvl="3" algn="l">
              <a:lnSpc>
                <a:spcPct val="100000"/>
              </a:lnSpc>
              <a:spcBef>
                <a:spcPts val="0"/>
              </a:spcBef>
              <a:spcAft>
                <a:spcPts val="0"/>
              </a:spcAft>
              <a:buClr>
                <a:srgbClr val="FFFFFF"/>
              </a:buClr>
              <a:buSzPts val="1400"/>
              <a:buNone/>
              <a:defRPr sz="1800">
                <a:solidFill>
                  <a:srgbClr val="FFFFFF"/>
                </a:solidFill>
              </a:defRPr>
            </a:lvl4pPr>
            <a:lvl5pPr lvl="4" algn="l">
              <a:lnSpc>
                <a:spcPct val="100000"/>
              </a:lnSpc>
              <a:spcBef>
                <a:spcPts val="0"/>
              </a:spcBef>
              <a:spcAft>
                <a:spcPts val="0"/>
              </a:spcAft>
              <a:buClr>
                <a:srgbClr val="FFFFFF"/>
              </a:buClr>
              <a:buSzPts val="1400"/>
              <a:buNone/>
              <a:defRPr sz="1800">
                <a:solidFill>
                  <a:srgbClr val="FFFFFF"/>
                </a:solidFill>
              </a:defRPr>
            </a:lvl5pPr>
            <a:lvl6pPr lvl="5" algn="l">
              <a:lnSpc>
                <a:spcPct val="100000"/>
              </a:lnSpc>
              <a:spcBef>
                <a:spcPts val="0"/>
              </a:spcBef>
              <a:spcAft>
                <a:spcPts val="0"/>
              </a:spcAft>
              <a:buClr>
                <a:srgbClr val="FFFFFF"/>
              </a:buClr>
              <a:buSzPts val="1400"/>
              <a:buNone/>
              <a:defRPr sz="1800">
                <a:solidFill>
                  <a:srgbClr val="FFFFFF"/>
                </a:solidFill>
              </a:defRPr>
            </a:lvl6pPr>
            <a:lvl7pPr lvl="6" algn="l">
              <a:lnSpc>
                <a:spcPct val="100000"/>
              </a:lnSpc>
              <a:spcBef>
                <a:spcPts val="0"/>
              </a:spcBef>
              <a:spcAft>
                <a:spcPts val="0"/>
              </a:spcAft>
              <a:buClr>
                <a:srgbClr val="FFFFFF"/>
              </a:buClr>
              <a:buSzPts val="1400"/>
              <a:buNone/>
              <a:defRPr sz="1800">
                <a:solidFill>
                  <a:srgbClr val="FFFFFF"/>
                </a:solidFill>
              </a:defRPr>
            </a:lvl7pPr>
            <a:lvl8pPr lvl="7" algn="l">
              <a:lnSpc>
                <a:spcPct val="100000"/>
              </a:lnSpc>
              <a:spcBef>
                <a:spcPts val="0"/>
              </a:spcBef>
              <a:spcAft>
                <a:spcPts val="0"/>
              </a:spcAft>
              <a:buClr>
                <a:srgbClr val="FFFFFF"/>
              </a:buClr>
              <a:buSzPts val="1400"/>
              <a:buNone/>
              <a:defRPr sz="1800">
                <a:solidFill>
                  <a:srgbClr val="FFFFFF"/>
                </a:solidFill>
              </a:defRPr>
            </a:lvl8pPr>
            <a:lvl9pPr lvl="8" algn="l">
              <a:lnSpc>
                <a:spcPct val="100000"/>
              </a:lnSpc>
              <a:spcBef>
                <a:spcPts val="0"/>
              </a:spcBef>
              <a:spcAft>
                <a:spcPts val="0"/>
              </a:spcAft>
              <a:buClr>
                <a:srgbClr val="FFFFFF"/>
              </a:buClr>
              <a:buSzPts val="1400"/>
              <a:buNone/>
              <a:defRPr sz="1800">
                <a:solidFill>
                  <a:srgbClr val="FFFFFF"/>
                </a:solidFill>
              </a:defRPr>
            </a:lvl9pPr>
          </a:lstStyle>
          <a:p>
            <a:endParaRPr/>
          </a:p>
        </p:txBody>
      </p:sp>
      <p:sp>
        <p:nvSpPr>
          <p:cNvPr id="87" name="Google Shape;87;p23"/>
          <p:cNvSpPr txBox="1">
            <a:spLocks noGrp="1"/>
          </p:cNvSpPr>
          <p:nvPr>
            <p:ph type="subTitle" idx="1"/>
          </p:nvPr>
        </p:nvSpPr>
        <p:spPr>
          <a:xfrm>
            <a:off x="265314" y="2015350"/>
            <a:ext cx="2181000" cy="20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200">
                <a:solidFill>
                  <a:srgbClr val="FFFFFF"/>
                </a:solidFill>
                <a:latin typeface="Arial"/>
                <a:ea typeface="Arial"/>
                <a:cs typeface="Arial"/>
                <a:sym typeface="Arial"/>
              </a:defRPr>
            </a:lvl1pPr>
            <a:lvl2pPr lvl="1" algn="l">
              <a:lnSpc>
                <a:spcPct val="100000"/>
              </a:lnSpc>
              <a:spcBef>
                <a:spcPts val="0"/>
              </a:spcBef>
              <a:spcAft>
                <a:spcPts val="0"/>
              </a:spcAft>
              <a:buSzPts val="2800"/>
              <a:buNone/>
              <a:defRPr>
                <a:solidFill>
                  <a:srgbClr val="FFFFFF"/>
                </a:solidFill>
              </a:defRPr>
            </a:lvl2pPr>
            <a:lvl3pPr lvl="2" algn="l">
              <a:lnSpc>
                <a:spcPct val="100000"/>
              </a:lnSpc>
              <a:spcBef>
                <a:spcPts val="0"/>
              </a:spcBef>
              <a:spcAft>
                <a:spcPts val="0"/>
              </a:spcAft>
              <a:buSzPts val="2400"/>
              <a:buNone/>
              <a:defRPr>
                <a:solidFill>
                  <a:srgbClr val="FFFFFF"/>
                </a:solidFill>
              </a:defRPr>
            </a:lvl3pPr>
            <a:lvl4pPr lvl="3" algn="l">
              <a:lnSpc>
                <a:spcPct val="100000"/>
              </a:lnSpc>
              <a:spcBef>
                <a:spcPts val="0"/>
              </a:spcBef>
              <a:spcAft>
                <a:spcPts val="0"/>
              </a:spcAft>
              <a:buSzPts val="2000"/>
              <a:buNone/>
              <a:defRPr>
                <a:solidFill>
                  <a:srgbClr val="FFFFFF"/>
                </a:solidFill>
              </a:defRPr>
            </a:lvl4pPr>
            <a:lvl5pPr lvl="4" algn="l">
              <a:lnSpc>
                <a:spcPct val="100000"/>
              </a:lnSpc>
              <a:spcBef>
                <a:spcPts val="0"/>
              </a:spcBef>
              <a:spcAft>
                <a:spcPts val="0"/>
              </a:spcAft>
              <a:buSzPts val="2000"/>
              <a:buNone/>
              <a:defRPr>
                <a:solidFill>
                  <a:srgbClr val="FFFFFF"/>
                </a:solidFill>
              </a:defRPr>
            </a:lvl5pPr>
            <a:lvl6pPr lvl="5" algn="l">
              <a:lnSpc>
                <a:spcPct val="100000"/>
              </a:lnSpc>
              <a:spcBef>
                <a:spcPts val="0"/>
              </a:spcBef>
              <a:spcAft>
                <a:spcPts val="0"/>
              </a:spcAft>
              <a:buSzPts val="2000"/>
              <a:buNone/>
              <a:defRPr>
                <a:solidFill>
                  <a:srgbClr val="FFFFFF"/>
                </a:solidFill>
              </a:defRPr>
            </a:lvl6pPr>
            <a:lvl7pPr lvl="6" algn="l">
              <a:lnSpc>
                <a:spcPct val="100000"/>
              </a:lnSpc>
              <a:spcBef>
                <a:spcPts val="0"/>
              </a:spcBef>
              <a:spcAft>
                <a:spcPts val="0"/>
              </a:spcAft>
              <a:buSzPts val="2000"/>
              <a:buNone/>
              <a:defRPr>
                <a:solidFill>
                  <a:srgbClr val="FFFFFF"/>
                </a:solidFill>
              </a:defRPr>
            </a:lvl7pPr>
            <a:lvl8pPr lvl="7" algn="l">
              <a:lnSpc>
                <a:spcPct val="100000"/>
              </a:lnSpc>
              <a:spcBef>
                <a:spcPts val="0"/>
              </a:spcBef>
              <a:spcAft>
                <a:spcPts val="0"/>
              </a:spcAft>
              <a:buSzPts val="2000"/>
              <a:buNone/>
              <a:defRPr>
                <a:solidFill>
                  <a:srgbClr val="FFFFFF"/>
                </a:solidFill>
              </a:defRPr>
            </a:lvl8pPr>
            <a:lvl9pPr lvl="8" algn="l">
              <a:lnSpc>
                <a:spcPct val="100000"/>
              </a:lnSpc>
              <a:spcBef>
                <a:spcPts val="0"/>
              </a:spcBef>
              <a:spcAft>
                <a:spcPts val="0"/>
              </a:spcAft>
              <a:buSzPts val="2000"/>
              <a:buNone/>
              <a:defRPr>
                <a:solidFill>
                  <a:srgbClr val="FFFFFF"/>
                </a:solidFill>
              </a:defRPr>
            </a:lvl9pPr>
          </a:lstStyle>
          <a:p>
            <a:endParaRPr/>
          </a:p>
        </p:txBody>
      </p:sp>
      <p:sp>
        <p:nvSpPr>
          <p:cNvPr id="88" name="Google Shape;88;p23"/>
          <p:cNvSpPr txBox="1"/>
          <p:nvPr/>
        </p:nvSpPr>
        <p:spPr>
          <a:xfrm>
            <a:off x="205550" y="4904803"/>
            <a:ext cx="1784400" cy="189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FFFFFF"/>
              </a:buClr>
              <a:buSzPts val="800"/>
              <a:buFont typeface="Arial"/>
              <a:buNone/>
            </a:pPr>
            <a:r>
              <a:rPr lang="en-US" sz="800" b="0" i="0" u="none" strike="noStrike" cap="none">
                <a:solidFill>
                  <a:srgbClr val="FFFFFF"/>
                </a:solidFill>
                <a:latin typeface="Arial"/>
                <a:ea typeface="Arial"/>
                <a:cs typeface="Arial"/>
                <a:sym typeface="Arial"/>
              </a:rPr>
              <a:t>LOGITECH CONFIDENTIAL</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Kohle_logo">
  <p:cSld name="Kohle_logo">
    <p:bg>
      <p:bgPr>
        <a:solidFill>
          <a:srgbClr val="2F3132"/>
        </a:solidFill>
        <a:effectLst/>
      </p:bgPr>
    </p:bg>
    <p:spTree>
      <p:nvGrpSpPr>
        <p:cNvPr id="1" name="Shape 89"/>
        <p:cNvGrpSpPr/>
        <p:nvPr/>
      </p:nvGrpSpPr>
      <p:grpSpPr>
        <a:xfrm>
          <a:off x="0" y="0"/>
          <a:ext cx="0" cy="0"/>
          <a:chOff x="0" y="0"/>
          <a:chExt cx="0" cy="0"/>
        </a:xfrm>
      </p:grpSpPr>
      <p:pic>
        <p:nvPicPr>
          <p:cNvPr id="90" name="Google Shape;90;p24" descr="Logitech_RGB_white_M.png"/>
          <p:cNvPicPr preferRelativeResize="0"/>
          <p:nvPr/>
        </p:nvPicPr>
        <p:blipFill rotWithShape="1">
          <a:blip r:embed="rId2">
            <a:alphaModFix/>
          </a:blip>
          <a:srcRect/>
          <a:stretch/>
        </p:blipFill>
        <p:spPr>
          <a:xfrm>
            <a:off x="3319925" y="2198175"/>
            <a:ext cx="2504139" cy="747175"/>
          </a:xfrm>
          <a:prstGeom prst="rect">
            <a:avLst/>
          </a:prstGeom>
          <a:noFill/>
          <a:ln>
            <a:noFill/>
          </a:ln>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95"/>
        <p:cNvGrpSpPr/>
        <p:nvPr/>
      </p:nvGrpSpPr>
      <p:grpSpPr>
        <a:xfrm>
          <a:off x="0" y="0"/>
          <a:ext cx="0" cy="0"/>
          <a:chOff x="0" y="0"/>
          <a:chExt cx="0" cy="0"/>
        </a:xfrm>
      </p:grpSpPr>
      <p:sp>
        <p:nvSpPr>
          <p:cNvPr id="96" name="Google Shape;96;p26"/>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003462"/>
        </a:solidFill>
        <a:effectLst/>
      </p:bgPr>
    </p:bg>
    <p:spTree>
      <p:nvGrpSpPr>
        <p:cNvPr id="1" name="Shape 101"/>
        <p:cNvGrpSpPr/>
        <p:nvPr/>
      </p:nvGrpSpPr>
      <p:grpSpPr>
        <a:xfrm>
          <a:off x="0" y="0"/>
          <a:ext cx="0" cy="0"/>
          <a:chOff x="0" y="0"/>
          <a:chExt cx="0" cy="0"/>
        </a:xfrm>
      </p:grpSpPr>
      <p:sp>
        <p:nvSpPr>
          <p:cNvPr id="102" name="Google Shape;102;p28"/>
          <p:cNvSpPr txBox="1">
            <a:spLocks noGrp="1"/>
          </p:cNvSpPr>
          <p:nvPr>
            <p:ph type="body" idx="1"/>
          </p:nvPr>
        </p:nvSpPr>
        <p:spPr>
          <a:xfrm>
            <a:off x="450503" y="4442686"/>
            <a:ext cx="8239126" cy="238867"/>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FFFFFF"/>
              </a:buClr>
              <a:buSzPts val="3600"/>
              <a:buFont typeface="Helvetica Neue"/>
              <a:buNone/>
              <a:defRPr sz="1350" b="1">
                <a:solidFill>
                  <a:srgbClr val="FFFFFF"/>
                </a:solidFill>
              </a:defRPr>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03" name="Google Shape;103;p28"/>
          <p:cNvSpPr txBox="1">
            <a:spLocks noGrp="1"/>
          </p:cNvSpPr>
          <p:nvPr>
            <p:ph type="title"/>
          </p:nvPr>
        </p:nvSpPr>
        <p:spPr>
          <a:xfrm>
            <a:off x="452436" y="965622"/>
            <a:ext cx="8239127" cy="1743075"/>
          </a:xfrm>
          <a:prstGeom prst="rect">
            <a:avLst/>
          </a:prstGeom>
          <a:noFill/>
          <a:ln>
            <a:noFill/>
          </a:ln>
        </p:spPr>
        <p:txBody>
          <a:bodyPr spcFirstLastPara="1" wrap="square" lIns="50800" tIns="50800" rIns="50800" bIns="50800" anchor="b" anchorCtr="0">
            <a:normAutofit/>
          </a:bodyPr>
          <a:lstStyle>
            <a:lvl1pPr lvl="0" algn="l">
              <a:lnSpc>
                <a:spcPct val="80000"/>
              </a:lnSpc>
              <a:spcBef>
                <a:spcPts val="0"/>
              </a:spcBef>
              <a:spcAft>
                <a:spcPts val="0"/>
              </a:spcAft>
              <a:buClr>
                <a:srgbClr val="FFFFFF"/>
              </a:buClr>
              <a:buSzPts val="11600"/>
              <a:buFont typeface="Helvetica Neue"/>
              <a:buNone/>
              <a:defRPr sz="4350">
                <a:solidFill>
                  <a:srgbClr val="FFFFFF"/>
                </a:solidFill>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04" name="Google Shape;104;p28"/>
          <p:cNvSpPr txBox="1">
            <a:spLocks noGrp="1"/>
          </p:cNvSpPr>
          <p:nvPr>
            <p:ph type="body" idx="2"/>
          </p:nvPr>
        </p:nvSpPr>
        <p:spPr>
          <a:xfrm>
            <a:off x="450504" y="2703934"/>
            <a:ext cx="8239125" cy="714375"/>
          </a:xfrm>
          <a:prstGeom prst="rect">
            <a:avLst/>
          </a:prstGeom>
          <a:noFill/>
          <a:ln>
            <a:noFill/>
          </a:ln>
        </p:spPr>
        <p:txBody>
          <a:bodyPr spcFirstLastPara="1" wrap="square" lIns="50800" tIns="50800" rIns="50800" bIns="50800" anchor="t" anchorCtr="0">
            <a:normAutofit/>
          </a:bodyPr>
          <a:lstStyle>
            <a:lvl1pPr marL="457200" lvl="0" indent="-228600" algn="l">
              <a:lnSpc>
                <a:spcPct val="100000"/>
              </a:lnSpc>
              <a:spcBef>
                <a:spcPts val="0"/>
              </a:spcBef>
              <a:spcAft>
                <a:spcPts val="0"/>
              </a:spcAft>
              <a:buClr>
                <a:schemeClr val="accent1"/>
              </a:buClr>
              <a:buSzPts val="5500"/>
              <a:buFont typeface="Helvetica Neue"/>
              <a:buNone/>
              <a:defRPr sz="2063" b="1">
                <a:solidFill>
                  <a:schemeClr val="accent1"/>
                </a:solidFill>
              </a:defRPr>
            </a:lvl1pPr>
            <a:lvl2pPr marL="914400" lvl="1" indent="-228600" algn="l">
              <a:lnSpc>
                <a:spcPct val="100000"/>
              </a:lnSpc>
              <a:spcBef>
                <a:spcPts val="0"/>
              </a:spcBef>
              <a:spcAft>
                <a:spcPts val="0"/>
              </a:spcAft>
              <a:buClr>
                <a:schemeClr val="accent1"/>
              </a:buClr>
              <a:buSzPts val="5500"/>
              <a:buFont typeface="Helvetica Neue"/>
              <a:buNone/>
              <a:defRPr sz="2063" b="1">
                <a:solidFill>
                  <a:schemeClr val="accent1"/>
                </a:solidFill>
              </a:defRPr>
            </a:lvl2pPr>
            <a:lvl3pPr marL="1371600" lvl="2" indent="-228600" algn="l">
              <a:lnSpc>
                <a:spcPct val="100000"/>
              </a:lnSpc>
              <a:spcBef>
                <a:spcPts val="0"/>
              </a:spcBef>
              <a:spcAft>
                <a:spcPts val="0"/>
              </a:spcAft>
              <a:buClr>
                <a:schemeClr val="accent1"/>
              </a:buClr>
              <a:buSzPts val="5500"/>
              <a:buFont typeface="Helvetica Neue"/>
              <a:buNone/>
              <a:defRPr sz="2063" b="1">
                <a:solidFill>
                  <a:schemeClr val="accent1"/>
                </a:solidFill>
              </a:defRPr>
            </a:lvl3pPr>
            <a:lvl4pPr marL="1828800" lvl="3" indent="-228600" algn="l">
              <a:lnSpc>
                <a:spcPct val="100000"/>
              </a:lnSpc>
              <a:spcBef>
                <a:spcPts val="0"/>
              </a:spcBef>
              <a:spcAft>
                <a:spcPts val="0"/>
              </a:spcAft>
              <a:buClr>
                <a:schemeClr val="accent1"/>
              </a:buClr>
              <a:buSzPts val="5500"/>
              <a:buFont typeface="Helvetica Neue"/>
              <a:buNone/>
              <a:defRPr sz="2063" b="1">
                <a:solidFill>
                  <a:schemeClr val="accent1"/>
                </a:solidFill>
              </a:defRPr>
            </a:lvl4pPr>
            <a:lvl5pPr marL="2286000" lvl="4" indent="-228600" algn="l">
              <a:lnSpc>
                <a:spcPct val="100000"/>
              </a:lnSpc>
              <a:spcBef>
                <a:spcPts val="0"/>
              </a:spcBef>
              <a:spcAft>
                <a:spcPts val="0"/>
              </a:spcAft>
              <a:buClr>
                <a:schemeClr val="accent1"/>
              </a:buClr>
              <a:buSzPts val="5500"/>
              <a:buFont typeface="Helvetica Neue"/>
              <a:buNone/>
              <a:defRPr sz="2063" b="1">
                <a:solidFill>
                  <a:schemeClr val="accent1"/>
                </a:solidFill>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05" name="Google Shape;105;p28"/>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marR="0" lvl="0"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solidFill>
                <a:srgbClr val="000000"/>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mp; Photo">
  <p:cSld name="Title &amp; Photo">
    <p:spTree>
      <p:nvGrpSpPr>
        <p:cNvPr id="1" name="Shape 106"/>
        <p:cNvGrpSpPr/>
        <p:nvPr/>
      </p:nvGrpSpPr>
      <p:grpSpPr>
        <a:xfrm>
          <a:off x="0" y="0"/>
          <a:ext cx="0" cy="0"/>
          <a:chOff x="0" y="0"/>
          <a:chExt cx="0" cy="0"/>
        </a:xfrm>
      </p:grpSpPr>
      <p:sp>
        <p:nvSpPr>
          <p:cNvPr id="107" name="Google Shape;107;p29"/>
          <p:cNvSpPr>
            <a:spLocks noGrp="1"/>
          </p:cNvSpPr>
          <p:nvPr>
            <p:ph type="pic" idx="2"/>
          </p:nvPr>
        </p:nvSpPr>
        <p:spPr>
          <a:xfrm>
            <a:off x="0" y="-476250"/>
            <a:ext cx="9144000" cy="60960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08" name="Google Shape;108;p29"/>
          <p:cNvSpPr txBox="1">
            <a:spLocks noGrp="1"/>
          </p:cNvSpPr>
          <p:nvPr>
            <p:ph type="title"/>
          </p:nvPr>
        </p:nvSpPr>
        <p:spPr>
          <a:xfrm>
            <a:off x="452438" y="2671763"/>
            <a:ext cx="8239125" cy="1743075"/>
          </a:xfrm>
          <a:prstGeom prst="rect">
            <a:avLst/>
          </a:prstGeom>
          <a:noFill/>
          <a:ln>
            <a:noFill/>
          </a:ln>
        </p:spPr>
        <p:txBody>
          <a:bodyPr spcFirstLastPara="1" wrap="square" lIns="50800" tIns="50800" rIns="50800" bIns="50800" anchor="b" anchorCtr="0">
            <a:normAutofit/>
          </a:bodyPr>
          <a:lstStyle>
            <a:lvl1pPr lvl="0" algn="l">
              <a:lnSpc>
                <a:spcPct val="80000"/>
              </a:lnSpc>
              <a:spcBef>
                <a:spcPts val="0"/>
              </a:spcBef>
              <a:spcAft>
                <a:spcPts val="0"/>
              </a:spcAft>
              <a:buClr>
                <a:srgbClr val="FFFFFF"/>
              </a:buClr>
              <a:buSzPts val="11600"/>
              <a:buFont typeface="Helvetica Neue"/>
              <a:buNone/>
              <a:defRPr sz="4350">
                <a:solidFill>
                  <a:srgbClr val="FFFFFF"/>
                </a:solidFill>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09" name="Google Shape;109;p29"/>
          <p:cNvSpPr txBox="1">
            <a:spLocks noGrp="1"/>
          </p:cNvSpPr>
          <p:nvPr>
            <p:ph type="body" idx="1"/>
          </p:nvPr>
        </p:nvSpPr>
        <p:spPr>
          <a:xfrm>
            <a:off x="452884" y="414802"/>
            <a:ext cx="8238233" cy="238867"/>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000000"/>
              </a:buClr>
              <a:buSzPts val="3600"/>
              <a:buFont typeface="Helvetica Neue"/>
              <a:buNone/>
              <a:defRPr sz="1350"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10" name="Google Shape;110;p29"/>
          <p:cNvSpPr txBox="1">
            <a:spLocks noGrp="1"/>
          </p:cNvSpPr>
          <p:nvPr>
            <p:ph type="body" idx="3"/>
          </p:nvPr>
        </p:nvSpPr>
        <p:spPr>
          <a:xfrm>
            <a:off x="452438" y="4353716"/>
            <a:ext cx="8239125" cy="418857"/>
          </a:xfrm>
          <a:prstGeom prst="rect">
            <a:avLst/>
          </a:prstGeom>
          <a:noFill/>
          <a:ln>
            <a:noFill/>
          </a:ln>
        </p:spPr>
        <p:txBody>
          <a:bodyPr spcFirstLastPara="1" wrap="square" lIns="50800" tIns="50800" rIns="50800" bIns="50800" anchor="t" anchorCtr="0">
            <a:normAutofit/>
          </a:bodyPr>
          <a:lstStyle>
            <a:lvl1pPr marL="457200" lvl="0" indent="-228600" algn="l">
              <a:lnSpc>
                <a:spcPct val="100000"/>
              </a:lnSpc>
              <a:spcBef>
                <a:spcPts val="0"/>
              </a:spcBef>
              <a:spcAft>
                <a:spcPts val="0"/>
              </a:spcAft>
              <a:buClr>
                <a:srgbClr val="FFFFFF"/>
              </a:buClr>
              <a:buSzPts val="5500"/>
              <a:buFont typeface="Helvetica Neue"/>
              <a:buNone/>
              <a:defRPr sz="2063" b="1">
                <a:solidFill>
                  <a:srgbClr val="FFFFFF"/>
                </a:solidFill>
              </a:defRPr>
            </a:lvl1pPr>
            <a:lvl2pPr marL="914400" lvl="1" indent="-228600" algn="l">
              <a:lnSpc>
                <a:spcPct val="100000"/>
              </a:lnSpc>
              <a:spcBef>
                <a:spcPts val="0"/>
              </a:spcBef>
              <a:spcAft>
                <a:spcPts val="0"/>
              </a:spcAft>
              <a:buClr>
                <a:srgbClr val="FFFFFF"/>
              </a:buClr>
              <a:buSzPts val="5500"/>
              <a:buFont typeface="Helvetica Neue"/>
              <a:buNone/>
              <a:defRPr sz="2063" b="1">
                <a:solidFill>
                  <a:srgbClr val="FFFFFF"/>
                </a:solidFill>
              </a:defRPr>
            </a:lvl2pPr>
            <a:lvl3pPr marL="1371600" lvl="2" indent="-228600" algn="l">
              <a:lnSpc>
                <a:spcPct val="100000"/>
              </a:lnSpc>
              <a:spcBef>
                <a:spcPts val="0"/>
              </a:spcBef>
              <a:spcAft>
                <a:spcPts val="0"/>
              </a:spcAft>
              <a:buClr>
                <a:srgbClr val="FFFFFF"/>
              </a:buClr>
              <a:buSzPts val="5500"/>
              <a:buFont typeface="Helvetica Neue"/>
              <a:buNone/>
              <a:defRPr sz="2063" b="1">
                <a:solidFill>
                  <a:srgbClr val="FFFFFF"/>
                </a:solidFill>
              </a:defRPr>
            </a:lvl3pPr>
            <a:lvl4pPr marL="1828800" lvl="3" indent="-228600" algn="l">
              <a:lnSpc>
                <a:spcPct val="100000"/>
              </a:lnSpc>
              <a:spcBef>
                <a:spcPts val="0"/>
              </a:spcBef>
              <a:spcAft>
                <a:spcPts val="0"/>
              </a:spcAft>
              <a:buClr>
                <a:srgbClr val="FFFFFF"/>
              </a:buClr>
              <a:buSzPts val="5500"/>
              <a:buFont typeface="Helvetica Neue"/>
              <a:buNone/>
              <a:defRPr sz="2063" b="1">
                <a:solidFill>
                  <a:srgbClr val="FFFFFF"/>
                </a:solidFill>
              </a:defRPr>
            </a:lvl4pPr>
            <a:lvl5pPr marL="2286000" lvl="4" indent="-228600" algn="l">
              <a:lnSpc>
                <a:spcPct val="100000"/>
              </a:lnSpc>
              <a:spcBef>
                <a:spcPts val="0"/>
              </a:spcBef>
              <a:spcAft>
                <a:spcPts val="0"/>
              </a:spcAft>
              <a:buClr>
                <a:srgbClr val="FFFFFF"/>
              </a:buClr>
              <a:buSzPts val="5500"/>
              <a:buFont typeface="Helvetica Neue"/>
              <a:buNone/>
              <a:defRPr sz="2063" b="1">
                <a:solidFill>
                  <a:srgbClr val="FFFFFF"/>
                </a:solidFill>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11" name="Google Shape;111;p29"/>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marR="0" lvl="0"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solidFill>
                <a:srgbClr val="000000"/>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mp; Photo Alt">
  <p:cSld name="Title &amp; Photo Alt">
    <p:spTree>
      <p:nvGrpSpPr>
        <p:cNvPr id="1" name="Shape 112"/>
        <p:cNvGrpSpPr/>
        <p:nvPr/>
      </p:nvGrpSpPr>
      <p:grpSpPr>
        <a:xfrm>
          <a:off x="0" y="0"/>
          <a:ext cx="0" cy="0"/>
          <a:chOff x="0" y="0"/>
          <a:chExt cx="0" cy="0"/>
        </a:xfrm>
      </p:grpSpPr>
      <p:sp>
        <p:nvSpPr>
          <p:cNvPr id="113" name="Google Shape;113;p30"/>
          <p:cNvSpPr>
            <a:spLocks noGrp="1"/>
          </p:cNvSpPr>
          <p:nvPr>
            <p:ph type="pic" idx="2"/>
          </p:nvPr>
        </p:nvSpPr>
        <p:spPr>
          <a:xfrm>
            <a:off x="3459965" y="476250"/>
            <a:ext cx="6315057" cy="4194163"/>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14" name="Google Shape;114;p30"/>
          <p:cNvSpPr txBox="1">
            <a:spLocks noGrp="1"/>
          </p:cNvSpPr>
          <p:nvPr>
            <p:ph type="title"/>
          </p:nvPr>
        </p:nvSpPr>
        <p:spPr>
          <a:xfrm>
            <a:off x="452438" y="476250"/>
            <a:ext cx="3667125" cy="2205852"/>
          </a:xfrm>
          <a:prstGeom prst="rect">
            <a:avLst/>
          </a:prstGeom>
          <a:noFill/>
          <a:ln>
            <a:noFill/>
          </a:ln>
        </p:spPr>
        <p:txBody>
          <a:bodyPr spcFirstLastPara="1" wrap="square" lIns="50800" tIns="50800" rIns="50800" bIns="50800" anchor="b" anchorCtr="0">
            <a:normAutofit/>
          </a:bodyPr>
          <a:lstStyle>
            <a:lvl1pPr lvl="0" algn="l">
              <a:lnSpc>
                <a:spcPct val="80000"/>
              </a:lnSpc>
              <a:spcBef>
                <a:spcPts val="0"/>
              </a:spcBef>
              <a:spcAft>
                <a:spcPts val="0"/>
              </a:spcAft>
              <a:buClr>
                <a:srgbClr val="004C7F"/>
              </a:buClr>
              <a:buSzPts val="1800"/>
              <a:buNone/>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15" name="Google Shape;115;p30"/>
          <p:cNvSpPr txBox="1">
            <a:spLocks noGrp="1"/>
          </p:cNvSpPr>
          <p:nvPr>
            <p:ph type="body" idx="1"/>
          </p:nvPr>
        </p:nvSpPr>
        <p:spPr>
          <a:xfrm>
            <a:off x="452438" y="2647716"/>
            <a:ext cx="3667125" cy="2019534"/>
          </a:xfrm>
          <a:prstGeom prst="rect">
            <a:avLst/>
          </a:prstGeom>
          <a:noFill/>
          <a:ln>
            <a:noFill/>
          </a:ln>
        </p:spPr>
        <p:txBody>
          <a:bodyPr spcFirstLastPara="1" wrap="square" lIns="50800" tIns="50800" rIns="50800" bIns="50800" anchor="t" anchorCtr="0">
            <a:normAutofit/>
          </a:bodyPr>
          <a:lstStyle>
            <a:lvl1pPr marL="457200" lvl="0" indent="-228600" algn="l">
              <a:lnSpc>
                <a:spcPct val="100000"/>
              </a:lnSpc>
              <a:spcBef>
                <a:spcPts val="0"/>
              </a:spcBef>
              <a:spcAft>
                <a:spcPts val="0"/>
              </a:spcAft>
              <a:buClr>
                <a:srgbClr val="000000"/>
              </a:buClr>
              <a:buSzPts val="5500"/>
              <a:buFont typeface="Helvetica Neue"/>
              <a:buNone/>
              <a:defRPr sz="2063" b="1"/>
            </a:lvl1pPr>
            <a:lvl2pPr marL="914400" lvl="1" indent="-228600" algn="l">
              <a:lnSpc>
                <a:spcPct val="100000"/>
              </a:lnSpc>
              <a:spcBef>
                <a:spcPts val="0"/>
              </a:spcBef>
              <a:spcAft>
                <a:spcPts val="0"/>
              </a:spcAft>
              <a:buClr>
                <a:srgbClr val="000000"/>
              </a:buClr>
              <a:buSzPts val="5500"/>
              <a:buFont typeface="Helvetica Neue"/>
              <a:buNone/>
              <a:defRPr sz="2063" b="1"/>
            </a:lvl2pPr>
            <a:lvl3pPr marL="1371600" lvl="2" indent="-228600" algn="l">
              <a:lnSpc>
                <a:spcPct val="100000"/>
              </a:lnSpc>
              <a:spcBef>
                <a:spcPts val="0"/>
              </a:spcBef>
              <a:spcAft>
                <a:spcPts val="0"/>
              </a:spcAft>
              <a:buClr>
                <a:srgbClr val="000000"/>
              </a:buClr>
              <a:buSzPts val="5500"/>
              <a:buFont typeface="Helvetica Neue"/>
              <a:buNone/>
              <a:defRPr sz="2063" b="1"/>
            </a:lvl3pPr>
            <a:lvl4pPr marL="1828800" lvl="3" indent="-228600" algn="l">
              <a:lnSpc>
                <a:spcPct val="100000"/>
              </a:lnSpc>
              <a:spcBef>
                <a:spcPts val="0"/>
              </a:spcBef>
              <a:spcAft>
                <a:spcPts val="0"/>
              </a:spcAft>
              <a:buClr>
                <a:srgbClr val="000000"/>
              </a:buClr>
              <a:buSzPts val="5500"/>
              <a:buFont typeface="Helvetica Neue"/>
              <a:buNone/>
              <a:defRPr sz="2063" b="1"/>
            </a:lvl4pPr>
            <a:lvl5pPr marL="2286000" lvl="4" indent="-228600" algn="l">
              <a:lnSpc>
                <a:spcPct val="100000"/>
              </a:lnSpc>
              <a:spcBef>
                <a:spcPts val="0"/>
              </a:spcBef>
              <a:spcAft>
                <a:spcPts val="0"/>
              </a:spcAft>
              <a:buClr>
                <a:srgbClr val="000000"/>
              </a:buClr>
              <a:buSzPts val="5500"/>
              <a:buFont typeface="Helvetica Neue"/>
              <a:buNone/>
              <a:defRPr sz="2063" b="1"/>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16" name="Google Shape;116;p30"/>
          <p:cNvSpPr txBox="1">
            <a:spLocks noGrp="1"/>
          </p:cNvSpPr>
          <p:nvPr>
            <p:ph type="sldNum" idx="12"/>
          </p:nvPr>
        </p:nvSpPr>
        <p:spPr>
          <a:xfrm>
            <a:off x="4500563" y="4633222"/>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17"/>
        <p:cNvGrpSpPr/>
        <p:nvPr/>
      </p:nvGrpSpPr>
      <p:grpSpPr>
        <a:xfrm>
          <a:off x="0" y="0"/>
          <a:ext cx="0" cy="0"/>
          <a:chOff x="0" y="0"/>
          <a:chExt cx="0" cy="0"/>
        </a:xfrm>
      </p:grpSpPr>
      <p:sp>
        <p:nvSpPr>
          <p:cNvPr id="118" name="Google Shape;118;p31"/>
          <p:cNvSpPr txBox="1">
            <a:spLocks noGrp="1"/>
          </p:cNvSpPr>
          <p:nvPr>
            <p:ph type="body" idx="1"/>
          </p:nvPr>
        </p:nvSpPr>
        <p:spPr>
          <a:xfrm>
            <a:off x="452438" y="1593189"/>
            <a:ext cx="8239125" cy="3096005"/>
          </a:xfrm>
          <a:prstGeom prst="rect">
            <a:avLst/>
          </a:prstGeom>
          <a:noFill/>
          <a:ln>
            <a:noFill/>
          </a:ln>
        </p:spPr>
        <p:txBody>
          <a:bodyPr spcFirstLastPara="1" wrap="square" lIns="50800" tIns="50800" rIns="50800" bIns="50800" anchor="t" anchorCtr="0">
            <a:normAutofit/>
          </a:bodyPr>
          <a:lstStyle>
            <a:lvl1pPr marL="457200" lvl="0" indent="-369189" algn="l">
              <a:lnSpc>
                <a:spcPct val="90000"/>
              </a:lnSpc>
              <a:spcBef>
                <a:spcPts val="1688"/>
              </a:spcBef>
              <a:spcAft>
                <a:spcPts val="0"/>
              </a:spcAft>
              <a:buClr>
                <a:srgbClr val="000000"/>
              </a:buClr>
              <a:buSzPts val="2214"/>
              <a:buChar char="•"/>
              <a:defRPr/>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19" name="Google Shape;119;p31"/>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20"/>
        <p:cNvGrpSpPr/>
        <p:nvPr/>
      </p:nvGrpSpPr>
      <p:grpSpPr>
        <a:xfrm>
          <a:off x="0" y="0"/>
          <a:ext cx="0" cy="0"/>
          <a:chOff x="0" y="0"/>
          <a:chExt cx="0" cy="0"/>
        </a:xfrm>
      </p:grpSpPr>
      <p:sp>
        <p:nvSpPr>
          <p:cNvPr id="121" name="Google Shape;121;p32"/>
          <p:cNvSpPr txBox="1">
            <a:spLocks noGrp="1"/>
          </p:cNvSpPr>
          <p:nvPr>
            <p:ph type="body" idx="1"/>
          </p:nvPr>
        </p:nvSpPr>
        <p:spPr>
          <a:xfrm>
            <a:off x="452438" y="842963"/>
            <a:ext cx="3667125" cy="350542"/>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000000"/>
              </a:buClr>
              <a:buSzPts val="5500"/>
              <a:buFont typeface="Helvetica Neue"/>
              <a:buNone/>
              <a:defRPr sz="2063"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22" name="Google Shape;122;p32"/>
          <p:cNvSpPr txBox="1">
            <a:spLocks noGrp="1"/>
          </p:cNvSpPr>
          <p:nvPr>
            <p:ph type="body" idx="2"/>
          </p:nvPr>
        </p:nvSpPr>
        <p:spPr>
          <a:xfrm>
            <a:off x="452438" y="1593189"/>
            <a:ext cx="3667125" cy="3096236"/>
          </a:xfrm>
          <a:prstGeom prst="rect">
            <a:avLst/>
          </a:prstGeom>
          <a:noFill/>
          <a:ln>
            <a:noFill/>
          </a:ln>
        </p:spPr>
        <p:txBody>
          <a:bodyPr spcFirstLastPara="1" wrap="square" lIns="50800" tIns="50800" rIns="50800" bIns="50800" anchor="t" anchorCtr="0">
            <a:normAutofit/>
          </a:bodyPr>
          <a:lstStyle>
            <a:lvl1pPr marL="457200" lvl="0" indent="-369189" algn="l">
              <a:lnSpc>
                <a:spcPct val="90000"/>
              </a:lnSpc>
              <a:spcBef>
                <a:spcPts val="1688"/>
              </a:spcBef>
              <a:spcAft>
                <a:spcPts val="0"/>
              </a:spcAft>
              <a:buClr>
                <a:srgbClr val="000000"/>
              </a:buClr>
              <a:buSzPts val="2214"/>
              <a:buChar char="•"/>
              <a:defRPr/>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23" name="Google Shape;123;p32"/>
          <p:cNvSpPr>
            <a:spLocks noGrp="1"/>
          </p:cNvSpPr>
          <p:nvPr>
            <p:ph type="pic" idx="3"/>
          </p:nvPr>
        </p:nvSpPr>
        <p:spPr>
          <a:xfrm>
            <a:off x="3162300" y="473943"/>
            <a:ext cx="6318754" cy="4195577"/>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24" name="Google Shape;124;p32"/>
          <p:cNvSpPr txBox="1">
            <a:spLocks noGrp="1"/>
          </p:cNvSpPr>
          <p:nvPr>
            <p:ph type="title"/>
          </p:nvPr>
        </p:nvSpPr>
        <p:spPr>
          <a:xfrm>
            <a:off x="452438" y="357187"/>
            <a:ext cx="3667125" cy="538163"/>
          </a:xfrm>
          <a:prstGeom prst="rect">
            <a:avLst/>
          </a:prstGeom>
          <a:noFill/>
          <a:ln>
            <a:noFill/>
          </a:ln>
        </p:spPr>
        <p:txBody>
          <a:bodyPr spcFirstLastPara="1" wrap="square" lIns="50800" tIns="50800" rIns="50800" bIns="50800" anchor="t" anchorCtr="0">
            <a:normAutofit/>
          </a:bodyPr>
          <a:lstStyle>
            <a:lvl1pPr lvl="0" algn="l">
              <a:lnSpc>
                <a:spcPct val="80000"/>
              </a:lnSpc>
              <a:spcBef>
                <a:spcPts val="0"/>
              </a:spcBef>
              <a:spcAft>
                <a:spcPts val="0"/>
              </a:spcAft>
              <a:buClr>
                <a:srgbClr val="004C7F"/>
              </a:buClr>
              <a:buSzPts val="1800"/>
              <a:buNone/>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25" name="Google Shape;125;p32"/>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p:cSld name="Section">
    <p:bg>
      <p:bgPr>
        <a:solidFill>
          <a:srgbClr val="003462"/>
        </a:solidFill>
        <a:effectLst/>
      </p:bgPr>
    </p:bg>
    <p:spTree>
      <p:nvGrpSpPr>
        <p:cNvPr id="1" name="Shape 126"/>
        <p:cNvGrpSpPr/>
        <p:nvPr/>
      </p:nvGrpSpPr>
      <p:grpSpPr>
        <a:xfrm>
          <a:off x="0" y="0"/>
          <a:ext cx="0" cy="0"/>
          <a:chOff x="0" y="0"/>
          <a:chExt cx="0" cy="0"/>
        </a:xfrm>
      </p:grpSpPr>
      <p:sp>
        <p:nvSpPr>
          <p:cNvPr id="127" name="Google Shape;127;p33"/>
          <p:cNvSpPr txBox="1">
            <a:spLocks noGrp="1"/>
          </p:cNvSpPr>
          <p:nvPr>
            <p:ph type="title"/>
          </p:nvPr>
        </p:nvSpPr>
        <p:spPr>
          <a:xfrm>
            <a:off x="452436" y="1700213"/>
            <a:ext cx="8239127" cy="1743075"/>
          </a:xfrm>
          <a:prstGeom prst="rect">
            <a:avLst/>
          </a:prstGeom>
          <a:noFill/>
          <a:ln>
            <a:noFill/>
          </a:ln>
        </p:spPr>
        <p:txBody>
          <a:bodyPr spcFirstLastPara="1" wrap="square" lIns="50800" tIns="50800" rIns="50800" bIns="50800" anchor="ctr" anchorCtr="0">
            <a:normAutofit/>
          </a:bodyPr>
          <a:lstStyle>
            <a:lvl1pPr lvl="0" algn="l">
              <a:lnSpc>
                <a:spcPct val="80000"/>
              </a:lnSpc>
              <a:spcBef>
                <a:spcPts val="0"/>
              </a:spcBef>
              <a:spcAft>
                <a:spcPts val="0"/>
              </a:spcAft>
              <a:buClr>
                <a:srgbClr val="FFFFFF"/>
              </a:buClr>
              <a:buSzPts val="11600"/>
              <a:buFont typeface="Helvetica Neue"/>
              <a:buNone/>
              <a:defRPr sz="4350" b="0">
                <a:solidFill>
                  <a:srgbClr val="FFFFFF"/>
                </a:solidFill>
                <a:latin typeface="Helvetica Neue"/>
                <a:ea typeface="Helvetica Neue"/>
                <a:cs typeface="Helvetica Neue"/>
                <a:sym typeface="Helvetica Neue"/>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28" name="Google Shape;128;p33"/>
          <p:cNvSpPr txBox="1">
            <a:spLocks noGrp="1"/>
          </p:cNvSpPr>
          <p:nvPr>
            <p:ph type="sldNum" idx="12"/>
          </p:nvPr>
        </p:nvSpPr>
        <p:spPr>
          <a:xfrm>
            <a:off x="4500563" y="4633222"/>
            <a:ext cx="138189" cy="414216"/>
          </a:xfrm>
          <a:prstGeom prst="rect">
            <a:avLst/>
          </a:prstGeom>
          <a:noFill/>
          <a:ln>
            <a:noFill/>
          </a:ln>
        </p:spPr>
        <p:txBody>
          <a:bodyPr spcFirstLastPara="1" wrap="square" lIns="50800" tIns="50800" rIns="50800" bIns="50800" anchor="b" anchorCtr="0">
            <a:spAutoFit/>
          </a:bodyPr>
          <a:lstStyle>
            <a:lvl1pPr marL="0" marR="0" lvl="0"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solidFill>
                <a:srgbClr val="000000"/>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29"/>
        <p:cNvGrpSpPr/>
        <p:nvPr/>
      </p:nvGrpSpPr>
      <p:grpSpPr>
        <a:xfrm>
          <a:off x="0" y="0"/>
          <a:ext cx="0" cy="0"/>
          <a:chOff x="0" y="0"/>
          <a:chExt cx="0" cy="0"/>
        </a:xfrm>
      </p:grpSpPr>
      <p:sp>
        <p:nvSpPr>
          <p:cNvPr id="130" name="Google Shape;130;p34"/>
          <p:cNvSpPr txBox="1">
            <a:spLocks noGrp="1"/>
          </p:cNvSpPr>
          <p:nvPr>
            <p:ph type="title"/>
          </p:nvPr>
        </p:nvSpPr>
        <p:spPr>
          <a:xfrm>
            <a:off x="452438" y="357188"/>
            <a:ext cx="8239125" cy="538106"/>
          </a:xfrm>
          <a:prstGeom prst="rect">
            <a:avLst/>
          </a:prstGeom>
          <a:noFill/>
          <a:ln>
            <a:noFill/>
          </a:ln>
        </p:spPr>
        <p:txBody>
          <a:bodyPr spcFirstLastPara="1" wrap="square" lIns="50800" tIns="50800" rIns="50800" bIns="50800" anchor="t" anchorCtr="0">
            <a:normAutofit/>
          </a:bodyPr>
          <a:lstStyle>
            <a:lvl1pPr lvl="0" algn="l">
              <a:lnSpc>
                <a:spcPct val="80000"/>
              </a:lnSpc>
              <a:spcBef>
                <a:spcPts val="0"/>
              </a:spcBef>
              <a:spcAft>
                <a:spcPts val="0"/>
              </a:spcAft>
              <a:buClr>
                <a:srgbClr val="004C7F"/>
              </a:buClr>
              <a:buSzPts val="1800"/>
              <a:buNone/>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31" name="Google Shape;131;p34"/>
          <p:cNvSpPr txBox="1">
            <a:spLocks noGrp="1"/>
          </p:cNvSpPr>
          <p:nvPr>
            <p:ph type="body" idx="1"/>
          </p:nvPr>
        </p:nvSpPr>
        <p:spPr>
          <a:xfrm>
            <a:off x="452438" y="842963"/>
            <a:ext cx="8239125" cy="350542"/>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000000"/>
              </a:buClr>
              <a:buSzPts val="5500"/>
              <a:buFont typeface="Helvetica Neue"/>
              <a:buNone/>
              <a:defRPr sz="2063"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32" name="Google Shape;132;p34"/>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133"/>
        <p:cNvGrpSpPr/>
        <p:nvPr/>
      </p:nvGrpSpPr>
      <p:grpSpPr>
        <a:xfrm>
          <a:off x="0" y="0"/>
          <a:ext cx="0" cy="0"/>
          <a:chOff x="0" y="0"/>
          <a:chExt cx="0" cy="0"/>
        </a:xfrm>
      </p:grpSpPr>
      <p:sp>
        <p:nvSpPr>
          <p:cNvPr id="134" name="Google Shape;134;p35"/>
          <p:cNvSpPr txBox="1">
            <a:spLocks noGrp="1"/>
          </p:cNvSpPr>
          <p:nvPr>
            <p:ph type="title"/>
          </p:nvPr>
        </p:nvSpPr>
        <p:spPr>
          <a:xfrm>
            <a:off x="452438" y="357187"/>
            <a:ext cx="8239125" cy="538163"/>
          </a:xfrm>
          <a:prstGeom prst="rect">
            <a:avLst/>
          </a:prstGeom>
          <a:noFill/>
          <a:ln>
            <a:noFill/>
          </a:ln>
        </p:spPr>
        <p:txBody>
          <a:bodyPr spcFirstLastPara="1" wrap="square" lIns="50800" tIns="50800" rIns="50800" bIns="50800" anchor="t" anchorCtr="0">
            <a:normAutofit/>
          </a:bodyPr>
          <a:lstStyle>
            <a:lvl1pPr lvl="0" algn="l">
              <a:lnSpc>
                <a:spcPct val="80000"/>
              </a:lnSpc>
              <a:spcBef>
                <a:spcPts val="0"/>
              </a:spcBef>
              <a:spcAft>
                <a:spcPts val="0"/>
              </a:spcAft>
              <a:buClr>
                <a:srgbClr val="004C7F"/>
              </a:buClr>
              <a:buSzPts val="1800"/>
              <a:buNone/>
              <a:defRPr/>
            </a:lvl1pPr>
            <a:lvl2pPr lvl="1" algn="l">
              <a:lnSpc>
                <a:spcPct val="80000"/>
              </a:lnSpc>
              <a:spcBef>
                <a:spcPts val="0"/>
              </a:spcBef>
              <a:spcAft>
                <a:spcPts val="0"/>
              </a:spcAft>
              <a:buClr>
                <a:srgbClr val="004C7F"/>
              </a:buClr>
              <a:buSzPts val="1800"/>
              <a:buNone/>
              <a:defRPr/>
            </a:lvl2pPr>
            <a:lvl3pPr lvl="2" algn="l">
              <a:lnSpc>
                <a:spcPct val="80000"/>
              </a:lnSpc>
              <a:spcBef>
                <a:spcPts val="0"/>
              </a:spcBef>
              <a:spcAft>
                <a:spcPts val="0"/>
              </a:spcAft>
              <a:buClr>
                <a:srgbClr val="004C7F"/>
              </a:buClr>
              <a:buSzPts val="1800"/>
              <a:buNone/>
              <a:defRPr/>
            </a:lvl3pPr>
            <a:lvl4pPr lvl="3" algn="l">
              <a:lnSpc>
                <a:spcPct val="80000"/>
              </a:lnSpc>
              <a:spcBef>
                <a:spcPts val="0"/>
              </a:spcBef>
              <a:spcAft>
                <a:spcPts val="0"/>
              </a:spcAft>
              <a:buClr>
                <a:srgbClr val="004C7F"/>
              </a:buClr>
              <a:buSzPts val="1800"/>
              <a:buNone/>
              <a:defRPr/>
            </a:lvl4pPr>
            <a:lvl5pPr lvl="4" algn="l">
              <a:lnSpc>
                <a:spcPct val="80000"/>
              </a:lnSpc>
              <a:spcBef>
                <a:spcPts val="0"/>
              </a:spcBef>
              <a:spcAft>
                <a:spcPts val="0"/>
              </a:spcAft>
              <a:buClr>
                <a:srgbClr val="004C7F"/>
              </a:buClr>
              <a:buSzPts val="1800"/>
              <a:buNone/>
              <a:defRPr/>
            </a:lvl5pPr>
            <a:lvl6pPr lvl="5" algn="l">
              <a:lnSpc>
                <a:spcPct val="80000"/>
              </a:lnSpc>
              <a:spcBef>
                <a:spcPts val="0"/>
              </a:spcBef>
              <a:spcAft>
                <a:spcPts val="0"/>
              </a:spcAft>
              <a:buClr>
                <a:srgbClr val="004C7F"/>
              </a:buClr>
              <a:buSzPts val="1800"/>
              <a:buNone/>
              <a:defRPr/>
            </a:lvl6pPr>
            <a:lvl7pPr lvl="6" algn="l">
              <a:lnSpc>
                <a:spcPct val="80000"/>
              </a:lnSpc>
              <a:spcBef>
                <a:spcPts val="0"/>
              </a:spcBef>
              <a:spcAft>
                <a:spcPts val="0"/>
              </a:spcAft>
              <a:buClr>
                <a:srgbClr val="004C7F"/>
              </a:buClr>
              <a:buSzPts val="1800"/>
              <a:buNone/>
              <a:defRPr/>
            </a:lvl7pPr>
            <a:lvl8pPr lvl="7" algn="l">
              <a:lnSpc>
                <a:spcPct val="80000"/>
              </a:lnSpc>
              <a:spcBef>
                <a:spcPts val="0"/>
              </a:spcBef>
              <a:spcAft>
                <a:spcPts val="0"/>
              </a:spcAft>
              <a:buClr>
                <a:srgbClr val="004C7F"/>
              </a:buClr>
              <a:buSzPts val="1800"/>
              <a:buNone/>
              <a:defRPr/>
            </a:lvl8pPr>
            <a:lvl9pPr lvl="8" algn="l">
              <a:lnSpc>
                <a:spcPct val="80000"/>
              </a:lnSpc>
              <a:spcBef>
                <a:spcPts val="0"/>
              </a:spcBef>
              <a:spcAft>
                <a:spcPts val="0"/>
              </a:spcAft>
              <a:buClr>
                <a:srgbClr val="004C7F"/>
              </a:buClr>
              <a:buSzPts val="1800"/>
              <a:buNone/>
              <a:defRPr/>
            </a:lvl9pPr>
          </a:lstStyle>
          <a:p>
            <a:endParaRPr/>
          </a:p>
        </p:txBody>
      </p:sp>
      <p:sp>
        <p:nvSpPr>
          <p:cNvPr id="135" name="Google Shape;135;p35"/>
          <p:cNvSpPr txBox="1">
            <a:spLocks noGrp="1"/>
          </p:cNvSpPr>
          <p:nvPr>
            <p:ph type="body" idx="1"/>
          </p:nvPr>
        </p:nvSpPr>
        <p:spPr>
          <a:xfrm>
            <a:off x="452438" y="842963"/>
            <a:ext cx="8239125" cy="350542"/>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000000"/>
              </a:buClr>
              <a:buSzPts val="5500"/>
              <a:buFont typeface="Helvetica Neue"/>
              <a:buNone/>
              <a:defRPr sz="2063"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36" name="Google Shape;136;p35"/>
          <p:cNvSpPr txBox="1">
            <a:spLocks noGrp="1"/>
          </p:cNvSpPr>
          <p:nvPr>
            <p:ph type="body" idx="2"/>
          </p:nvPr>
        </p:nvSpPr>
        <p:spPr>
          <a:xfrm>
            <a:off x="452438" y="1593189"/>
            <a:ext cx="8239125" cy="3096005"/>
          </a:xfrm>
          <a:prstGeom prst="rect">
            <a:avLst/>
          </a:prstGeom>
          <a:noFill/>
          <a:ln>
            <a:noFill/>
          </a:ln>
        </p:spPr>
        <p:txBody>
          <a:bodyPr spcFirstLastPara="1" wrap="square" lIns="50800" tIns="50800" rIns="50800" bIns="50800" anchor="t" anchorCtr="0">
            <a:normAutofit/>
          </a:bodyPr>
          <a:lstStyle>
            <a:lvl1pPr marL="457200" lvl="0" indent="-228600" algn="l">
              <a:lnSpc>
                <a:spcPct val="100000"/>
              </a:lnSpc>
              <a:spcBef>
                <a:spcPts val="675"/>
              </a:spcBef>
              <a:spcAft>
                <a:spcPts val="0"/>
              </a:spcAft>
              <a:buClr>
                <a:srgbClr val="000000"/>
              </a:buClr>
              <a:buSzPts val="5500"/>
              <a:buFont typeface="Helvetica Neue"/>
              <a:buNone/>
              <a:defRPr sz="2063"/>
            </a:lvl1pPr>
            <a:lvl2pPr marL="914400" lvl="1" indent="-228600" algn="l">
              <a:lnSpc>
                <a:spcPct val="100000"/>
              </a:lnSpc>
              <a:spcBef>
                <a:spcPts val="675"/>
              </a:spcBef>
              <a:spcAft>
                <a:spcPts val="0"/>
              </a:spcAft>
              <a:buClr>
                <a:srgbClr val="000000"/>
              </a:buClr>
              <a:buSzPts val="5500"/>
              <a:buFont typeface="Helvetica Neue"/>
              <a:buNone/>
              <a:defRPr sz="2063"/>
            </a:lvl2pPr>
            <a:lvl3pPr marL="1371600" lvl="2" indent="-228600" algn="l">
              <a:lnSpc>
                <a:spcPct val="100000"/>
              </a:lnSpc>
              <a:spcBef>
                <a:spcPts val="675"/>
              </a:spcBef>
              <a:spcAft>
                <a:spcPts val="0"/>
              </a:spcAft>
              <a:buClr>
                <a:srgbClr val="000000"/>
              </a:buClr>
              <a:buSzPts val="5500"/>
              <a:buFont typeface="Helvetica Neue"/>
              <a:buNone/>
              <a:defRPr sz="2063"/>
            </a:lvl3pPr>
            <a:lvl4pPr marL="1828800" lvl="3" indent="-228600" algn="l">
              <a:lnSpc>
                <a:spcPct val="100000"/>
              </a:lnSpc>
              <a:spcBef>
                <a:spcPts val="675"/>
              </a:spcBef>
              <a:spcAft>
                <a:spcPts val="0"/>
              </a:spcAft>
              <a:buClr>
                <a:srgbClr val="000000"/>
              </a:buClr>
              <a:buSzPts val="5500"/>
              <a:buFont typeface="Helvetica Neue"/>
              <a:buNone/>
              <a:defRPr sz="2063"/>
            </a:lvl4pPr>
            <a:lvl5pPr marL="2286000" lvl="4" indent="-228600" algn="l">
              <a:lnSpc>
                <a:spcPct val="100000"/>
              </a:lnSpc>
              <a:spcBef>
                <a:spcPts val="675"/>
              </a:spcBef>
              <a:spcAft>
                <a:spcPts val="0"/>
              </a:spcAft>
              <a:buClr>
                <a:srgbClr val="000000"/>
              </a:buClr>
              <a:buSzPts val="5500"/>
              <a:buFont typeface="Helvetica Neue"/>
              <a:buNone/>
              <a:defRPr sz="2063"/>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37" name="Google Shape;137;p35"/>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Fact">
  <p:cSld name="Big Fact">
    <p:spTree>
      <p:nvGrpSpPr>
        <p:cNvPr id="1" name="Shape 138"/>
        <p:cNvGrpSpPr/>
        <p:nvPr/>
      </p:nvGrpSpPr>
      <p:grpSpPr>
        <a:xfrm>
          <a:off x="0" y="0"/>
          <a:ext cx="0" cy="0"/>
          <a:chOff x="0" y="0"/>
          <a:chExt cx="0" cy="0"/>
        </a:xfrm>
      </p:grpSpPr>
      <p:sp>
        <p:nvSpPr>
          <p:cNvPr id="139" name="Google Shape;139;p36"/>
          <p:cNvSpPr txBox="1">
            <a:spLocks noGrp="1"/>
          </p:cNvSpPr>
          <p:nvPr>
            <p:ph type="body" idx="1"/>
          </p:nvPr>
        </p:nvSpPr>
        <p:spPr>
          <a:xfrm>
            <a:off x="452438" y="403473"/>
            <a:ext cx="8239125" cy="2715594"/>
          </a:xfrm>
          <a:prstGeom prst="rect">
            <a:avLst/>
          </a:prstGeom>
          <a:noFill/>
          <a:ln>
            <a:noFill/>
          </a:ln>
        </p:spPr>
        <p:txBody>
          <a:bodyPr spcFirstLastPara="1" wrap="square" lIns="50800" tIns="50800" rIns="50800" bIns="50800" anchor="b" anchorCtr="0">
            <a:normAutofit/>
          </a:bodyPr>
          <a:lstStyle>
            <a:lvl1pPr marL="457200" lvl="0" indent="-228600" algn="ctr">
              <a:lnSpc>
                <a:spcPct val="80000"/>
              </a:lnSpc>
              <a:spcBef>
                <a:spcPts val="0"/>
              </a:spcBef>
              <a:spcAft>
                <a:spcPts val="0"/>
              </a:spcAft>
              <a:buClr>
                <a:srgbClr val="004C7F"/>
              </a:buClr>
              <a:buSzPts val="25000"/>
              <a:buFont typeface="Helvetica Neue"/>
              <a:buNone/>
              <a:defRPr sz="9375" b="1">
                <a:solidFill>
                  <a:srgbClr val="004C7F"/>
                </a:solidFill>
              </a:defRPr>
            </a:lvl1pPr>
            <a:lvl2pPr marL="914400" lvl="1" indent="-228600" algn="ctr">
              <a:lnSpc>
                <a:spcPct val="80000"/>
              </a:lnSpc>
              <a:spcBef>
                <a:spcPts val="0"/>
              </a:spcBef>
              <a:spcAft>
                <a:spcPts val="0"/>
              </a:spcAft>
              <a:buClr>
                <a:srgbClr val="004C7F"/>
              </a:buClr>
              <a:buSzPts val="25000"/>
              <a:buFont typeface="Helvetica Neue"/>
              <a:buNone/>
              <a:defRPr sz="9375" b="1">
                <a:solidFill>
                  <a:srgbClr val="004C7F"/>
                </a:solidFill>
              </a:defRPr>
            </a:lvl2pPr>
            <a:lvl3pPr marL="1371600" lvl="2" indent="-228600" algn="ctr">
              <a:lnSpc>
                <a:spcPct val="80000"/>
              </a:lnSpc>
              <a:spcBef>
                <a:spcPts val="0"/>
              </a:spcBef>
              <a:spcAft>
                <a:spcPts val="0"/>
              </a:spcAft>
              <a:buClr>
                <a:srgbClr val="004C7F"/>
              </a:buClr>
              <a:buSzPts val="25000"/>
              <a:buFont typeface="Helvetica Neue"/>
              <a:buNone/>
              <a:defRPr sz="9375" b="1">
                <a:solidFill>
                  <a:srgbClr val="004C7F"/>
                </a:solidFill>
              </a:defRPr>
            </a:lvl3pPr>
            <a:lvl4pPr marL="1828800" lvl="3" indent="-228600" algn="ctr">
              <a:lnSpc>
                <a:spcPct val="80000"/>
              </a:lnSpc>
              <a:spcBef>
                <a:spcPts val="0"/>
              </a:spcBef>
              <a:spcAft>
                <a:spcPts val="0"/>
              </a:spcAft>
              <a:buClr>
                <a:srgbClr val="004C7F"/>
              </a:buClr>
              <a:buSzPts val="25000"/>
              <a:buFont typeface="Helvetica Neue"/>
              <a:buNone/>
              <a:defRPr sz="9375" b="1">
                <a:solidFill>
                  <a:srgbClr val="004C7F"/>
                </a:solidFill>
              </a:defRPr>
            </a:lvl4pPr>
            <a:lvl5pPr marL="2286000" lvl="4" indent="-228600" algn="ctr">
              <a:lnSpc>
                <a:spcPct val="80000"/>
              </a:lnSpc>
              <a:spcBef>
                <a:spcPts val="0"/>
              </a:spcBef>
              <a:spcAft>
                <a:spcPts val="0"/>
              </a:spcAft>
              <a:buClr>
                <a:srgbClr val="004C7F"/>
              </a:buClr>
              <a:buSzPts val="25000"/>
              <a:buFont typeface="Helvetica Neue"/>
              <a:buNone/>
              <a:defRPr sz="9375" b="1">
                <a:solidFill>
                  <a:srgbClr val="004C7F"/>
                </a:solidFill>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40" name="Google Shape;140;p36"/>
          <p:cNvSpPr txBox="1">
            <a:spLocks noGrp="1"/>
          </p:cNvSpPr>
          <p:nvPr>
            <p:ph type="body" idx="2"/>
          </p:nvPr>
        </p:nvSpPr>
        <p:spPr>
          <a:xfrm>
            <a:off x="452438" y="3098317"/>
            <a:ext cx="8239125" cy="350543"/>
          </a:xfrm>
          <a:prstGeom prst="rect">
            <a:avLst/>
          </a:prstGeom>
          <a:noFill/>
          <a:ln>
            <a:noFill/>
          </a:ln>
        </p:spPr>
        <p:txBody>
          <a:bodyPr spcFirstLastPara="1" wrap="square" lIns="45700" tIns="45700" rIns="45700" bIns="45700" anchor="t" anchorCtr="0">
            <a:normAutofit/>
          </a:bodyPr>
          <a:lstStyle>
            <a:lvl1pPr marL="457200" lvl="0" indent="-228600" algn="ctr">
              <a:lnSpc>
                <a:spcPct val="100000"/>
              </a:lnSpc>
              <a:spcBef>
                <a:spcPts val="0"/>
              </a:spcBef>
              <a:spcAft>
                <a:spcPts val="0"/>
              </a:spcAft>
              <a:buClr>
                <a:srgbClr val="000000"/>
              </a:buClr>
              <a:buSzPts val="5500"/>
              <a:buFont typeface="Helvetica Neue"/>
              <a:buNone/>
              <a:defRPr sz="2063"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41" name="Google Shape;141;p36"/>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42"/>
        <p:cNvGrpSpPr/>
        <p:nvPr/>
      </p:nvGrpSpPr>
      <p:grpSpPr>
        <a:xfrm>
          <a:off x="0" y="0"/>
          <a:ext cx="0" cy="0"/>
          <a:chOff x="0" y="0"/>
          <a:chExt cx="0" cy="0"/>
        </a:xfrm>
      </p:grpSpPr>
      <p:sp>
        <p:nvSpPr>
          <p:cNvPr id="143" name="Google Shape;143;p37"/>
          <p:cNvSpPr txBox="1">
            <a:spLocks noGrp="1"/>
          </p:cNvSpPr>
          <p:nvPr>
            <p:ph type="body" idx="1"/>
          </p:nvPr>
        </p:nvSpPr>
        <p:spPr>
          <a:xfrm>
            <a:off x="930309" y="4003295"/>
            <a:ext cx="7555970" cy="238867"/>
          </a:xfrm>
          <a:prstGeom prst="rect">
            <a:avLst/>
          </a:prstGeom>
          <a:noFill/>
          <a:ln>
            <a:noFill/>
          </a:ln>
        </p:spPr>
        <p:txBody>
          <a:bodyPr spcFirstLastPara="1" wrap="square" lIns="45700" tIns="45700" rIns="45700" bIns="45700" anchor="t" anchorCtr="0">
            <a:normAutofit/>
          </a:bodyPr>
          <a:lstStyle>
            <a:lvl1pPr marL="457200" lvl="0" indent="-228600" algn="l">
              <a:lnSpc>
                <a:spcPct val="100000"/>
              </a:lnSpc>
              <a:spcBef>
                <a:spcPts val="0"/>
              </a:spcBef>
              <a:spcAft>
                <a:spcPts val="0"/>
              </a:spcAft>
              <a:buClr>
                <a:srgbClr val="000000"/>
              </a:buClr>
              <a:buSzPts val="3600"/>
              <a:buFont typeface="Helvetica Neue"/>
              <a:buNone/>
              <a:defRPr sz="1350" b="1"/>
            </a:lvl1pPr>
            <a:lvl2pPr marL="914400" lvl="1" indent="-369189" algn="l">
              <a:lnSpc>
                <a:spcPct val="90000"/>
              </a:lnSpc>
              <a:spcBef>
                <a:spcPts val="1688"/>
              </a:spcBef>
              <a:spcAft>
                <a:spcPts val="0"/>
              </a:spcAft>
              <a:buClr>
                <a:srgbClr val="000000"/>
              </a:buClr>
              <a:buSzPts val="2214"/>
              <a:buChar char="•"/>
              <a:defRPr/>
            </a:lvl2pPr>
            <a:lvl3pPr marL="1371600" lvl="2" indent="-369189" algn="l">
              <a:lnSpc>
                <a:spcPct val="90000"/>
              </a:lnSpc>
              <a:spcBef>
                <a:spcPts val="1688"/>
              </a:spcBef>
              <a:spcAft>
                <a:spcPts val="0"/>
              </a:spcAft>
              <a:buClr>
                <a:srgbClr val="000000"/>
              </a:buClr>
              <a:buSzPts val="2214"/>
              <a:buChar char="•"/>
              <a:defRPr/>
            </a:lvl3pPr>
            <a:lvl4pPr marL="1828800" lvl="3" indent="-369189" algn="l">
              <a:lnSpc>
                <a:spcPct val="90000"/>
              </a:lnSpc>
              <a:spcBef>
                <a:spcPts val="1688"/>
              </a:spcBef>
              <a:spcAft>
                <a:spcPts val="0"/>
              </a:spcAft>
              <a:buClr>
                <a:srgbClr val="000000"/>
              </a:buClr>
              <a:buSzPts val="2214"/>
              <a:buChar char="•"/>
              <a:defRPr/>
            </a:lvl4pPr>
            <a:lvl5pPr marL="2286000" lvl="4" indent="-369189" algn="l">
              <a:lnSpc>
                <a:spcPct val="90000"/>
              </a:lnSpc>
              <a:spcBef>
                <a:spcPts val="1688"/>
              </a:spcBef>
              <a:spcAft>
                <a:spcPts val="0"/>
              </a:spcAft>
              <a:buClr>
                <a:srgbClr val="000000"/>
              </a:buClr>
              <a:buSzPts val="2214"/>
              <a:buChar char="•"/>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44" name="Google Shape;144;p37"/>
          <p:cNvSpPr txBox="1">
            <a:spLocks noGrp="1"/>
          </p:cNvSpPr>
          <p:nvPr>
            <p:ph type="body" idx="2"/>
          </p:nvPr>
        </p:nvSpPr>
        <p:spPr>
          <a:xfrm>
            <a:off x="657722" y="1852448"/>
            <a:ext cx="7828557" cy="1438605"/>
          </a:xfrm>
          <a:prstGeom prst="rect">
            <a:avLst/>
          </a:prstGeom>
          <a:noFill/>
          <a:ln>
            <a:noFill/>
          </a:ln>
        </p:spPr>
        <p:txBody>
          <a:bodyPr spcFirstLastPara="1" wrap="square" lIns="50800" tIns="50800" rIns="50800" bIns="50800" anchor="t" anchorCtr="0">
            <a:normAutofit/>
          </a:bodyPr>
          <a:lstStyle>
            <a:lvl1pPr marL="457200" lvl="0" indent="-228600" algn="l">
              <a:lnSpc>
                <a:spcPct val="90000"/>
              </a:lnSpc>
              <a:spcBef>
                <a:spcPts val="0"/>
              </a:spcBef>
              <a:spcAft>
                <a:spcPts val="0"/>
              </a:spcAft>
              <a:buClr>
                <a:srgbClr val="004C7F"/>
              </a:buClr>
              <a:buSzPts val="8500"/>
              <a:buFont typeface="Helvetica Neue"/>
              <a:buNone/>
              <a:defRPr sz="3188">
                <a:solidFill>
                  <a:srgbClr val="004C7F"/>
                </a:solidFill>
                <a:latin typeface="Helvetica Neue"/>
                <a:ea typeface="Helvetica Neue"/>
                <a:cs typeface="Helvetica Neue"/>
                <a:sym typeface="Helvetica Neue"/>
              </a:defRPr>
            </a:lvl1pPr>
            <a:lvl2pPr marL="914400" lvl="1" indent="-228600" algn="l">
              <a:lnSpc>
                <a:spcPct val="90000"/>
              </a:lnSpc>
              <a:spcBef>
                <a:spcPts val="0"/>
              </a:spcBef>
              <a:spcAft>
                <a:spcPts val="0"/>
              </a:spcAft>
              <a:buClr>
                <a:srgbClr val="004C7F"/>
              </a:buClr>
              <a:buSzPts val="8500"/>
              <a:buFont typeface="Helvetica Neue"/>
              <a:buNone/>
              <a:defRPr sz="3188">
                <a:solidFill>
                  <a:srgbClr val="004C7F"/>
                </a:solidFill>
                <a:latin typeface="Helvetica Neue"/>
                <a:ea typeface="Helvetica Neue"/>
                <a:cs typeface="Helvetica Neue"/>
                <a:sym typeface="Helvetica Neue"/>
              </a:defRPr>
            </a:lvl2pPr>
            <a:lvl3pPr marL="1371600" lvl="2" indent="-228600" algn="l">
              <a:lnSpc>
                <a:spcPct val="90000"/>
              </a:lnSpc>
              <a:spcBef>
                <a:spcPts val="0"/>
              </a:spcBef>
              <a:spcAft>
                <a:spcPts val="0"/>
              </a:spcAft>
              <a:buClr>
                <a:srgbClr val="004C7F"/>
              </a:buClr>
              <a:buSzPts val="8500"/>
              <a:buFont typeface="Helvetica Neue"/>
              <a:buNone/>
              <a:defRPr sz="3188">
                <a:solidFill>
                  <a:srgbClr val="004C7F"/>
                </a:solidFill>
                <a:latin typeface="Helvetica Neue"/>
                <a:ea typeface="Helvetica Neue"/>
                <a:cs typeface="Helvetica Neue"/>
                <a:sym typeface="Helvetica Neue"/>
              </a:defRPr>
            </a:lvl3pPr>
            <a:lvl4pPr marL="1828800" lvl="3" indent="-228600" algn="l">
              <a:lnSpc>
                <a:spcPct val="90000"/>
              </a:lnSpc>
              <a:spcBef>
                <a:spcPts val="0"/>
              </a:spcBef>
              <a:spcAft>
                <a:spcPts val="0"/>
              </a:spcAft>
              <a:buClr>
                <a:srgbClr val="004C7F"/>
              </a:buClr>
              <a:buSzPts val="8500"/>
              <a:buFont typeface="Helvetica Neue"/>
              <a:buNone/>
              <a:defRPr sz="3188">
                <a:solidFill>
                  <a:srgbClr val="004C7F"/>
                </a:solidFill>
                <a:latin typeface="Helvetica Neue"/>
                <a:ea typeface="Helvetica Neue"/>
                <a:cs typeface="Helvetica Neue"/>
                <a:sym typeface="Helvetica Neue"/>
              </a:defRPr>
            </a:lvl4pPr>
            <a:lvl5pPr marL="2286000" lvl="4" indent="-228600" algn="l">
              <a:lnSpc>
                <a:spcPct val="90000"/>
              </a:lnSpc>
              <a:spcBef>
                <a:spcPts val="0"/>
              </a:spcBef>
              <a:spcAft>
                <a:spcPts val="0"/>
              </a:spcAft>
              <a:buClr>
                <a:srgbClr val="004C7F"/>
              </a:buClr>
              <a:buSzPts val="8500"/>
              <a:buFont typeface="Helvetica Neue"/>
              <a:buNone/>
              <a:defRPr sz="3188">
                <a:solidFill>
                  <a:srgbClr val="004C7F"/>
                </a:solidFill>
                <a:latin typeface="Helvetica Neue"/>
                <a:ea typeface="Helvetica Neue"/>
                <a:cs typeface="Helvetica Neue"/>
                <a:sym typeface="Helvetica Neue"/>
              </a:defRPr>
            </a:lvl5pPr>
            <a:lvl6pPr marL="2743200" lvl="5" indent="-369189" algn="l">
              <a:lnSpc>
                <a:spcPct val="90000"/>
              </a:lnSpc>
              <a:spcBef>
                <a:spcPts val="1688"/>
              </a:spcBef>
              <a:spcAft>
                <a:spcPts val="0"/>
              </a:spcAft>
              <a:buClr>
                <a:srgbClr val="000000"/>
              </a:buClr>
              <a:buSzPts val="2214"/>
              <a:buChar char="•"/>
              <a:defRPr/>
            </a:lvl6pPr>
            <a:lvl7pPr marL="3200400" lvl="6" indent="-369189" algn="l">
              <a:lnSpc>
                <a:spcPct val="90000"/>
              </a:lnSpc>
              <a:spcBef>
                <a:spcPts val="1688"/>
              </a:spcBef>
              <a:spcAft>
                <a:spcPts val="0"/>
              </a:spcAft>
              <a:buClr>
                <a:srgbClr val="000000"/>
              </a:buClr>
              <a:buSzPts val="2214"/>
              <a:buChar char="•"/>
              <a:defRPr/>
            </a:lvl7pPr>
            <a:lvl8pPr marL="3657600" lvl="7" indent="-369189" algn="l">
              <a:lnSpc>
                <a:spcPct val="90000"/>
              </a:lnSpc>
              <a:spcBef>
                <a:spcPts val="1688"/>
              </a:spcBef>
              <a:spcAft>
                <a:spcPts val="0"/>
              </a:spcAft>
              <a:buClr>
                <a:srgbClr val="000000"/>
              </a:buClr>
              <a:buSzPts val="2214"/>
              <a:buChar char="•"/>
              <a:defRPr/>
            </a:lvl8pPr>
            <a:lvl9pPr marL="4114800" lvl="8" indent="-369189" algn="l">
              <a:lnSpc>
                <a:spcPct val="90000"/>
              </a:lnSpc>
              <a:spcBef>
                <a:spcPts val="1688"/>
              </a:spcBef>
              <a:spcAft>
                <a:spcPts val="0"/>
              </a:spcAft>
              <a:buClr>
                <a:srgbClr val="000000"/>
              </a:buClr>
              <a:buSzPts val="2214"/>
              <a:buChar char="•"/>
              <a:defRPr/>
            </a:lvl9pPr>
          </a:lstStyle>
          <a:p>
            <a:endParaRPr/>
          </a:p>
        </p:txBody>
      </p:sp>
      <p:sp>
        <p:nvSpPr>
          <p:cNvPr id="145" name="Google Shape;145;p37"/>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46"/>
        <p:cNvGrpSpPr/>
        <p:nvPr/>
      </p:nvGrpSpPr>
      <p:grpSpPr>
        <a:xfrm>
          <a:off x="0" y="0"/>
          <a:ext cx="0" cy="0"/>
          <a:chOff x="0" y="0"/>
          <a:chExt cx="0" cy="0"/>
        </a:xfrm>
      </p:grpSpPr>
      <p:sp>
        <p:nvSpPr>
          <p:cNvPr id="147" name="Google Shape;147;p38"/>
          <p:cNvSpPr>
            <a:spLocks noGrp="1"/>
          </p:cNvSpPr>
          <p:nvPr>
            <p:ph type="pic" idx="2"/>
          </p:nvPr>
        </p:nvSpPr>
        <p:spPr>
          <a:xfrm>
            <a:off x="5788689" y="476250"/>
            <a:ext cx="3062688" cy="2033588"/>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48" name="Google Shape;148;p38"/>
          <p:cNvSpPr>
            <a:spLocks noGrp="1"/>
          </p:cNvSpPr>
          <p:nvPr>
            <p:ph type="pic" idx="3"/>
          </p:nvPr>
        </p:nvSpPr>
        <p:spPr>
          <a:xfrm>
            <a:off x="5798165" y="2657239"/>
            <a:ext cx="3055655" cy="2037104"/>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49" name="Google Shape;149;p38"/>
          <p:cNvSpPr>
            <a:spLocks noGrp="1"/>
          </p:cNvSpPr>
          <p:nvPr>
            <p:ph type="pic" idx="4"/>
          </p:nvPr>
        </p:nvSpPr>
        <p:spPr>
          <a:xfrm>
            <a:off x="-46738" y="476250"/>
            <a:ext cx="6322207" cy="421480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50" name="Google Shape;150;p38"/>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lvl="0"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51"/>
        <p:cNvGrpSpPr/>
        <p:nvPr/>
      </p:nvGrpSpPr>
      <p:grpSpPr>
        <a:xfrm>
          <a:off x="0" y="0"/>
          <a:ext cx="0" cy="0"/>
          <a:chOff x="0" y="0"/>
          <a:chExt cx="0" cy="0"/>
        </a:xfrm>
      </p:grpSpPr>
      <p:sp>
        <p:nvSpPr>
          <p:cNvPr id="152" name="Google Shape;152;p39"/>
          <p:cNvSpPr>
            <a:spLocks noGrp="1"/>
          </p:cNvSpPr>
          <p:nvPr>
            <p:ph type="pic" idx="2"/>
          </p:nvPr>
        </p:nvSpPr>
        <p:spPr>
          <a:xfrm>
            <a:off x="0" y="-476250"/>
            <a:ext cx="9144000" cy="60960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90000"/>
              </a:lnSpc>
              <a:spcBef>
                <a:spcPts val="1688"/>
              </a:spcBef>
              <a:spcAft>
                <a:spcPts val="0"/>
              </a:spcAft>
              <a:buClr>
                <a:srgbClr val="000000"/>
              </a:buClr>
              <a:buSzPts val="5904"/>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53" name="Google Shape;153;p39"/>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marR="0" lvl="0"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FFFFFF"/>
              </a:buClr>
              <a:buSzPts val="1800"/>
              <a:buFont typeface="Helvetica Neue"/>
              <a:buNone/>
              <a:defRPr sz="675"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solidFill>
                <a:srgbClr val="000000"/>
              </a:solidFil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1_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72407786"/>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exto del título"/>
          <p:cNvSpPr txBox="1">
            <a:spLocks noGrp="1"/>
          </p:cNvSpPr>
          <p:nvPr>
            <p:ph type="title"/>
          </p:nvPr>
        </p:nvSpPr>
        <p:spPr>
          <a:xfrm>
            <a:off x="666750" y="862013"/>
            <a:ext cx="7810500" cy="1743075"/>
          </a:xfrm>
          <a:prstGeom prst="rect">
            <a:avLst/>
          </a:prstGeom>
        </p:spPr>
        <p:txBody>
          <a:bodyPr anchor="b"/>
          <a:lstStyle/>
          <a:p>
            <a:r>
              <a:t>Texto del título</a:t>
            </a:r>
          </a:p>
        </p:txBody>
      </p:sp>
      <p:sp>
        <p:nvSpPr>
          <p:cNvPr id="12"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1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06691785"/>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172238" y="252413"/>
            <a:ext cx="6800851" cy="3276600"/>
          </a:xfrm>
          <a:prstGeom prst="rect">
            <a:avLst/>
          </a:prstGeom>
        </p:spPr>
        <p:txBody>
          <a:bodyPr lIns="91439" tIns="45719" rIns="91439" bIns="45719" anchor="t">
            <a:noAutofit/>
          </a:bodyPr>
          <a:lstStyle/>
          <a:p>
            <a:endParaRPr/>
          </a:p>
        </p:txBody>
      </p:sp>
      <p:sp>
        <p:nvSpPr>
          <p:cNvPr id="21" name="Texto del título"/>
          <p:cNvSpPr txBox="1">
            <a:spLocks noGrp="1"/>
          </p:cNvSpPr>
          <p:nvPr>
            <p:ph type="title"/>
          </p:nvPr>
        </p:nvSpPr>
        <p:spPr>
          <a:xfrm>
            <a:off x="238125" y="3567113"/>
            <a:ext cx="8667750" cy="752475"/>
          </a:xfrm>
          <a:prstGeom prst="rect">
            <a:avLst/>
          </a:prstGeom>
        </p:spPr>
        <p:txBody>
          <a:bodyPr anchor="b"/>
          <a:lstStyle/>
          <a:p>
            <a:r>
              <a:t>Texto del título</a:t>
            </a:r>
          </a:p>
        </p:txBody>
      </p:sp>
      <p:sp>
        <p:nvSpPr>
          <p:cNvPr id="22" name="Nivel de texto 1…"/>
          <p:cNvSpPr txBox="1">
            <a:spLocks noGrp="1"/>
          </p:cNvSpPr>
          <p:nvPr>
            <p:ph type="body" sz="quarter" idx="1"/>
          </p:nvPr>
        </p:nvSpPr>
        <p:spPr>
          <a:xfrm>
            <a:off x="238125" y="4291012"/>
            <a:ext cx="8667750" cy="595313"/>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2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91231632"/>
      </p:ext>
    </p:extLst>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exto del título"/>
          <p:cNvSpPr txBox="1">
            <a:spLocks noGrp="1"/>
          </p:cNvSpPr>
          <p:nvPr>
            <p:ph type="title"/>
          </p:nvPr>
        </p:nvSpPr>
        <p:spPr>
          <a:xfrm>
            <a:off x="666750" y="1700213"/>
            <a:ext cx="7810500" cy="1743075"/>
          </a:xfrm>
          <a:prstGeom prst="rect">
            <a:avLst/>
          </a:prstGeom>
        </p:spPr>
        <p:txBody>
          <a:bodyPr/>
          <a:lstStyle/>
          <a:p>
            <a:r>
              <a:t>Texto del título</a:t>
            </a:r>
          </a:p>
        </p:txBody>
      </p:sp>
      <p:sp>
        <p:nvSpPr>
          <p:cNvPr id="3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938601248"/>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4937242" y="357187"/>
            <a:ext cx="3571876" cy="4300538"/>
          </a:xfrm>
          <a:prstGeom prst="rect">
            <a:avLst/>
          </a:prstGeom>
        </p:spPr>
        <p:txBody>
          <a:bodyPr lIns="91439" tIns="45719" rIns="91439" bIns="45719" anchor="t">
            <a:noAutofit/>
          </a:bodyPr>
          <a:lstStyle/>
          <a:p>
            <a:endParaRPr/>
          </a:p>
        </p:txBody>
      </p:sp>
      <p:sp>
        <p:nvSpPr>
          <p:cNvPr id="39" name="Texto del título"/>
          <p:cNvSpPr txBox="1">
            <a:spLocks noGrp="1"/>
          </p:cNvSpPr>
          <p:nvPr>
            <p:ph type="title"/>
          </p:nvPr>
        </p:nvSpPr>
        <p:spPr>
          <a:xfrm>
            <a:off x="619125" y="357187"/>
            <a:ext cx="3833813" cy="2081213"/>
          </a:xfrm>
          <a:prstGeom prst="rect">
            <a:avLst/>
          </a:prstGeom>
        </p:spPr>
        <p:txBody>
          <a:bodyPr anchor="b"/>
          <a:lstStyle>
            <a:lvl1pPr>
              <a:defRPr sz="3150"/>
            </a:lvl1pPr>
          </a:lstStyle>
          <a:p>
            <a:r>
              <a:t>Texto del título</a:t>
            </a:r>
          </a:p>
        </p:txBody>
      </p:sp>
      <p:sp>
        <p:nvSpPr>
          <p:cNvPr id="40" name="Nivel de texto 1…"/>
          <p:cNvSpPr txBox="1">
            <a:spLocks noGrp="1"/>
          </p:cNvSpPr>
          <p:nvPr>
            <p:ph type="body" sz="quarter" idx="1"/>
          </p:nvPr>
        </p:nvSpPr>
        <p:spPr>
          <a:xfrm>
            <a:off x="619125" y="2447925"/>
            <a:ext cx="3833813" cy="2147888"/>
          </a:xfrm>
          <a:prstGeom prst="rect">
            <a:avLst/>
          </a:prstGeom>
        </p:spPr>
        <p:txBody>
          <a:bodyPr anchor="t"/>
          <a:lstStyle>
            <a:lvl1pPr marL="0" indent="0" algn="ctr">
              <a:spcBef>
                <a:spcPts val="0"/>
              </a:spcBef>
              <a:buSzTx/>
              <a:buNone/>
              <a:defRPr sz="2025"/>
            </a:lvl1pPr>
            <a:lvl2pPr marL="0" indent="0" algn="ctr">
              <a:spcBef>
                <a:spcPts val="0"/>
              </a:spcBef>
              <a:buSzTx/>
              <a:buNone/>
              <a:defRPr sz="2025"/>
            </a:lvl2pPr>
            <a:lvl3pPr marL="0" indent="0" algn="ctr">
              <a:spcBef>
                <a:spcPts val="0"/>
              </a:spcBef>
              <a:buSzTx/>
              <a:buNone/>
              <a:defRPr sz="2025"/>
            </a:lvl3pPr>
            <a:lvl4pPr marL="0" indent="0" algn="ctr">
              <a:spcBef>
                <a:spcPts val="0"/>
              </a:spcBef>
              <a:buSzTx/>
              <a:buNone/>
              <a:defRPr sz="2025"/>
            </a:lvl4pPr>
            <a:lvl5pPr marL="0" indent="0" algn="ctr">
              <a:spcBef>
                <a:spcPts val="0"/>
              </a:spcBef>
              <a:buSzTx/>
              <a:buNone/>
              <a:defRPr sz="2025"/>
            </a:lvl5pPr>
          </a:lstStyle>
          <a:p>
            <a:r>
              <a:t>Nivel de texto 1</a:t>
            </a:r>
          </a:p>
          <a:p>
            <a:pPr lvl="1"/>
            <a:r>
              <a:t>Nivel de texto 2</a:t>
            </a:r>
          </a:p>
          <a:p>
            <a:pPr lvl="2"/>
            <a:r>
              <a:t>Nivel de texto 3</a:t>
            </a:r>
          </a:p>
          <a:p>
            <a:pPr lvl="3"/>
            <a:r>
              <a:t>Nivel de texto 4</a:t>
            </a:r>
          </a:p>
          <a:p>
            <a:pPr lvl="4"/>
            <a:r>
              <a:t>Nivel de texto 5</a:t>
            </a:r>
          </a:p>
        </p:txBody>
      </p:sp>
      <p:sp>
        <p:nvSpPr>
          <p:cNvPr id="41"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11803077"/>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exto del título"/>
          <p:cNvSpPr txBox="1">
            <a:spLocks noGrp="1"/>
          </p:cNvSpPr>
          <p:nvPr>
            <p:ph type="title"/>
          </p:nvPr>
        </p:nvSpPr>
        <p:spPr>
          <a:prstGeom prst="rect">
            <a:avLst/>
          </a:prstGeom>
        </p:spPr>
        <p:txBody>
          <a:bodyPr/>
          <a:lstStyle/>
          <a:p>
            <a:r>
              <a:t>Texto del título</a:t>
            </a:r>
          </a:p>
        </p:txBody>
      </p:sp>
      <p:sp>
        <p:nvSpPr>
          <p:cNvPr id="4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21813678"/>
      </p:ext>
    </p:extLst>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4938713" y="1181100"/>
            <a:ext cx="3571875" cy="3486150"/>
          </a:xfrm>
          <a:prstGeom prst="rect">
            <a:avLst/>
          </a:prstGeom>
        </p:spPr>
        <p:txBody>
          <a:bodyPr lIns="91439" tIns="45719" rIns="91439" bIns="45719" anchor="t">
            <a:noAutofit/>
          </a:bodyPr>
          <a:lstStyle/>
          <a:p>
            <a:endParaRPr/>
          </a:p>
        </p:txBody>
      </p:sp>
      <p:sp>
        <p:nvSpPr>
          <p:cNvPr id="66" name="Texto del título"/>
          <p:cNvSpPr txBox="1">
            <a:spLocks noGrp="1"/>
          </p:cNvSpPr>
          <p:nvPr>
            <p:ph type="title"/>
          </p:nvPr>
        </p:nvSpPr>
        <p:spPr>
          <a:prstGeom prst="rect">
            <a:avLst/>
          </a:prstGeom>
        </p:spPr>
        <p:txBody>
          <a:bodyPr/>
          <a:lstStyle/>
          <a:p>
            <a:r>
              <a:t>Texto del título</a:t>
            </a:r>
          </a:p>
        </p:txBody>
      </p:sp>
      <p:sp>
        <p:nvSpPr>
          <p:cNvPr id="67" name="Nivel de texto 1…"/>
          <p:cNvSpPr txBox="1">
            <a:spLocks noGrp="1"/>
          </p:cNvSpPr>
          <p:nvPr>
            <p:ph type="body" sz="half" idx="1"/>
          </p:nvPr>
        </p:nvSpPr>
        <p:spPr>
          <a:xfrm>
            <a:off x="633412" y="1181100"/>
            <a:ext cx="3833813" cy="3486150"/>
          </a:xfrm>
          <a:prstGeom prst="rect">
            <a:avLst/>
          </a:prstGeom>
        </p:spPr>
        <p:txBody>
          <a:bodyPr/>
          <a:lstStyle>
            <a:lvl1pPr marL="209550" indent="-209550">
              <a:spcBef>
                <a:spcPts val="1688"/>
              </a:spcBef>
              <a:defRPr sz="1425"/>
            </a:lvl1pPr>
            <a:lvl2pPr marL="419100" indent="-209550">
              <a:spcBef>
                <a:spcPts val="1688"/>
              </a:spcBef>
              <a:defRPr sz="1425"/>
            </a:lvl2pPr>
            <a:lvl3pPr marL="628650" indent="-209550">
              <a:spcBef>
                <a:spcPts val="1688"/>
              </a:spcBef>
              <a:defRPr sz="1425"/>
            </a:lvl3pPr>
            <a:lvl4pPr marL="838200" indent="-209550">
              <a:spcBef>
                <a:spcPts val="1688"/>
              </a:spcBef>
              <a:defRPr sz="1425"/>
            </a:lvl4pPr>
            <a:lvl5pPr marL="1047750" indent="-209550">
              <a:spcBef>
                <a:spcPts val="1688"/>
              </a:spcBef>
              <a:defRPr sz="1425"/>
            </a:lvl5pPr>
          </a:lstStyle>
          <a:p>
            <a:r>
              <a:t>Nivel de texto 1</a:t>
            </a:r>
          </a:p>
          <a:p>
            <a:pPr lvl="1"/>
            <a:r>
              <a:t>Nivel de texto 2</a:t>
            </a:r>
          </a:p>
          <a:p>
            <a:pPr lvl="2"/>
            <a:r>
              <a:t>Nivel de texto 3</a:t>
            </a:r>
          </a:p>
          <a:p>
            <a:pPr lvl="3"/>
            <a:r>
              <a:t>Nivel de texto 4</a:t>
            </a:r>
          </a:p>
          <a:p>
            <a:pPr lvl="4"/>
            <a:r>
              <a:t>Nivel de texto 5</a:t>
            </a:r>
          </a:p>
        </p:txBody>
      </p:sp>
      <p:sp>
        <p:nvSpPr>
          <p:cNvPr id="68"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37150570"/>
      </p:ext>
    </p:extLst>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Nivel de texto 1…"/>
          <p:cNvSpPr txBox="1">
            <a:spLocks noGrp="1"/>
          </p:cNvSpPr>
          <p:nvPr>
            <p:ph type="body" idx="1"/>
          </p:nvPr>
        </p:nvSpPr>
        <p:spPr>
          <a:xfrm>
            <a:off x="633413" y="666750"/>
            <a:ext cx="7877175" cy="3810000"/>
          </a:xfrm>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7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55762542"/>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5910262" y="2643187"/>
            <a:ext cx="2776538" cy="2081213"/>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5910262" y="423862"/>
            <a:ext cx="2776538" cy="2081213"/>
          </a:xfrm>
          <a:prstGeom prst="rect">
            <a:avLst/>
          </a:prstGeom>
        </p:spPr>
        <p:txBody>
          <a:bodyPr lIns="91439" tIns="45719" rIns="91439" bIns="45719" anchor="t">
            <a:noAutofit/>
          </a:bodyPr>
          <a:lstStyle/>
          <a:p>
            <a:endParaRPr/>
          </a:p>
        </p:txBody>
      </p:sp>
      <p:sp>
        <p:nvSpPr>
          <p:cNvPr id="85" name="Image"/>
          <p:cNvSpPr>
            <a:spLocks noGrp="1"/>
          </p:cNvSpPr>
          <p:nvPr>
            <p:ph type="pic" idx="15"/>
          </p:nvPr>
        </p:nvSpPr>
        <p:spPr>
          <a:xfrm>
            <a:off x="452438" y="423862"/>
            <a:ext cx="5314950" cy="4300538"/>
          </a:xfrm>
          <a:prstGeom prst="rect">
            <a:avLst/>
          </a:prstGeom>
        </p:spPr>
        <p:txBody>
          <a:bodyPr lIns="91439" tIns="45719" rIns="91439" bIns="45719" anchor="t">
            <a:noAutofit/>
          </a:bodyPr>
          <a:lstStyle/>
          <a:p>
            <a:endParaRPr/>
          </a:p>
        </p:txBody>
      </p:sp>
      <p:sp>
        <p:nvSpPr>
          <p:cNvPr id="86"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72362845"/>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Nivel de texto 1…"/>
          <p:cNvSpPr txBox="1">
            <a:spLocks noGrp="1"/>
          </p:cNvSpPr>
          <p:nvPr>
            <p:ph type="body" sz="quarter" idx="1"/>
          </p:nvPr>
        </p:nvSpPr>
        <p:spPr>
          <a:xfrm>
            <a:off x="895350" y="3357563"/>
            <a:ext cx="7358063" cy="219570"/>
          </a:xfrm>
          <a:prstGeom prst="rect">
            <a:avLst/>
          </a:prstGeom>
        </p:spPr>
        <p:txBody>
          <a:bodyPr anchor="t"/>
          <a:lstStyle>
            <a:lvl1pPr marL="0" indent="0" algn="ctr">
              <a:spcBef>
                <a:spcPts val="0"/>
              </a:spcBef>
              <a:buSzTx/>
              <a:buNone/>
              <a:defRPr sz="1200" i="1"/>
            </a:lvl1pPr>
            <a:lvl2pPr marL="384663" indent="-146538" algn="ctr">
              <a:spcBef>
                <a:spcPts val="0"/>
              </a:spcBef>
              <a:defRPr sz="1200" i="1"/>
            </a:lvl2pPr>
            <a:lvl3pPr marL="622788" indent="-146538" algn="ctr">
              <a:spcBef>
                <a:spcPts val="0"/>
              </a:spcBef>
              <a:defRPr sz="1200" i="1"/>
            </a:lvl3pPr>
            <a:lvl4pPr marL="860913" indent="-146538" algn="ctr">
              <a:spcBef>
                <a:spcPts val="0"/>
              </a:spcBef>
              <a:defRPr sz="1200" i="1"/>
            </a:lvl4pPr>
            <a:lvl5pPr marL="1099038" indent="-146538" algn="ctr">
              <a:spcBef>
                <a:spcPts val="0"/>
              </a:spcBef>
              <a:defRPr sz="1200" i="1"/>
            </a:lvl5pPr>
          </a:lstStyle>
          <a:p>
            <a:r>
              <a:t>Nivel de texto 1</a:t>
            </a:r>
          </a:p>
          <a:p>
            <a:pPr lvl="1"/>
            <a:r>
              <a:t>Nivel de texto 2</a:t>
            </a:r>
          </a:p>
          <a:p>
            <a:pPr lvl="2"/>
            <a:r>
              <a:t>Nivel de texto 3</a:t>
            </a:r>
          </a:p>
          <a:p>
            <a:pPr lvl="3"/>
            <a:r>
              <a:t>Nivel de texto 4</a:t>
            </a:r>
          </a:p>
          <a:p>
            <a:pPr lvl="4"/>
            <a:r>
              <a:t>Nivel de texto 5</a:t>
            </a:r>
          </a:p>
        </p:txBody>
      </p:sp>
      <p:sp>
        <p:nvSpPr>
          <p:cNvPr id="94" name="“Type a quote here.”"/>
          <p:cNvSpPr txBox="1">
            <a:spLocks noGrp="1"/>
          </p:cNvSpPr>
          <p:nvPr>
            <p:ph type="body" sz="quarter" idx="13"/>
          </p:nvPr>
        </p:nvSpPr>
        <p:spPr>
          <a:xfrm>
            <a:off x="895350" y="2278856"/>
            <a:ext cx="7358063" cy="309563"/>
          </a:xfrm>
          <a:prstGeom prst="rect">
            <a:avLst/>
          </a:prstGeom>
        </p:spPr>
        <p:txBody>
          <a:bodyPr/>
          <a:lstStyle>
            <a:lvl1pPr marL="0" indent="0" algn="ctr">
              <a:spcBef>
                <a:spcPts val="0"/>
              </a:spcBef>
              <a:buSzTx/>
              <a:buNone/>
              <a:defRPr>
                <a:latin typeface="Helvetica Neue Medium"/>
                <a:sym typeface="Helvetica Neue Medium"/>
              </a:defRPr>
            </a:lvl1pPr>
          </a:lstStyle>
          <a:p>
            <a:pPr marL="0" indent="0" algn="ctr">
              <a:spcBef>
                <a:spcPts val="0"/>
              </a:spcBef>
              <a:buSzTx/>
              <a:buNone/>
              <a:defRPr>
                <a:latin typeface="Helvetica Neue Medium"/>
                <a:ea typeface="Helvetica Neue Medium"/>
                <a:cs typeface="Helvetica Neue Medium"/>
                <a:sym typeface="Helvetica Neue Medium"/>
              </a:defRPr>
            </a:pPr>
            <a:endParaRPr/>
          </a:p>
        </p:txBody>
      </p:sp>
      <p:sp>
        <p:nvSpPr>
          <p:cNvPr id="95"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50014535"/>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9144000" cy="5143500"/>
          </a:xfrm>
          <a:prstGeom prst="rect">
            <a:avLst/>
          </a:prstGeom>
        </p:spPr>
        <p:txBody>
          <a:bodyPr lIns="91439" tIns="45719" rIns="91439" bIns="45719" anchor="t">
            <a:noAutofit/>
          </a:bodyPr>
          <a:lstStyle/>
          <a:p>
            <a:endParaRPr/>
          </a:p>
        </p:txBody>
      </p:sp>
      <p:sp>
        <p:nvSpPr>
          <p:cNvPr id="103"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489354"/>
      </p:ext>
    </p:extLst>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6552112"/>
      </p:ext>
    </p:extLst>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type="tx">
  <p:cSld name="1_Title &amp; Bullets">
    <p:spTree>
      <p:nvGrpSpPr>
        <p:cNvPr id="1" name=""/>
        <p:cNvGrpSpPr/>
        <p:nvPr/>
      </p:nvGrpSpPr>
      <p:grpSpPr>
        <a:xfrm>
          <a:off x="0" y="0"/>
          <a:ext cx="0" cy="0"/>
          <a:chOff x="0" y="0"/>
          <a:chExt cx="0" cy="0"/>
        </a:xfrm>
      </p:grpSpPr>
      <p:sp>
        <p:nvSpPr>
          <p:cNvPr id="117" name="Texto del título"/>
          <p:cNvSpPr txBox="1">
            <a:spLocks noGrp="1"/>
          </p:cNvSpPr>
          <p:nvPr>
            <p:ph type="title"/>
          </p:nvPr>
        </p:nvSpPr>
        <p:spPr>
          <a:prstGeom prst="rect">
            <a:avLst/>
          </a:prstGeom>
        </p:spPr>
        <p:txBody>
          <a:bodyPr/>
          <a:lstStyle/>
          <a:p>
            <a:r>
              <a:t>Texto del título</a:t>
            </a:r>
          </a:p>
        </p:txBody>
      </p:sp>
      <p:sp>
        <p:nvSpPr>
          <p:cNvPr id="118" name="Nivel de texto 1…"/>
          <p:cNvSpPr txBox="1">
            <a:spLocks noGrp="1"/>
          </p:cNvSpPr>
          <p:nvPr>
            <p:ph type="body" idx="1"/>
          </p:nvPr>
        </p:nvSpPr>
        <p:spPr>
          <a:prstGeom prst="rect">
            <a:avLst/>
          </a:prstGeom>
        </p:spPr>
        <p:txBody>
          <a:bodyPr/>
          <a:lstStyle/>
          <a:p>
            <a:r>
              <a:t>Nivel de texto 1</a:t>
            </a:r>
          </a:p>
          <a:p>
            <a:pPr lvl="1"/>
            <a:r>
              <a:t>Nivel de texto 2</a:t>
            </a:r>
          </a:p>
          <a:p>
            <a:pPr lvl="2"/>
            <a:r>
              <a:t>Nivel de texto 3</a:t>
            </a:r>
          </a:p>
          <a:p>
            <a:pPr lvl="3"/>
            <a:r>
              <a:t>Nivel de texto 4</a:t>
            </a:r>
          </a:p>
          <a:p>
            <a:pPr lvl="4"/>
            <a:r>
              <a:t>Nivel de texto 5</a:t>
            </a:r>
          </a:p>
        </p:txBody>
      </p:sp>
      <p:sp>
        <p:nvSpPr>
          <p:cNvPr id="119" name="Número de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6006938"/>
      </p:ext>
    </p:extLst>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type="tx">
  <p:cSld name="1_Title &amp; Subtitle">
    <p:spTree>
      <p:nvGrpSpPr>
        <p:cNvPr id="1" name=""/>
        <p:cNvGrpSpPr/>
        <p:nvPr/>
      </p:nvGrpSpPr>
      <p:grpSpPr>
        <a:xfrm>
          <a:off x="0" y="0"/>
          <a:ext cx="0" cy="0"/>
          <a:chOff x="0" y="0"/>
          <a:chExt cx="0" cy="0"/>
        </a:xfrm>
      </p:grpSpPr>
      <p:sp>
        <p:nvSpPr>
          <p:cNvPr id="126" name="Texto del título"/>
          <p:cNvSpPr txBox="1">
            <a:spLocks noGrp="1"/>
          </p:cNvSpPr>
          <p:nvPr>
            <p:ph type="title"/>
          </p:nvPr>
        </p:nvSpPr>
        <p:spPr>
          <a:xfrm>
            <a:off x="666750" y="862013"/>
            <a:ext cx="7810500" cy="1743075"/>
          </a:xfrm>
          <a:prstGeom prst="rect">
            <a:avLst/>
          </a:prstGeom>
        </p:spPr>
        <p:txBody>
          <a:bodyPr anchor="b"/>
          <a:lstStyle>
            <a:lvl1pPr>
              <a:defRPr>
                <a:latin typeface="Helvetica Light"/>
                <a:ea typeface="Helvetica Light"/>
                <a:cs typeface="Helvetica Light"/>
                <a:sym typeface="Helvetica Light"/>
              </a:defRPr>
            </a:lvl1pPr>
          </a:lstStyle>
          <a:p>
            <a:r>
              <a:t>Texto del título</a:t>
            </a:r>
          </a:p>
        </p:txBody>
      </p:sp>
      <p:sp>
        <p:nvSpPr>
          <p:cNvPr id="127" name="Nivel de texto 1…"/>
          <p:cNvSpPr txBox="1">
            <a:spLocks noGrp="1"/>
          </p:cNvSpPr>
          <p:nvPr>
            <p:ph type="body" sz="quarter" idx="1"/>
          </p:nvPr>
        </p:nvSpPr>
        <p:spPr>
          <a:xfrm>
            <a:off x="666750" y="2652712"/>
            <a:ext cx="7810500" cy="595313"/>
          </a:xfrm>
          <a:prstGeom prst="rect">
            <a:avLst/>
          </a:prstGeom>
        </p:spPr>
        <p:txBody>
          <a:bodyPr anchor="t"/>
          <a:lstStyle>
            <a:lvl1pPr marL="0" indent="0" algn="ctr">
              <a:spcBef>
                <a:spcPts val="0"/>
              </a:spcBef>
              <a:buSzTx/>
              <a:buNone/>
              <a:defRPr sz="1650">
                <a:latin typeface="Helvetica Light"/>
                <a:ea typeface="Helvetica Light"/>
                <a:cs typeface="Helvetica Light"/>
                <a:sym typeface="Helvetica Light"/>
              </a:defRPr>
            </a:lvl1pPr>
            <a:lvl2pPr marL="0" indent="85725" algn="ctr">
              <a:spcBef>
                <a:spcPts val="0"/>
              </a:spcBef>
              <a:buSzTx/>
              <a:buNone/>
              <a:defRPr sz="1650">
                <a:latin typeface="Helvetica Light"/>
                <a:ea typeface="Helvetica Light"/>
                <a:cs typeface="Helvetica Light"/>
                <a:sym typeface="Helvetica Light"/>
              </a:defRPr>
            </a:lvl2pPr>
            <a:lvl3pPr marL="0" indent="171450" algn="ctr">
              <a:spcBef>
                <a:spcPts val="0"/>
              </a:spcBef>
              <a:buSzTx/>
              <a:buNone/>
              <a:defRPr sz="1650">
                <a:latin typeface="Helvetica Light"/>
                <a:ea typeface="Helvetica Light"/>
                <a:cs typeface="Helvetica Light"/>
                <a:sym typeface="Helvetica Light"/>
              </a:defRPr>
            </a:lvl3pPr>
            <a:lvl4pPr marL="0" indent="257175" algn="ctr">
              <a:spcBef>
                <a:spcPts val="0"/>
              </a:spcBef>
              <a:buSzTx/>
              <a:buNone/>
              <a:defRPr sz="1650">
                <a:latin typeface="Helvetica Light"/>
                <a:ea typeface="Helvetica Light"/>
                <a:cs typeface="Helvetica Light"/>
                <a:sym typeface="Helvetica Light"/>
              </a:defRPr>
            </a:lvl4pPr>
            <a:lvl5pPr marL="0" indent="342900" algn="ctr">
              <a:spcBef>
                <a:spcPts val="0"/>
              </a:spcBef>
              <a:buSzTx/>
              <a:buNone/>
              <a:defRPr sz="1650">
                <a:latin typeface="Helvetica Light"/>
                <a:ea typeface="Helvetica Light"/>
                <a:cs typeface="Helvetica Light"/>
                <a:sym typeface="Helvetica Light"/>
              </a:defRPr>
            </a:lvl5pPr>
          </a:lstStyle>
          <a:p>
            <a:r>
              <a:t>Nivel de texto 1</a:t>
            </a:r>
          </a:p>
          <a:p>
            <a:pPr lvl="1"/>
            <a:r>
              <a:t>Nivel de texto 2</a:t>
            </a:r>
          </a:p>
          <a:p>
            <a:pPr lvl="2"/>
            <a:r>
              <a:t>Nivel de texto 3</a:t>
            </a:r>
          </a:p>
          <a:p>
            <a:pPr lvl="3"/>
            <a:r>
              <a:t>Nivel de texto 4</a:t>
            </a:r>
          </a:p>
          <a:p>
            <a:pPr lvl="4"/>
            <a:r>
              <a:t>Nivel de texto 5</a:t>
            </a:r>
          </a:p>
        </p:txBody>
      </p:sp>
      <p:sp>
        <p:nvSpPr>
          <p:cNvPr id="128" name="Número de diapositiva"/>
          <p:cNvSpPr txBox="1">
            <a:spLocks noGrp="1"/>
          </p:cNvSpPr>
          <p:nvPr>
            <p:ph type="sldNum" sz="quarter" idx="2"/>
          </p:nvPr>
        </p:nvSpPr>
        <p:spPr>
          <a:xfrm>
            <a:off x="4484637" y="4905375"/>
            <a:ext cx="246862" cy="241092"/>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extLst>
      <p:ext uri="{BB962C8B-B14F-4D97-AF65-F5344CB8AC3E}">
        <p14:creationId xmlns:p14="http://schemas.microsoft.com/office/powerpoint/2010/main" val="2479996834"/>
      </p:ext>
    </p:extLst>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type="tx">
  <p:cSld name="2_Title &amp; Subtitle">
    <p:spTree>
      <p:nvGrpSpPr>
        <p:cNvPr id="1" name=""/>
        <p:cNvGrpSpPr/>
        <p:nvPr/>
      </p:nvGrpSpPr>
      <p:grpSpPr>
        <a:xfrm>
          <a:off x="0" y="0"/>
          <a:ext cx="0" cy="0"/>
          <a:chOff x="0" y="0"/>
          <a:chExt cx="0" cy="0"/>
        </a:xfrm>
      </p:grpSpPr>
      <p:sp>
        <p:nvSpPr>
          <p:cNvPr id="142" name="Texto del título"/>
          <p:cNvSpPr txBox="1">
            <a:spLocks noGrp="1"/>
          </p:cNvSpPr>
          <p:nvPr>
            <p:ph type="title"/>
          </p:nvPr>
        </p:nvSpPr>
        <p:spPr>
          <a:xfrm>
            <a:off x="666750" y="862013"/>
            <a:ext cx="7810500" cy="1743075"/>
          </a:xfrm>
          <a:prstGeom prst="rect">
            <a:avLst/>
          </a:prstGeom>
        </p:spPr>
        <p:txBody>
          <a:bodyPr lIns="135466" tIns="135466" rIns="135466" bIns="135466" anchor="b"/>
          <a:lstStyle>
            <a:lvl1pPr defTabSz="914400">
              <a:defRPr>
                <a:latin typeface="Helvetica Neue Light"/>
                <a:ea typeface="Helvetica Neue Light"/>
                <a:cs typeface="Helvetica Neue Light"/>
                <a:sym typeface="Helvetica Neue Light"/>
              </a:defRPr>
            </a:lvl1pPr>
          </a:lstStyle>
          <a:p>
            <a:r>
              <a:t>Texto del título</a:t>
            </a:r>
          </a:p>
        </p:txBody>
      </p:sp>
      <p:sp>
        <p:nvSpPr>
          <p:cNvPr id="143" name="Nivel de texto 1…"/>
          <p:cNvSpPr txBox="1">
            <a:spLocks noGrp="1"/>
          </p:cNvSpPr>
          <p:nvPr>
            <p:ph type="body" sz="quarter" idx="1"/>
          </p:nvPr>
        </p:nvSpPr>
        <p:spPr>
          <a:xfrm>
            <a:off x="666750" y="2652712"/>
            <a:ext cx="7810500" cy="595313"/>
          </a:xfrm>
          <a:prstGeom prst="rect">
            <a:avLst/>
          </a:prstGeom>
        </p:spPr>
        <p:txBody>
          <a:bodyPr lIns="135466" tIns="135466" rIns="135466" bIns="135466" anchor="t"/>
          <a:lstStyle>
            <a:lvl1pPr marL="228600" indent="-142875" algn="ctr" defTabSz="914400">
              <a:spcBef>
                <a:spcPts val="0"/>
              </a:spcBef>
              <a:buSzTx/>
              <a:buNone/>
              <a:defRPr sz="1575">
                <a:latin typeface="Helvetica Neue Light"/>
                <a:ea typeface="Helvetica Neue Light"/>
                <a:cs typeface="Helvetica Neue Light"/>
                <a:sym typeface="Helvetica Neue Light"/>
              </a:defRPr>
            </a:lvl1pPr>
            <a:lvl2pPr marL="228600" indent="28575" algn="ctr" defTabSz="914400">
              <a:spcBef>
                <a:spcPts val="0"/>
              </a:spcBef>
              <a:buSzTx/>
              <a:buNone/>
              <a:defRPr sz="1575">
                <a:latin typeface="Helvetica Neue Light"/>
                <a:ea typeface="Helvetica Neue Light"/>
                <a:cs typeface="Helvetica Neue Light"/>
                <a:sym typeface="Helvetica Neue Light"/>
              </a:defRPr>
            </a:lvl2pPr>
            <a:lvl3pPr marL="228600" indent="200025" algn="ctr" defTabSz="914400">
              <a:spcBef>
                <a:spcPts val="0"/>
              </a:spcBef>
              <a:buSzTx/>
              <a:buNone/>
              <a:defRPr sz="1575">
                <a:latin typeface="Helvetica Neue Light"/>
                <a:ea typeface="Helvetica Neue Light"/>
                <a:cs typeface="Helvetica Neue Light"/>
                <a:sym typeface="Helvetica Neue Light"/>
              </a:defRPr>
            </a:lvl3pPr>
            <a:lvl4pPr marL="228600" indent="371475" algn="ctr" defTabSz="914400">
              <a:spcBef>
                <a:spcPts val="0"/>
              </a:spcBef>
              <a:buSzTx/>
              <a:buNone/>
              <a:defRPr sz="1575">
                <a:latin typeface="Helvetica Neue Light"/>
                <a:ea typeface="Helvetica Neue Light"/>
                <a:cs typeface="Helvetica Neue Light"/>
                <a:sym typeface="Helvetica Neue Light"/>
              </a:defRPr>
            </a:lvl4pPr>
            <a:lvl5pPr marL="228600" indent="542925" algn="ctr" defTabSz="914400">
              <a:spcBef>
                <a:spcPts val="0"/>
              </a:spcBef>
              <a:buSzTx/>
              <a:buNone/>
              <a:defRPr sz="1575">
                <a:latin typeface="Helvetica Neue Light"/>
                <a:ea typeface="Helvetica Neue Light"/>
                <a:cs typeface="Helvetica Neue Light"/>
                <a:sym typeface="Helvetica Neue Light"/>
              </a:defRPr>
            </a:lvl5pPr>
          </a:lstStyle>
          <a:p>
            <a:r>
              <a:t>Nivel de texto 1</a:t>
            </a:r>
          </a:p>
          <a:p>
            <a:pPr lvl="1"/>
            <a:r>
              <a:t>Nivel de texto 2</a:t>
            </a:r>
          </a:p>
          <a:p>
            <a:pPr lvl="2"/>
            <a:r>
              <a:t>Nivel de texto 3</a:t>
            </a:r>
          </a:p>
          <a:p>
            <a:pPr lvl="3"/>
            <a:r>
              <a:t>Nivel de texto 4</a:t>
            </a:r>
          </a:p>
          <a:p>
            <a:pPr lvl="4"/>
            <a:r>
              <a:t>Nivel de texto 5</a:t>
            </a:r>
          </a:p>
        </p:txBody>
      </p:sp>
      <p:sp>
        <p:nvSpPr>
          <p:cNvPr id="144" name="Número de diapositiva"/>
          <p:cNvSpPr txBox="1">
            <a:spLocks noGrp="1"/>
          </p:cNvSpPr>
          <p:nvPr>
            <p:ph type="sldNum" sz="quarter" idx="2"/>
          </p:nvPr>
        </p:nvSpPr>
        <p:spPr>
          <a:xfrm>
            <a:off x="4452886" y="4905375"/>
            <a:ext cx="398612" cy="412077"/>
          </a:xfrm>
          <a:prstGeom prst="rect">
            <a:avLst/>
          </a:prstGeom>
        </p:spPr>
        <p:txBody>
          <a:bodyPr lIns="135466" tIns="135466" rIns="135466" bIns="135466"/>
          <a:lstStyle>
            <a:lvl1pPr defTabSz="914400"/>
          </a:lstStyle>
          <a:p>
            <a:fld id="{86CB4B4D-7CA3-9044-876B-883B54F8677D}" type="slidenum">
              <a:t>‹#›</a:t>
            </a:fld>
            <a:endParaRPr/>
          </a:p>
        </p:txBody>
      </p:sp>
    </p:spTree>
    <p:extLst>
      <p:ext uri="{BB962C8B-B14F-4D97-AF65-F5344CB8AC3E}">
        <p14:creationId xmlns:p14="http://schemas.microsoft.com/office/powerpoint/2010/main" val="439729921"/>
      </p:ext>
    </p:extLst>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161" name="Texto del título"/>
          <p:cNvSpPr txBox="1">
            <a:spLocks noGrp="1"/>
          </p:cNvSpPr>
          <p:nvPr>
            <p:ph type="title"/>
          </p:nvPr>
        </p:nvSpPr>
        <p:spPr>
          <a:xfrm>
            <a:off x="311700" y="445025"/>
            <a:ext cx="8520601" cy="572700"/>
          </a:xfrm>
          <a:prstGeom prst="rect">
            <a:avLst/>
          </a:prstGeom>
        </p:spPr>
        <p:txBody>
          <a:bodyPr lIns="243799" tIns="243799" rIns="243799" bIns="243799" anchor="t"/>
          <a:lstStyle>
            <a:lvl1pPr algn="l" defTabSz="914400">
              <a:defRPr sz="2775">
                <a:latin typeface="+mn-lt"/>
                <a:ea typeface="+mn-ea"/>
                <a:cs typeface="+mn-cs"/>
                <a:sym typeface="Helvetica"/>
              </a:defRPr>
            </a:lvl1pPr>
          </a:lstStyle>
          <a:p>
            <a:r>
              <a:t>Texto del título</a:t>
            </a:r>
          </a:p>
        </p:txBody>
      </p:sp>
      <p:sp>
        <p:nvSpPr>
          <p:cNvPr id="162" name="Nivel de texto 1…"/>
          <p:cNvSpPr txBox="1">
            <a:spLocks noGrp="1"/>
          </p:cNvSpPr>
          <p:nvPr>
            <p:ph type="body" idx="1"/>
          </p:nvPr>
        </p:nvSpPr>
        <p:spPr>
          <a:xfrm>
            <a:off x="311700" y="1152475"/>
            <a:ext cx="8520601" cy="3416400"/>
          </a:xfrm>
          <a:prstGeom prst="rect">
            <a:avLst/>
          </a:prstGeom>
        </p:spPr>
        <p:txBody>
          <a:bodyPr lIns="243799" tIns="243799" rIns="243799" bIns="243799" anchor="t"/>
          <a:lstStyle>
            <a:lvl1pPr marL="385763" indent="-342900"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1pPr>
            <a:lvl2pPr marL="6320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2pPr>
            <a:lvl3pPr marL="8035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3pPr>
            <a:lvl4pPr marL="97495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4pPr>
            <a:lvl5pPr marL="1146402" indent="-408214" defTabSz="914400">
              <a:lnSpc>
                <a:spcPct val="115000"/>
              </a:lnSpc>
              <a:spcBef>
                <a:spcPts val="0"/>
              </a:spcBef>
              <a:buClr>
                <a:srgbClr val="595959"/>
              </a:buClr>
              <a:buSzPts val="4800"/>
              <a:buFont typeface="Helvetica"/>
              <a:buChar char="○"/>
              <a:defRPr>
                <a:solidFill>
                  <a:srgbClr val="595959"/>
                </a:solidFill>
                <a:latin typeface="+mn-lt"/>
                <a:ea typeface="+mn-ea"/>
                <a:cs typeface="+mn-cs"/>
                <a:sym typeface="Helvetica"/>
              </a:defRPr>
            </a:lvl5pPr>
          </a:lstStyle>
          <a:p>
            <a:r>
              <a:t>Nivel de texto 1</a:t>
            </a:r>
          </a:p>
          <a:p>
            <a:pPr lvl="1"/>
            <a:r>
              <a:t>Nivel de texto 2</a:t>
            </a:r>
          </a:p>
          <a:p>
            <a:pPr lvl="2"/>
            <a:r>
              <a:t>Nivel de texto 3</a:t>
            </a:r>
          </a:p>
          <a:p>
            <a:pPr lvl="3"/>
            <a:r>
              <a:t>Nivel de texto 4</a:t>
            </a:r>
          </a:p>
          <a:p>
            <a:pPr lvl="4"/>
            <a:r>
              <a:t>Nivel de texto 5</a:t>
            </a:r>
          </a:p>
        </p:txBody>
      </p:sp>
      <p:sp>
        <p:nvSpPr>
          <p:cNvPr id="163"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mn-lt"/>
                <a:ea typeface="+mn-ea"/>
                <a:cs typeface="+mn-cs"/>
                <a:sym typeface="Helvetica"/>
              </a:defRPr>
            </a:lvl1pPr>
          </a:lstStyle>
          <a:p>
            <a:fld id="{86CB4B4D-7CA3-9044-876B-883B54F8677D}" type="slidenum">
              <a:t>‹#›</a:t>
            </a:fld>
            <a:endParaRPr/>
          </a:p>
        </p:txBody>
      </p:sp>
    </p:spTree>
    <p:extLst>
      <p:ext uri="{BB962C8B-B14F-4D97-AF65-F5344CB8AC3E}">
        <p14:creationId xmlns:p14="http://schemas.microsoft.com/office/powerpoint/2010/main" val="601469593"/>
      </p:ext>
    </p:extLst>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TITLE">
    <p:spTree>
      <p:nvGrpSpPr>
        <p:cNvPr id="1" name=""/>
        <p:cNvGrpSpPr/>
        <p:nvPr/>
      </p:nvGrpSpPr>
      <p:grpSpPr>
        <a:xfrm>
          <a:off x="0" y="0"/>
          <a:ext cx="0" cy="0"/>
          <a:chOff x="0" y="0"/>
          <a:chExt cx="0" cy="0"/>
        </a:xfrm>
      </p:grpSpPr>
      <p:sp>
        <p:nvSpPr>
          <p:cNvPr id="170" name="Texto del título"/>
          <p:cNvSpPr txBox="1">
            <a:spLocks noGrp="1"/>
          </p:cNvSpPr>
          <p:nvPr>
            <p:ph type="title"/>
          </p:nvPr>
        </p:nvSpPr>
        <p:spPr>
          <a:xfrm>
            <a:off x="311708" y="744575"/>
            <a:ext cx="8520600" cy="2052600"/>
          </a:xfrm>
          <a:prstGeom prst="rect">
            <a:avLst/>
          </a:prstGeom>
        </p:spPr>
        <p:txBody>
          <a:bodyPr lIns="243799" tIns="243799" rIns="243799" bIns="243799" anchor="b"/>
          <a:lstStyle>
            <a:lvl1pPr defTabSz="914400">
              <a:defRPr sz="5175">
                <a:latin typeface="Arial"/>
                <a:ea typeface="Arial"/>
                <a:cs typeface="Arial"/>
                <a:sym typeface="Arial"/>
              </a:defRPr>
            </a:lvl1pPr>
          </a:lstStyle>
          <a:p>
            <a:r>
              <a:t>Texto del título</a:t>
            </a:r>
          </a:p>
        </p:txBody>
      </p:sp>
      <p:sp>
        <p:nvSpPr>
          <p:cNvPr id="171" name="Nivel de texto 1…"/>
          <p:cNvSpPr txBox="1">
            <a:spLocks noGrp="1"/>
          </p:cNvSpPr>
          <p:nvPr>
            <p:ph type="body" sz="quarter" idx="1"/>
          </p:nvPr>
        </p:nvSpPr>
        <p:spPr>
          <a:xfrm>
            <a:off x="311700" y="2834125"/>
            <a:ext cx="8520601" cy="792600"/>
          </a:xfrm>
          <a:prstGeom prst="rect">
            <a:avLst/>
          </a:prstGeom>
        </p:spPr>
        <p:txBody>
          <a:bodyPr lIns="243799" tIns="243799" rIns="243799" bIns="243799" anchor="t"/>
          <a:lstStyle>
            <a:lvl1pPr marL="342900" indent="-300038" algn="ctr" defTabSz="914400">
              <a:spcBef>
                <a:spcPts val="0"/>
              </a:spcBef>
              <a:buSzTx/>
              <a:buNone/>
              <a:defRPr sz="2775">
                <a:solidFill>
                  <a:srgbClr val="595959"/>
                </a:solidFill>
                <a:latin typeface="Arial"/>
                <a:ea typeface="Arial"/>
                <a:cs typeface="Arial"/>
                <a:sym typeface="Arial"/>
              </a:defRPr>
            </a:lvl1pPr>
            <a:lvl2pPr marL="342900" indent="-119063" algn="ctr" defTabSz="914400">
              <a:spcBef>
                <a:spcPts val="0"/>
              </a:spcBef>
              <a:buSzTx/>
              <a:buNone/>
              <a:defRPr sz="2775">
                <a:solidFill>
                  <a:srgbClr val="595959"/>
                </a:solidFill>
                <a:latin typeface="Arial"/>
                <a:ea typeface="Arial"/>
                <a:cs typeface="Arial"/>
                <a:sym typeface="Arial"/>
              </a:defRPr>
            </a:lvl2pPr>
            <a:lvl3pPr marL="342900" indent="52388" algn="ctr" defTabSz="914400">
              <a:spcBef>
                <a:spcPts val="0"/>
              </a:spcBef>
              <a:buSzTx/>
              <a:buNone/>
              <a:defRPr sz="2775">
                <a:solidFill>
                  <a:srgbClr val="595959"/>
                </a:solidFill>
                <a:latin typeface="Arial"/>
                <a:ea typeface="Arial"/>
                <a:cs typeface="Arial"/>
                <a:sym typeface="Arial"/>
              </a:defRPr>
            </a:lvl3pPr>
            <a:lvl4pPr marL="342900" indent="223838" algn="ctr" defTabSz="914400">
              <a:spcBef>
                <a:spcPts val="0"/>
              </a:spcBef>
              <a:buSzTx/>
              <a:buNone/>
              <a:defRPr sz="2775">
                <a:solidFill>
                  <a:srgbClr val="595959"/>
                </a:solidFill>
                <a:latin typeface="Arial"/>
                <a:ea typeface="Arial"/>
                <a:cs typeface="Arial"/>
                <a:sym typeface="Arial"/>
              </a:defRPr>
            </a:lvl4pPr>
            <a:lvl5pPr marL="342900" indent="395288" algn="ctr" defTabSz="914400">
              <a:spcBef>
                <a:spcPts val="0"/>
              </a:spcBef>
              <a:buSzTx/>
              <a:buNone/>
              <a:defRPr sz="2775">
                <a:solidFill>
                  <a:srgbClr val="595959"/>
                </a:solidFill>
                <a:latin typeface="Arial"/>
                <a:ea typeface="Arial"/>
                <a:cs typeface="Arial"/>
                <a:sym typeface="Arial"/>
              </a:defRPr>
            </a:lvl5pPr>
          </a:lstStyle>
          <a:p>
            <a:r>
              <a:t>Nivel de texto 1</a:t>
            </a:r>
          </a:p>
          <a:p>
            <a:pPr lvl="1"/>
            <a:r>
              <a:t>Nivel de texto 2</a:t>
            </a:r>
          </a:p>
          <a:p>
            <a:pPr lvl="2"/>
            <a:r>
              <a:t>Nivel de texto 3</a:t>
            </a:r>
          </a:p>
          <a:p>
            <a:pPr lvl="3"/>
            <a:r>
              <a:t>Nivel de texto 4</a:t>
            </a:r>
          </a:p>
          <a:p>
            <a:pPr lvl="4"/>
            <a:r>
              <a:t>Nivel de texto 5</a:t>
            </a:r>
          </a:p>
        </p:txBody>
      </p:sp>
      <p:sp>
        <p:nvSpPr>
          <p:cNvPr id="172" name="Número de diapositiva"/>
          <p:cNvSpPr txBox="1">
            <a:spLocks noGrp="1"/>
          </p:cNvSpPr>
          <p:nvPr>
            <p:ph type="sldNum" sz="quarter" idx="2"/>
          </p:nvPr>
        </p:nvSpPr>
        <p:spPr>
          <a:xfrm>
            <a:off x="8376513" y="4538817"/>
            <a:ext cx="644645" cy="642401"/>
          </a:xfrm>
          <a:prstGeom prst="rect">
            <a:avLst/>
          </a:prstGeom>
        </p:spPr>
        <p:txBody>
          <a:bodyPr lIns="243799" tIns="243799" rIns="243799" bIns="243799" anchor="ctr"/>
          <a:lstStyle>
            <a:lvl1pPr algn="r" defTabSz="914400">
              <a:defRPr sz="975">
                <a:solidFill>
                  <a:srgbClr val="595959"/>
                </a:solidFill>
                <a:latin typeface="Arial"/>
                <a:ea typeface="Arial"/>
                <a:cs typeface="Arial"/>
                <a:sym typeface="Arial"/>
              </a:defRPr>
            </a:lvl1pPr>
          </a:lstStyle>
          <a:p>
            <a:fld id="{86CB4B4D-7CA3-9044-876B-883B54F8677D}" type="slidenum">
              <a:t>‹#›</a:t>
            </a:fld>
            <a:endParaRPr/>
          </a:p>
        </p:txBody>
      </p:sp>
    </p:spTree>
    <p:extLst>
      <p:ext uri="{BB962C8B-B14F-4D97-AF65-F5344CB8AC3E}">
        <p14:creationId xmlns:p14="http://schemas.microsoft.com/office/powerpoint/2010/main" val="3802965106"/>
      </p:ext>
    </p:extLst>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85"/>
        <p:cNvGrpSpPr/>
        <p:nvPr/>
      </p:nvGrpSpPr>
      <p:grpSpPr>
        <a:xfrm>
          <a:off x="0" y="0"/>
          <a:ext cx="0" cy="0"/>
          <a:chOff x="0" y="0"/>
          <a:chExt cx="0" cy="0"/>
        </a:xfrm>
      </p:grpSpPr>
      <p:sp>
        <p:nvSpPr>
          <p:cNvPr id="86" name="Google Shape;86;p23"/>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20410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mp; Subtitle">
  <p:cSld name="Title &amp; Subtitle">
    <p:spTree>
      <p:nvGrpSpPr>
        <p:cNvPr id="1" name="Shape 87"/>
        <p:cNvGrpSpPr/>
        <p:nvPr/>
      </p:nvGrpSpPr>
      <p:grpSpPr>
        <a:xfrm>
          <a:off x="0" y="0"/>
          <a:ext cx="0" cy="0"/>
          <a:chOff x="0" y="0"/>
          <a:chExt cx="0" cy="0"/>
        </a:xfrm>
      </p:grpSpPr>
      <p:sp>
        <p:nvSpPr>
          <p:cNvPr id="88" name="Google Shape;88;p24"/>
          <p:cNvSpPr txBox="1">
            <a:spLocks noGrp="1"/>
          </p:cNvSpPr>
          <p:nvPr>
            <p:ph type="title"/>
          </p:nvPr>
        </p:nvSpPr>
        <p:spPr>
          <a:xfrm>
            <a:off x="666750" y="862013"/>
            <a:ext cx="7810500" cy="1743075"/>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89" name="Google Shape;89;p24"/>
          <p:cNvSpPr txBox="1">
            <a:spLocks noGrp="1"/>
          </p:cNvSpPr>
          <p:nvPr>
            <p:ph type="body" idx="1"/>
          </p:nvPr>
        </p:nvSpPr>
        <p:spPr>
          <a:xfrm>
            <a:off x="666750" y="2652712"/>
            <a:ext cx="7810500" cy="595313"/>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1pPr>
            <a:lvl2pPr marL="914400" lvl="1"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2pPr>
            <a:lvl3pPr marL="1371600" lvl="2"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3pPr>
            <a:lvl4pPr marL="1828800" lvl="3"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4pPr>
            <a:lvl5pPr marL="2286000" lvl="4" indent="-228600" algn="ctr">
              <a:lnSpc>
                <a:spcPct val="100000"/>
              </a:lnSpc>
              <a:spcBef>
                <a:spcPts val="0"/>
              </a:spcBef>
              <a:spcAft>
                <a:spcPts val="0"/>
              </a:spcAft>
              <a:buClr>
                <a:srgbClr val="000000"/>
              </a:buClr>
              <a:buSzPts val="1650"/>
              <a:buFont typeface="Helvetica Neue Light"/>
              <a:buNone/>
              <a:defRPr sz="16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90" name="Google Shape;90;p24"/>
          <p:cNvSpPr txBox="1">
            <a:spLocks noGrp="1"/>
          </p:cNvSpPr>
          <p:nvPr>
            <p:ph type="sldNum" idx="12"/>
          </p:nvPr>
        </p:nvSpPr>
        <p:spPr>
          <a:xfrm>
            <a:off x="4441379" y="4905375"/>
            <a:ext cx="256480"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2116043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mp; Subtitle">
  <p:cSld name="1_Title &amp; Subtitle">
    <p:spTree>
      <p:nvGrpSpPr>
        <p:cNvPr id="1" name="Shape 91"/>
        <p:cNvGrpSpPr/>
        <p:nvPr/>
      </p:nvGrpSpPr>
      <p:grpSpPr>
        <a:xfrm>
          <a:off x="0" y="0"/>
          <a:ext cx="0" cy="0"/>
          <a:chOff x="0" y="0"/>
          <a:chExt cx="0" cy="0"/>
        </a:xfrm>
      </p:grpSpPr>
      <p:sp>
        <p:nvSpPr>
          <p:cNvPr id="92" name="Google Shape;92;p25"/>
          <p:cNvSpPr txBox="1">
            <a:spLocks noGrp="1"/>
          </p:cNvSpPr>
          <p:nvPr>
            <p:ph type="title"/>
          </p:nvPr>
        </p:nvSpPr>
        <p:spPr>
          <a:xfrm>
            <a:off x="666750" y="862013"/>
            <a:ext cx="7810500" cy="1743075"/>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93" name="Google Shape;93;p25"/>
          <p:cNvSpPr txBox="1">
            <a:spLocks noGrp="1"/>
          </p:cNvSpPr>
          <p:nvPr>
            <p:ph type="body" idx="1"/>
          </p:nvPr>
        </p:nvSpPr>
        <p:spPr>
          <a:xfrm>
            <a:off x="666750" y="2652712"/>
            <a:ext cx="7810500" cy="595313"/>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94" name="Google Shape;94;p25"/>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4901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mp; Subtitle" type="title">
  <p:cSld name="1_Title &amp; Subtitle">
    <p:spTree>
      <p:nvGrpSpPr>
        <p:cNvPr id="1" name="Shape 95"/>
        <p:cNvGrpSpPr/>
        <p:nvPr/>
      </p:nvGrpSpPr>
      <p:grpSpPr>
        <a:xfrm>
          <a:off x="0" y="0"/>
          <a:ext cx="0" cy="0"/>
          <a:chOff x="0" y="0"/>
          <a:chExt cx="0" cy="0"/>
        </a:xfrm>
      </p:grpSpPr>
      <p:sp>
        <p:nvSpPr>
          <p:cNvPr id="96" name="Google Shape;96;p26"/>
          <p:cNvSpPr txBox="1">
            <a:spLocks noGrp="1"/>
          </p:cNvSpPr>
          <p:nvPr>
            <p:ph type="title"/>
          </p:nvPr>
        </p:nvSpPr>
        <p:spPr>
          <a:xfrm>
            <a:off x="666750" y="862013"/>
            <a:ext cx="7810500" cy="1743075"/>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97" name="Google Shape;97;p26"/>
          <p:cNvSpPr txBox="1">
            <a:spLocks noGrp="1"/>
          </p:cNvSpPr>
          <p:nvPr>
            <p:ph type="body" idx="1"/>
          </p:nvPr>
        </p:nvSpPr>
        <p:spPr>
          <a:xfrm>
            <a:off x="666750" y="2652712"/>
            <a:ext cx="7810500" cy="595313"/>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98" name="Google Shape;98;p26"/>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75176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Photo - Horizontal">
  <p:cSld name="Photo - Horizontal">
    <p:spTree>
      <p:nvGrpSpPr>
        <p:cNvPr id="1" name="Shape 99"/>
        <p:cNvGrpSpPr/>
        <p:nvPr/>
      </p:nvGrpSpPr>
      <p:grpSpPr>
        <a:xfrm>
          <a:off x="0" y="0"/>
          <a:ext cx="0" cy="0"/>
          <a:chOff x="0" y="0"/>
          <a:chExt cx="0" cy="0"/>
        </a:xfrm>
      </p:grpSpPr>
      <p:sp>
        <p:nvSpPr>
          <p:cNvPr id="100" name="Google Shape;100;p27"/>
          <p:cNvSpPr>
            <a:spLocks noGrp="1"/>
          </p:cNvSpPr>
          <p:nvPr>
            <p:ph type="pic" idx="2"/>
          </p:nvPr>
        </p:nvSpPr>
        <p:spPr>
          <a:xfrm>
            <a:off x="1172237" y="252413"/>
            <a:ext cx="6800852" cy="32766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01" name="Google Shape;101;p27"/>
          <p:cNvSpPr txBox="1">
            <a:spLocks noGrp="1"/>
          </p:cNvSpPr>
          <p:nvPr>
            <p:ph type="title"/>
          </p:nvPr>
        </p:nvSpPr>
        <p:spPr>
          <a:xfrm>
            <a:off x="238125" y="3567113"/>
            <a:ext cx="8667750" cy="752475"/>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02" name="Google Shape;102;p27"/>
          <p:cNvSpPr txBox="1">
            <a:spLocks noGrp="1"/>
          </p:cNvSpPr>
          <p:nvPr>
            <p:ph type="body" idx="1"/>
          </p:nvPr>
        </p:nvSpPr>
        <p:spPr>
          <a:xfrm>
            <a:off x="238125" y="4291012"/>
            <a:ext cx="8667750" cy="595313"/>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03" name="Google Shape;103;p27"/>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38715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 Center">
  <p:cSld name="Title - Center">
    <p:spTree>
      <p:nvGrpSpPr>
        <p:cNvPr id="1" name="Shape 104"/>
        <p:cNvGrpSpPr/>
        <p:nvPr/>
      </p:nvGrpSpPr>
      <p:grpSpPr>
        <a:xfrm>
          <a:off x="0" y="0"/>
          <a:ext cx="0" cy="0"/>
          <a:chOff x="0" y="0"/>
          <a:chExt cx="0" cy="0"/>
        </a:xfrm>
      </p:grpSpPr>
      <p:sp>
        <p:nvSpPr>
          <p:cNvPr id="105" name="Google Shape;105;p28"/>
          <p:cNvSpPr txBox="1">
            <a:spLocks noGrp="1"/>
          </p:cNvSpPr>
          <p:nvPr>
            <p:ph type="title"/>
          </p:nvPr>
        </p:nvSpPr>
        <p:spPr>
          <a:xfrm>
            <a:off x="666750" y="1700213"/>
            <a:ext cx="7810500" cy="1743075"/>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06" name="Google Shape;106;p28"/>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786439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107"/>
        <p:cNvGrpSpPr/>
        <p:nvPr/>
      </p:nvGrpSpPr>
      <p:grpSpPr>
        <a:xfrm>
          <a:off x="0" y="0"/>
          <a:ext cx="0" cy="0"/>
          <a:chOff x="0" y="0"/>
          <a:chExt cx="0" cy="0"/>
        </a:xfrm>
      </p:grpSpPr>
      <p:sp>
        <p:nvSpPr>
          <p:cNvPr id="108" name="Google Shape;108;p29"/>
          <p:cNvSpPr>
            <a:spLocks noGrp="1"/>
          </p:cNvSpPr>
          <p:nvPr>
            <p:ph type="pic" idx="2"/>
          </p:nvPr>
        </p:nvSpPr>
        <p:spPr>
          <a:xfrm>
            <a:off x="4937242" y="357187"/>
            <a:ext cx="3571876" cy="430053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09" name="Google Shape;109;p29"/>
          <p:cNvSpPr txBox="1">
            <a:spLocks noGrp="1"/>
          </p:cNvSpPr>
          <p:nvPr>
            <p:ph type="title"/>
          </p:nvPr>
        </p:nvSpPr>
        <p:spPr>
          <a:xfrm>
            <a:off x="619125" y="357187"/>
            <a:ext cx="3833813" cy="2081213"/>
          </a:xfrm>
          <a:prstGeom prst="rect">
            <a:avLst/>
          </a:prstGeom>
          <a:noFill/>
          <a:ln>
            <a:noFill/>
          </a:ln>
        </p:spPr>
        <p:txBody>
          <a:bodyPr spcFirstLastPara="1" wrap="square" lIns="50800" tIns="50800" rIns="50800" bIns="50800" anchor="b" anchorCtr="0">
            <a:noAutofit/>
          </a:bodyPr>
          <a:lstStyle>
            <a:lvl1pPr lvl="0" algn="ctr">
              <a:lnSpc>
                <a:spcPct val="100000"/>
              </a:lnSpc>
              <a:spcBef>
                <a:spcPts val="0"/>
              </a:spcBef>
              <a:spcAft>
                <a:spcPts val="0"/>
              </a:spcAft>
              <a:buClr>
                <a:srgbClr val="000000"/>
              </a:buClr>
              <a:buSzPts val="3150"/>
              <a:buFont typeface="Helvetica Neue"/>
              <a:buNone/>
              <a:defRPr sz="3150"/>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10" name="Google Shape;110;p29"/>
          <p:cNvSpPr txBox="1">
            <a:spLocks noGrp="1"/>
          </p:cNvSpPr>
          <p:nvPr>
            <p:ph type="body" idx="1"/>
          </p:nvPr>
        </p:nvSpPr>
        <p:spPr>
          <a:xfrm>
            <a:off x="619125" y="2447925"/>
            <a:ext cx="3833813" cy="2147888"/>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2025"/>
              <a:buFont typeface="Helvetica Neue"/>
              <a:buNone/>
              <a:defRPr sz="2025"/>
            </a:lvl1pPr>
            <a:lvl2pPr marL="914400" lvl="1" indent="-228600" algn="ctr">
              <a:lnSpc>
                <a:spcPct val="100000"/>
              </a:lnSpc>
              <a:spcBef>
                <a:spcPts val="0"/>
              </a:spcBef>
              <a:spcAft>
                <a:spcPts val="0"/>
              </a:spcAft>
              <a:buClr>
                <a:srgbClr val="000000"/>
              </a:buClr>
              <a:buSzPts val="2025"/>
              <a:buFont typeface="Helvetica Neue"/>
              <a:buNone/>
              <a:defRPr sz="2025"/>
            </a:lvl2pPr>
            <a:lvl3pPr marL="1371600" lvl="2" indent="-228600" algn="ctr">
              <a:lnSpc>
                <a:spcPct val="100000"/>
              </a:lnSpc>
              <a:spcBef>
                <a:spcPts val="0"/>
              </a:spcBef>
              <a:spcAft>
                <a:spcPts val="0"/>
              </a:spcAft>
              <a:buClr>
                <a:srgbClr val="000000"/>
              </a:buClr>
              <a:buSzPts val="2025"/>
              <a:buFont typeface="Helvetica Neue"/>
              <a:buNone/>
              <a:defRPr sz="2025"/>
            </a:lvl3pPr>
            <a:lvl4pPr marL="1828800" lvl="3" indent="-228600" algn="ctr">
              <a:lnSpc>
                <a:spcPct val="100000"/>
              </a:lnSpc>
              <a:spcBef>
                <a:spcPts val="0"/>
              </a:spcBef>
              <a:spcAft>
                <a:spcPts val="0"/>
              </a:spcAft>
              <a:buClr>
                <a:srgbClr val="000000"/>
              </a:buClr>
              <a:buSzPts val="2025"/>
              <a:buFont typeface="Helvetica Neue"/>
              <a:buNone/>
              <a:defRPr sz="2025"/>
            </a:lvl4pPr>
            <a:lvl5pPr marL="2286000" lvl="4" indent="-228600" algn="ctr">
              <a:lnSpc>
                <a:spcPct val="100000"/>
              </a:lnSpc>
              <a:spcBef>
                <a:spcPts val="0"/>
              </a:spcBef>
              <a:spcAft>
                <a:spcPts val="0"/>
              </a:spcAft>
              <a:buClr>
                <a:srgbClr val="000000"/>
              </a:buClr>
              <a:buSzPts val="2025"/>
              <a:buFont typeface="Helvetica Neue"/>
              <a:buNone/>
              <a:defRPr sz="20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11" name="Google Shape;111;p29"/>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051974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112"/>
        <p:cNvGrpSpPr/>
        <p:nvPr/>
      </p:nvGrpSpPr>
      <p:grpSpPr>
        <a:xfrm>
          <a:off x="0" y="0"/>
          <a:ext cx="0" cy="0"/>
          <a:chOff x="0" y="0"/>
          <a:chExt cx="0" cy="0"/>
        </a:xfrm>
      </p:grpSpPr>
      <p:sp>
        <p:nvSpPr>
          <p:cNvPr id="113" name="Google Shape;113;p30"/>
          <p:cNvSpPr txBox="1">
            <a:spLocks noGrp="1"/>
          </p:cNvSpPr>
          <p:nvPr>
            <p:ph type="title"/>
          </p:nvPr>
        </p:nvSpPr>
        <p:spPr>
          <a:xfrm>
            <a:off x="633413" y="133350"/>
            <a:ext cx="7877175" cy="85725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14" name="Google Shape;114;p30"/>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31993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115"/>
        <p:cNvGrpSpPr/>
        <p:nvPr/>
      </p:nvGrpSpPr>
      <p:grpSpPr>
        <a:xfrm>
          <a:off x="0" y="0"/>
          <a:ext cx="0" cy="0"/>
          <a:chOff x="0" y="0"/>
          <a:chExt cx="0" cy="0"/>
        </a:xfrm>
      </p:grpSpPr>
      <p:sp>
        <p:nvSpPr>
          <p:cNvPr id="116" name="Google Shape;116;p31"/>
          <p:cNvSpPr txBox="1">
            <a:spLocks noGrp="1"/>
          </p:cNvSpPr>
          <p:nvPr>
            <p:ph type="title"/>
          </p:nvPr>
        </p:nvSpPr>
        <p:spPr>
          <a:xfrm>
            <a:off x="633413" y="133350"/>
            <a:ext cx="7877175" cy="85725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17" name="Google Shape;117;p31"/>
          <p:cNvSpPr txBox="1">
            <a:spLocks noGrp="1"/>
          </p:cNvSpPr>
          <p:nvPr>
            <p:ph type="body" idx="1"/>
          </p:nvPr>
        </p:nvSpPr>
        <p:spPr>
          <a:xfrm>
            <a:off x="633413" y="1181100"/>
            <a:ext cx="7877175" cy="348615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18" name="Google Shape;118;p31"/>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30110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19"/>
        <p:cNvGrpSpPr/>
        <p:nvPr/>
      </p:nvGrpSpPr>
      <p:grpSpPr>
        <a:xfrm>
          <a:off x="0" y="0"/>
          <a:ext cx="0" cy="0"/>
          <a:chOff x="0" y="0"/>
          <a:chExt cx="0" cy="0"/>
        </a:xfrm>
      </p:grpSpPr>
      <p:sp>
        <p:nvSpPr>
          <p:cNvPr id="120" name="Google Shape;120;p32"/>
          <p:cNvSpPr>
            <a:spLocks noGrp="1"/>
          </p:cNvSpPr>
          <p:nvPr>
            <p:ph type="pic" idx="2"/>
          </p:nvPr>
        </p:nvSpPr>
        <p:spPr>
          <a:xfrm>
            <a:off x="4938713" y="1181100"/>
            <a:ext cx="3571875" cy="348615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21" name="Google Shape;121;p32"/>
          <p:cNvSpPr txBox="1">
            <a:spLocks noGrp="1"/>
          </p:cNvSpPr>
          <p:nvPr>
            <p:ph type="title"/>
          </p:nvPr>
        </p:nvSpPr>
        <p:spPr>
          <a:xfrm>
            <a:off x="633413" y="133350"/>
            <a:ext cx="7877175" cy="85725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22" name="Google Shape;122;p32"/>
          <p:cNvSpPr txBox="1">
            <a:spLocks noGrp="1"/>
          </p:cNvSpPr>
          <p:nvPr>
            <p:ph type="body" idx="1"/>
          </p:nvPr>
        </p:nvSpPr>
        <p:spPr>
          <a:xfrm>
            <a:off x="633412" y="1181100"/>
            <a:ext cx="3833813" cy="3486150"/>
          </a:xfrm>
          <a:prstGeom prst="rect">
            <a:avLst/>
          </a:prstGeom>
          <a:noFill/>
          <a:ln>
            <a:noFill/>
          </a:ln>
        </p:spPr>
        <p:txBody>
          <a:bodyPr spcFirstLastPara="1" wrap="square" lIns="50800" tIns="50800" rIns="50800" bIns="50800" anchor="ctr" anchorCtr="0">
            <a:noAutofit/>
          </a:bodyPr>
          <a:lstStyle>
            <a:lvl1pPr marL="457200" lvl="0" indent="-341709" algn="l">
              <a:lnSpc>
                <a:spcPct val="100000"/>
              </a:lnSpc>
              <a:spcBef>
                <a:spcPts val="1688"/>
              </a:spcBef>
              <a:spcAft>
                <a:spcPts val="0"/>
              </a:spcAft>
              <a:buClr>
                <a:srgbClr val="000000"/>
              </a:buClr>
              <a:buSzPts val="1781"/>
              <a:buFont typeface="Helvetica Neue"/>
              <a:buChar char="•"/>
              <a:defRPr sz="1425"/>
            </a:lvl1pPr>
            <a:lvl2pPr marL="914400" lvl="1" indent="-341709" algn="l">
              <a:lnSpc>
                <a:spcPct val="100000"/>
              </a:lnSpc>
              <a:spcBef>
                <a:spcPts val="1688"/>
              </a:spcBef>
              <a:spcAft>
                <a:spcPts val="0"/>
              </a:spcAft>
              <a:buClr>
                <a:srgbClr val="000000"/>
              </a:buClr>
              <a:buSzPts val="1781"/>
              <a:buFont typeface="Helvetica Neue"/>
              <a:buChar char="•"/>
              <a:defRPr sz="1425"/>
            </a:lvl2pPr>
            <a:lvl3pPr marL="1371600" lvl="2" indent="-341709" algn="l">
              <a:lnSpc>
                <a:spcPct val="100000"/>
              </a:lnSpc>
              <a:spcBef>
                <a:spcPts val="1688"/>
              </a:spcBef>
              <a:spcAft>
                <a:spcPts val="0"/>
              </a:spcAft>
              <a:buClr>
                <a:srgbClr val="000000"/>
              </a:buClr>
              <a:buSzPts val="1781"/>
              <a:buFont typeface="Helvetica Neue"/>
              <a:buChar char="•"/>
              <a:defRPr sz="1425"/>
            </a:lvl3pPr>
            <a:lvl4pPr marL="1828800" lvl="3" indent="-341709" algn="l">
              <a:lnSpc>
                <a:spcPct val="100000"/>
              </a:lnSpc>
              <a:spcBef>
                <a:spcPts val="1688"/>
              </a:spcBef>
              <a:spcAft>
                <a:spcPts val="0"/>
              </a:spcAft>
              <a:buClr>
                <a:srgbClr val="000000"/>
              </a:buClr>
              <a:buSzPts val="1781"/>
              <a:buFont typeface="Helvetica Neue"/>
              <a:buChar char="•"/>
              <a:defRPr sz="1425"/>
            </a:lvl4pPr>
            <a:lvl5pPr marL="2286000" lvl="4" indent="-341709" algn="l">
              <a:lnSpc>
                <a:spcPct val="100000"/>
              </a:lnSpc>
              <a:spcBef>
                <a:spcPts val="1688"/>
              </a:spcBef>
              <a:spcAft>
                <a:spcPts val="0"/>
              </a:spcAft>
              <a:buClr>
                <a:srgbClr val="000000"/>
              </a:buClr>
              <a:buSzPts val="1781"/>
              <a:buFont typeface="Helvetica Neue"/>
              <a:buChar char="•"/>
              <a:defRPr sz="1425"/>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23" name="Google Shape;123;p32"/>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07119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24"/>
        <p:cNvGrpSpPr/>
        <p:nvPr/>
      </p:nvGrpSpPr>
      <p:grpSpPr>
        <a:xfrm>
          <a:off x="0" y="0"/>
          <a:ext cx="0" cy="0"/>
          <a:chOff x="0" y="0"/>
          <a:chExt cx="0" cy="0"/>
        </a:xfrm>
      </p:grpSpPr>
      <p:sp>
        <p:nvSpPr>
          <p:cNvPr id="125" name="Google Shape;125;p33"/>
          <p:cNvSpPr txBox="1">
            <a:spLocks noGrp="1"/>
          </p:cNvSpPr>
          <p:nvPr>
            <p:ph type="body" idx="1"/>
          </p:nvPr>
        </p:nvSpPr>
        <p:spPr>
          <a:xfrm>
            <a:off x="633413" y="666750"/>
            <a:ext cx="7877175" cy="3810000"/>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26" name="Google Shape;126;p33"/>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801498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27"/>
        <p:cNvGrpSpPr/>
        <p:nvPr/>
      </p:nvGrpSpPr>
      <p:grpSpPr>
        <a:xfrm>
          <a:off x="0" y="0"/>
          <a:ext cx="0" cy="0"/>
          <a:chOff x="0" y="0"/>
          <a:chExt cx="0" cy="0"/>
        </a:xfrm>
      </p:grpSpPr>
      <p:sp>
        <p:nvSpPr>
          <p:cNvPr id="128" name="Google Shape;128;p34"/>
          <p:cNvSpPr>
            <a:spLocks noGrp="1"/>
          </p:cNvSpPr>
          <p:nvPr>
            <p:ph type="pic" idx="2"/>
          </p:nvPr>
        </p:nvSpPr>
        <p:spPr>
          <a:xfrm>
            <a:off x="5910262" y="2643187"/>
            <a:ext cx="2776538" cy="2081213"/>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29" name="Google Shape;129;p34"/>
          <p:cNvSpPr>
            <a:spLocks noGrp="1"/>
          </p:cNvSpPr>
          <p:nvPr>
            <p:ph type="pic" idx="3"/>
          </p:nvPr>
        </p:nvSpPr>
        <p:spPr>
          <a:xfrm>
            <a:off x="5910262" y="423862"/>
            <a:ext cx="2776538" cy="2081213"/>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30" name="Google Shape;130;p34"/>
          <p:cNvSpPr>
            <a:spLocks noGrp="1"/>
          </p:cNvSpPr>
          <p:nvPr>
            <p:ph type="pic" idx="4"/>
          </p:nvPr>
        </p:nvSpPr>
        <p:spPr>
          <a:xfrm>
            <a:off x="452438" y="423862"/>
            <a:ext cx="5314950" cy="430053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31" name="Google Shape;131;p34"/>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19605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32"/>
        <p:cNvGrpSpPr/>
        <p:nvPr/>
      </p:nvGrpSpPr>
      <p:grpSpPr>
        <a:xfrm>
          <a:off x="0" y="0"/>
          <a:ext cx="0" cy="0"/>
          <a:chOff x="0" y="0"/>
          <a:chExt cx="0" cy="0"/>
        </a:xfrm>
      </p:grpSpPr>
      <p:sp>
        <p:nvSpPr>
          <p:cNvPr id="133" name="Google Shape;133;p35"/>
          <p:cNvSpPr txBox="1">
            <a:spLocks noGrp="1"/>
          </p:cNvSpPr>
          <p:nvPr>
            <p:ph type="body" idx="1"/>
          </p:nvPr>
        </p:nvSpPr>
        <p:spPr>
          <a:xfrm>
            <a:off x="895350" y="3357563"/>
            <a:ext cx="7358063" cy="219570"/>
          </a:xfrm>
          <a:prstGeom prst="rect">
            <a:avLst/>
          </a:prstGeom>
          <a:noFill/>
          <a:ln>
            <a:noFill/>
          </a:ln>
        </p:spPr>
        <p:txBody>
          <a:bodyPr spcFirstLastPara="1" wrap="square" lIns="50800" tIns="50800" rIns="50800" bIns="50800" anchor="t" anchorCtr="0">
            <a:noAutofit/>
          </a:bodyPr>
          <a:lstStyle>
            <a:lvl1pPr marL="457200" lvl="0" indent="-228600" algn="ctr">
              <a:lnSpc>
                <a:spcPct val="100000"/>
              </a:lnSpc>
              <a:spcBef>
                <a:spcPts val="0"/>
              </a:spcBef>
              <a:spcAft>
                <a:spcPts val="0"/>
              </a:spcAft>
              <a:buClr>
                <a:srgbClr val="000000"/>
              </a:buClr>
              <a:buSzPts val="1200"/>
              <a:buFont typeface="Helvetica Neue"/>
              <a:buNone/>
              <a:defRPr sz="1200" i="1"/>
            </a:lvl1pPr>
            <a:lvl2pPr marL="914400" lvl="1" indent="-323850" algn="ctr">
              <a:lnSpc>
                <a:spcPct val="100000"/>
              </a:lnSpc>
              <a:spcBef>
                <a:spcPts val="0"/>
              </a:spcBef>
              <a:spcAft>
                <a:spcPts val="0"/>
              </a:spcAft>
              <a:buClr>
                <a:srgbClr val="000000"/>
              </a:buClr>
              <a:buSzPts val="1500"/>
              <a:buFont typeface="Helvetica Neue"/>
              <a:buChar char="•"/>
              <a:defRPr sz="1200" i="1"/>
            </a:lvl2pPr>
            <a:lvl3pPr marL="1371600" lvl="2" indent="-323850" algn="ctr">
              <a:lnSpc>
                <a:spcPct val="100000"/>
              </a:lnSpc>
              <a:spcBef>
                <a:spcPts val="0"/>
              </a:spcBef>
              <a:spcAft>
                <a:spcPts val="0"/>
              </a:spcAft>
              <a:buClr>
                <a:srgbClr val="000000"/>
              </a:buClr>
              <a:buSzPts val="1500"/>
              <a:buFont typeface="Helvetica Neue"/>
              <a:buChar char="•"/>
              <a:defRPr sz="1200" i="1"/>
            </a:lvl3pPr>
            <a:lvl4pPr marL="1828800" lvl="3" indent="-323850" algn="ctr">
              <a:lnSpc>
                <a:spcPct val="100000"/>
              </a:lnSpc>
              <a:spcBef>
                <a:spcPts val="0"/>
              </a:spcBef>
              <a:spcAft>
                <a:spcPts val="0"/>
              </a:spcAft>
              <a:buClr>
                <a:srgbClr val="000000"/>
              </a:buClr>
              <a:buSzPts val="1500"/>
              <a:buFont typeface="Helvetica Neue"/>
              <a:buChar char="•"/>
              <a:defRPr sz="1200" i="1"/>
            </a:lvl4pPr>
            <a:lvl5pPr marL="2286000" lvl="4" indent="-323850" algn="ctr">
              <a:lnSpc>
                <a:spcPct val="100000"/>
              </a:lnSpc>
              <a:spcBef>
                <a:spcPts val="0"/>
              </a:spcBef>
              <a:spcAft>
                <a:spcPts val="0"/>
              </a:spcAft>
              <a:buClr>
                <a:srgbClr val="000000"/>
              </a:buClr>
              <a:buSzPts val="1500"/>
              <a:buFont typeface="Helvetica Neue"/>
              <a:buChar char="•"/>
              <a:defRPr sz="1200" i="1"/>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34" name="Google Shape;134;p35"/>
          <p:cNvSpPr txBox="1">
            <a:spLocks noGrp="1"/>
          </p:cNvSpPr>
          <p:nvPr>
            <p:ph type="body" idx="2"/>
          </p:nvPr>
        </p:nvSpPr>
        <p:spPr>
          <a:xfrm>
            <a:off x="895350" y="2278856"/>
            <a:ext cx="7358063" cy="309563"/>
          </a:xfrm>
          <a:prstGeom prst="rect">
            <a:avLst/>
          </a:prstGeom>
          <a:noFill/>
          <a:ln>
            <a:noFill/>
          </a:ln>
        </p:spPr>
        <p:txBody>
          <a:bodyPr spcFirstLastPara="1" wrap="square" lIns="50800" tIns="50800" rIns="50800" bIns="50800" anchor="ctr" anchorCtr="0">
            <a:noAutofit/>
          </a:bodyPr>
          <a:lstStyle>
            <a:lvl1pPr marL="457200" lvl="0" indent="-371475" algn="l">
              <a:lnSpc>
                <a:spcPct val="100000"/>
              </a:lnSpc>
              <a:spcBef>
                <a:spcPts val="2213"/>
              </a:spcBef>
              <a:spcAft>
                <a:spcPts val="0"/>
              </a:spcAft>
              <a:buClr>
                <a:srgbClr val="000000"/>
              </a:buClr>
              <a:buSzPts val="2250"/>
              <a:buChar char="•"/>
              <a:defRPr/>
            </a:lvl1pPr>
            <a:lvl2pPr marL="914400" lvl="1" indent="-371475" algn="l">
              <a:lnSpc>
                <a:spcPct val="100000"/>
              </a:lnSpc>
              <a:spcBef>
                <a:spcPts val="2213"/>
              </a:spcBef>
              <a:spcAft>
                <a:spcPts val="0"/>
              </a:spcAft>
              <a:buClr>
                <a:srgbClr val="000000"/>
              </a:buClr>
              <a:buSzPts val="2250"/>
              <a:buChar char="•"/>
              <a:defRPr/>
            </a:lvl2pPr>
            <a:lvl3pPr marL="1371600" lvl="2" indent="-371475" algn="l">
              <a:lnSpc>
                <a:spcPct val="100000"/>
              </a:lnSpc>
              <a:spcBef>
                <a:spcPts val="2213"/>
              </a:spcBef>
              <a:spcAft>
                <a:spcPts val="0"/>
              </a:spcAft>
              <a:buClr>
                <a:srgbClr val="000000"/>
              </a:buClr>
              <a:buSzPts val="2250"/>
              <a:buChar char="•"/>
              <a:defRPr/>
            </a:lvl3pPr>
            <a:lvl4pPr marL="1828800" lvl="3" indent="-371475" algn="l">
              <a:lnSpc>
                <a:spcPct val="100000"/>
              </a:lnSpc>
              <a:spcBef>
                <a:spcPts val="2213"/>
              </a:spcBef>
              <a:spcAft>
                <a:spcPts val="0"/>
              </a:spcAft>
              <a:buClr>
                <a:srgbClr val="000000"/>
              </a:buClr>
              <a:buSzPts val="2250"/>
              <a:buChar char="•"/>
              <a:defRPr/>
            </a:lvl4pPr>
            <a:lvl5pPr marL="2286000" lvl="4" indent="-371475" algn="l">
              <a:lnSpc>
                <a:spcPct val="100000"/>
              </a:lnSpc>
              <a:spcBef>
                <a:spcPts val="2213"/>
              </a:spcBef>
              <a:spcAft>
                <a:spcPts val="0"/>
              </a:spcAft>
              <a:buClr>
                <a:srgbClr val="000000"/>
              </a:buClr>
              <a:buSzPts val="2250"/>
              <a:buChar char="•"/>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35" name="Google Shape;135;p35"/>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209019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36"/>
        <p:cNvGrpSpPr/>
        <p:nvPr/>
      </p:nvGrpSpPr>
      <p:grpSpPr>
        <a:xfrm>
          <a:off x="0" y="0"/>
          <a:ext cx="0" cy="0"/>
          <a:chOff x="0" y="0"/>
          <a:chExt cx="0" cy="0"/>
        </a:xfrm>
      </p:grpSpPr>
      <p:sp>
        <p:nvSpPr>
          <p:cNvPr id="137" name="Google Shape;137;p36"/>
          <p:cNvSpPr>
            <a:spLocks noGrp="1"/>
          </p:cNvSpPr>
          <p:nvPr>
            <p:ph type="pic" idx="2"/>
          </p:nvPr>
        </p:nvSpPr>
        <p:spPr>
          <a:xfrm>
            <a:off x="0" y="0"/>
            <a:ext cx="9144000" cy="51435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R="0" lvl="1"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R="0" lvl="2"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R="0" lvl="3"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R="0" lvl="4"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R="0" lvl="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R="0" lvl="6"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R="0" lvl="7"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R="0" lvl="8"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138" name="Google Shape;138;p36"/>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867704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139"/>
        <p:cNvGrpSpPr/>
        <p:nvPr/>
      </p:nvGrpSpPr>
      <p:grpSpPr>
        <a:xfrm>
          <a:off x="0" y="0"/>
          <a:ext cx="0" cy="0"/>
          <a:chOff x="0" y="0"/>
          <a:chExt cx="0" cy="0"/>
        </a:xfrm>
      </p:grpSpPr>
      <p:sp>
        <p:nvSpPr>
          <p:cNvPr id="140" name="Google Shape;140;p37"/>
          <p:cNvSpPr txBox="1">
            <a:spLocks noGrp="1"/>
          </p:cNvSpPr>
          <p:nvPr>
            <p:ph type="title"/>
          </p:nvPr>
        </p:nvSpPr>
        <p:spPr>
          <a:xfrm>
            <a:off x="633413" y="357188"/>
            <a:ext cx="7877175" cy="85725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41" name="Google Shape;141;p37"/>
          <p:cNvSpPr txBox="1">
            <a:spLocks noGrp="1"/>
          </p:cNvSpPr>
          <p:nvPr>
            <p:ph type="body" idx="1"/>
          </p:nvPr>
        </p:nvSpPr>
        <p:spPr>
          <a:xfrm>
            <a:off x="633413" y="1214437"/>
            <a:ext cx="7877175" cy="3452813"/>
          </a:xfrm>
          <a:prstGeom prst="rect">
            <a:avLst/>
          </a:prstGeom>
          <a:noFill/>
          <a:ln>
            <a:noFill/>
          </a:ln>
        </p:spPr>
        <p:txBody>
          <a:bodyPr spcFirstLastPara="1" wrap="square" lIns="50800" tIns="50800" rIns="50800" bIns="50800" anchor="ctr" anchorCtr="0">
            <a:noAutofit/>
          </a:bodyPr>
          <a:lstStyle>
            <a:lvl1pPr marL="457200" lvl="0"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42" name="Google Shape;142;p37"/>
          <p:cNvSpPr txBox="1">
            <a:spLocks noGrp="1"/>
          </p:cNvSpPr>
          <p:nvPr>
            <p:ph type="sldNum" idx="12"/>
          </p:nvPr>
        </p:nvSpPr>
        <p:spPr>
          <a:xfrm>
            <a:off x="4441380" y="4905375"/>
            <a:ext cx="256480"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1255849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143"/>
        <p:cNvGrpSpPr/>
        <p:nvPr/>
      </p:nvGrpSpPr>
      <p:grpSpPr>
        <a:xfrm>
          <a:off x="0" y="0"/>
          <a:ext cx="0" cy="0"/>
          <a:chOff x="0" y="0"/>
          <a:chExt cx="0" cy="0"/>
        </a:xfrm>
      </p:grpSpPr>
      <p:sp>
        <p:nvSpPr>
          <p:cNvPr id="144" name="Google Shape;144;p38"/>
          <p:cNvSpPr txBox="1">
            <a:spLocks noGrp="1"/>
          </p:cNvSpPr>
          <p:nvPr>
            <p:ph type="title"/>
          </p:nvPr>
        </p:nvSpPr>
        <p:spPr>
          <a:xfrm>
            <a:off x="633413" y="357188"/>
            <a:ext cx="7877175" cy="857250"/>
          </a:xfrm>
          <a:prstGeom prst="rect">
            <a:avLst/>
          </a:prstGeom>
          <a:noFill/>
          <a:ln>
            <a:noFill/>
          </a:ln>
        </p:spPr>
        <p:txBody>
          <a:bodyPr spcFirstLastPara="1" wrap="square" lIns="50800" tIns="50800" rIns="50800" bIns="50800" anchor="ctr" anchorCtr="0">
            <a:noAutofit/>
          </a:bodyPr>
          <a:lstStyle>
            <a:lvl1pPr lvl="0" algn="ctr">
              <a:lnSpc>
                <a:spcPct val="100000"/>
              </a:lnSpc>
              <a:spcBef>
                <a:spcPts val="0"/>
              </a:spcBef>
              <a:spcAft>
                <a:spcPts val="0"/>
              </a:spcAft>
              <a:buClr>
                <a:srgbClr val="000000"/>
              </a:buClr>
              <a:buSzPts val="4200"/>
              <a:buFont typeface="Helvetica Neue Light"/>
              <a:buNone/>
              <a:defRPr>
                <a:latin typeface="Helvetica Neue Light"/>
                <a:ea typeface="Helvetica Neue Light"/>
                <a:cs typeface="Helvetica Neue Light"/>
                <a:sym typeface="Helvetica Neue Light"/>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a:endParaRPr/>
          </a:p>
        </p:txBody>
      </p:sp>
      <p:sp>
        <p:nvSpPr>
          <p:cNvPr id="145" name="Google Shape;145;p38"/>
          <p:cNvSpPr txBox="1">
            <a:spLocks noGrp="1"/>
          </p:cNvSpPr>
          <p:nvPr>
            <p:ph type="body" idx="1"/>
          </p:nvPr>
        </p:nvSpPr>
        <p:spPr>
          <a:xfrm>
            <a:off x="633413" y="1214437"/>
            <a:ext cx="7877175" cy="3452813"/>
          </a:xfrm>
          <a:prstGeom prst="rect">
            <a:avLst/>
          </a:prstGeom>
          <a:noFill/>
          <a:ln>
            <a:noFill/>
          </a:ln>
        </p:spPr>
        <p:txBody>
          <a:bodyPr spcFirstLastPara="1" wrap="square" lIns="50800" tIns="50800" rIns="50800" bIns="50800" anchor="ctr" anchorCtr="0">
            <a:noAutofit/>
          </a:bodyPr>
          <a:lstStyle>
            <a:lvl1pPr marL="457200" lvl="0"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1pPr>
            <a:lvl2pPr marL="914400" lvl="1"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2pPr>
            <a:lvl3pPr marL="1371600" lvl="2"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3pPr>
            <a:lvl4pPr marL="1828800" lvl="3"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4pPr>
            <a:lvl5pPr marL="2286000" lvl="4" indent="-321468" algn="l">
              <a:lnSpc>
                <a:spcPct val="100000"/>
              </a:lnSpc>
              <a:spcBef>
                <a:spcPts val="2213"/>
              </a:spcBef>
              <a:spcAft>
                <a:spcPts val="0"/>
              </a:spcAft>
              <a:buClr>
                <a:srgbClr val="000000"/>
              </a:buClr>
              <a:buSzPts val="1463"/>
              <a:buFont typeface="Helvetica Neue Light"/>
              <a:buChar char="•"/>
              <a:defRPr sz="1950">
                <a:latin typeface="Helvetica Neue Light"/>
                <a:ea typeface="Helvetica Neue Light"/>
                <a:cs typeface="Helvetica Neue Light"/>
                <a:sym typeface="Helvetica Neue Light"/>
              </a:defRPr>
            </a:lvl5pPr>
            <a:lvl6pPr marL="2743200" lvl="5" indent="-371475" algn="l">
              <a:lnSpc>
                <a:spcPct val="100000"/>
              </a:lnSpc>
              <a:spcBef>
                <a:spcPts val="2213"/>
              </a:spcBef>
              <a:spcAft>
                <a:spcPts val="0"/>
              </a:spcAft>
              <a:buClr>
                <a:srgbClr val="000000"/>
              </a:buClr>
              <a:buSzPts val="2250"/>
              <a:buChar char="•"/>
              <a:defRPr/>
            </a:lvl6pPr>
            <a:lvl7pPr marL="3200400" lvl="6" indent="-371475" algn="l">
              <a:lnSpc>
                <a:spcPct val="100000"/>
              </a:lnSpc>
              <a:spcBef>
                <a:spcPts val="2213"/>
              </a:spcBef>
              <a:spcAft>
                <a:spcPts val="0"/>
              </a:spcAft>
              <a:buClr>
                <a:srgbClr val="000000"/>
              </a:buClr>
              <a:buSzPts val="2250"/>
              <a:buChar char="•"/>
              <a:defRPr/>
            </a:lvl7pPr>
            <a:lvl8pPr marL="3657600" lvl="7" indent="-371475" algn="l">
              <a:lnSpc>
                <a:spcPct val="100000"/>
              </a:lnSpc>
              <a:spcBef>
                <a:spcPts val="2213"/>
              </a:spcBef>
              <a:spcAft>
                <a:spcPts val="0"/>
              </a:spcAft>
              <a:buClr>
                <a:srgbClr val="000000"/>
              </a:buClr>
              <a:buSzPts val="2250"/>
              <a:buChar char="•"/>
              <a:defRPr/>
            </a:lvl8pPr>
            <a:lvl9pPr marL="4114800" lvl="8" indent="-371475" algn="l">
              <a:lnSpc>
                <a:spcPct val="100000"/>
              </a:lnSpc>
              <a:spcBef>
                <a:spcPts val="2213"/>
              </a:spcBef>
              <a:spcAft>
                <a:spcPts val="0"/>
              </a:spcAft>
              <a:buClr>
                <a:srgbClr val="000000"/>
              </a:buClr>
              <a:buSzPts val="2250"/>
              <a:buChar char="•"/>
              <a:defRPr/>
            </a:lvl9pPr>
          </a:lstStyle>
          <a:p>
            <a:endParaRPr/>
          </a:p>
        </p:txBody>
      </p:sp>
      <p:sp>
        <p:nvSpPr>
          <p:cNvPr id="146" name="Google Shape;146;p38"/>
          <p:cNvSpPr txBox="1">
            <a:spLocks noGrp="1"/>
          </p:cNvSpPr>
          <p:nvPr>
            <p:ph type="sldNum" idx="12"/>
          </p:nvPr>
        </p:nvSpPr>
        <p:spPr>
          <a:xfrm>
            <a:off x="4441379" y="4905375"/>
            <a:ext cx="256480"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sz="900" b="0" i="0" u="none" strike="noStrike" cap="none">
              <a:solidFill>
                <a:srgbClr val="000000"/>
              </a:solidFill>
            </a:endParaRPr>
          </a:p>
        </p:txBody>
      </p:sp>
    </p:spTree>
    <p:extLst>
      <p:ext uri="{BB962C8B-B14F-4D97-AF65-F5344CB8AC3E}">
        <p14:creationId xmlns:p14="http://schemas.microsoft.com/office/powerpoint/2010/main" val="1802305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Picture Blue">
  <p:cSld name="Picture Blue">
    <p:bg>
      <p:bgPr>
        <a:solidFill>
          <a:schemeClr val="accent2"/>
        </a:solidFill>
        <a:effectLst/>
      </p:bgPr>
    </p:bg>
    <p:spTree>
      <p:nvGrpSpPr>
        <p:cNvPr id="1" name="Shape 147"/>
        <p:cNvGrpSpPr/>
        <p:nvPr/>
      </p:nvGrpSpPr>
      <p:grpSpPr>
        <a:xfrm>
          <a:off x="0" y="0"/>
          <a:ext cx="0" cy="0"/>
          <a:chOff x="0" y="0"/>
          <a:chExt cx="0" cy="0"/>
        </a:xfrm>
      </p:grpSpPr>
      <p:sp>
        <p:nvSpPr>
          <p:cNvPr id="148" name="Google Shape;148;p39"/>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600" b="0" i="0" u="none" strike="noStrike" cap="none">
                <a:solidFill>
                  <a:schemeClr val="dk1"/>
                </a:solidFill>
                <a:latin typeface="Arial"/>
                <a:ea typeface="Arial"/>
                <a:cs typeface="Arial"/>
                <a:sym typeface="Arial"/>
              </a:defRPr>
            </a:lvl1pPr>
            <a:lvl2pPr marL="0" marR="0" lvl="1" indent="0" algn="r" rtl="0">
              <a:spcBef>
                <a:spcPts val="0"/>
              </a:spcBef>
              <a:buNone/>
              <a:defRPr sz="600" b="0" i="0" u="none" strike="noStrike" cap="none">
                <a:solidFill>
                  <a:schemeClr val="dk1"/>
                </a:solidFill>
                <a:latin typeface="Arial"/>
                <a:ea typeface="Arial"/>
                <a:cs typeface="Arial"/>
                <a:sym typeface="Arial"/>
              </a:defRPr>
            </a:lvl2pPr>
            <a:lvl3pPr marL="0" marR="0" lvl="2" indent="0" algn="r" rtl="0">
              <a:spcBef>
                <a:spcPts val="0"/>
              </a:spcBef>
              <a:buNone/>
              <a:defRPr sz="600" b="0" i="0" u="none" strike="noStrike" cap="none">
                <a:solidFill>
                  <a:schemeClr val="dk1"/>
                </a:solidFill>
                <a:latin typeface="Arial"/>
                <a:ea typeface="Arial"/>
                <a:cs typeface="Arial"/>
                <a:sym typeface="Arial"/>
              </a:defRPr>
            </a:lvl3pPr>
            <a:lvl4pPr marL="0" marR="0" lvl="3" indent="0" algn="r" rtl="0">
              <a:spcBef>
                <a:spcPts val="0"/>
              </a:spcBef>
              <a:buNone/>
              <a:defRPr sz="600" b="0" i="0" u="none" strike="noStrike" cap="none">
                <a:solidFill>
                  <a:schemeClr val="dk1"/>
                </a:solidFill>
                <a:latin typeface="Arial"/>
                <a:ea typeface="Arial"/>
                <a:cs typeface="Arial"/>
                <a:sym typeface="Arial"/>
              </a:defRPr>
            </a:lvl4pPr>
            <a:lvl5pPr marL="0" marR="0" lvl="4" indent="0" algn="r" rtl="0">
              <a:spcBef>
                <a:spcPts val="0"/>
              </a:spcBef>
              <a:buNone/>
              <a:defRPr sz="600" b="0" i="0" u="none" strike="noStrike" cap="none">
                <a:solidFill>
                  <a:schemeClr val="dk1"/>
                </a:solidFill>
                <a:latin typeface="Arial"/>
                <a:ea typeface="Arial"/>
                <a:cs typeface="Arial"/>
                <a:sym typeface="Arial"/>
              </a:defRPr>
            </a:lvl5pPr>
            <a:lvl6pPr marL="0" marR="0" lvl="5" indent="0" algn="r" rtl="0">
              <a:spcBef>
                <a:spcPts val="0"/>
              </a:spcBef>
              <a:buNone/>
              <a:defRPr sz="600" b="0" i="0" u="none" strike="noStrike" cap="none">
                <a:solidFill>
                  <a:schemeClr val="dk1"/>
                </a:solidFill>
                <a:latin typeface="Arial"/>
                <a:ea typeface="Arial"/>
                <a:cs typeface="Arial"/>
                <a:sym typeface="Arial"/>
              </a:defRPr>
            </a:lvl6pPr>
            <a:lvl7pPr marL="0" marR="0" lvl="6" indent="0" algn="r" rtl="0">
              <a:spcBef>
                <a:spcPts val="0"/>
              </a:spcBef>
              <a:buNone/>
              <a:defRPr sz="600" b="0" i="0" u="none" strike="noStrike" cap="none">
                <a:solidFill>
                  <a:schemeClr val="dk1"/>
                </a:solidFill>
                <a:latin typeface="Arial"/>
                <a:ea typeface="Arial"/>
                <a:cs typeface="Arial"/>
                <a:sym typeface="Arial"/>
              </a:defRPr>
            </a:lvl7pPr>
            <a:lvl8pPr marL="0" marR="0" lvl="7" indent="0" algn="r" rtl="0">
              <a:spcBef>
                <a:spcPts val="0"/>
              </a:spcBef>
              <a:buNone/>
              <a:defRPr sz="600" b="0" i="0" u="none" strike="noStrike" cap="none">
                <a:solidFill>
                  <a:schemeClr val="dk1"/>
                </a:solidFill>
                <a:latin typeface="Arial"/>
                <a:ea typeface="Arial"/>
                <a:cs typeface="Arial"/>
                <a:sym typeface="Arial"/>
              </a:defRPr>
            </a:lvl8pPr>
            <a:lvl9pPr marL="0" marR="0" lvl="8" indent="0" algn="r" rtl="0">
              <a:spcBef>
                <a:spcPts val="0"/>
              </a:spcBef>
              <a:buNone/>
              <a:defRPr sz="6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0259273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Blank 2">
  <p:cSld name="Blank 2">
    <p:spTree>
      <p:nvGrpSpPr>
        <p:cNvPr id="1" name="Shape 149"/>
        <p:cNvGrpSpPr/>
        <p:nvPr/>
      </p:nvGrpSpPr>
      <p:grpSpPr>
        <a:xfrm>
          <a:off x="0" y="0"/>
          <a:ext cx="0" cy="0"/>
          <a:chOff x="0" y="0"/>
          <a:chExt cx="0" cy="0"/>
        </a:xfrm>
      </p:grpSpPr>
      <p:sp>
        <p:nvSpPr>
          <p:cNvPr id="150" name="Google Shape;150;p40"/>
          <p:cNvSpPr txBox="1">
            <a:spLocks noGrp="1"/>
          </p:cNvSpPr>
          <p:nvPr>
            <p:ph type="sldNum" idx="12"/>
          </p:nvPr>
        </p:nvSpPr>
        <p:spPr>
          <a:xfrm>
            <a:off x="4455806" y="4905375"/>
            <a:ext cx="227700" cy="241200"/>
          </a:xfrm>
          <a:prstGeom prst="rect">
            <a:avLst/>
          </a:prstGeom>
          <a:noFill/>
          <a:ln>
            <a:noFill/>
          </a:ln>
        </p:spPr>
        <p:txBody>
          <a:bodyPr spcFirstLastPara="1" wrap="square" lIns="50800" tIns="50800" rIns="50800" bIns="50800" anchor="t" anchorCtr="0">
            <a:noAutofit/>
          </a:bodyPr>
          <a:lstStyle>
            <a:lvl1pPr marL="0" lvl="0"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rtl="0">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9942481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Blank 1" type="blank">
  <p:cSld name="Blank 1">
    <p:spTree>
      <p:nvGrpSpPr>
        <p:cNvPr id="1" name="Shape 151"/>
        <p:cNvGrpSpPr/>
        <p:nvPr/>
      </p:nvGrpSpPr>
      <p:grpSpPr>
        <a:xfrm>
          <a:off x="0" y="0"/>
          <a:ext cx="0" cy="0"/>
          <a:chOff x="0" y="0"/>
          <a:chExt cx="0" cy="0"/>
        </a:xfrm>
      </p:grpSpPr>
      <p:sp>
        <p:nvSpPr>
          <p:cNvPr id="152" name="Google Shape;152;p41"/>
          <p:cNvSpPr txBox="1">
            <a:spLocks noGrp="1"/>
          </p:cNvSpPr>
          <p:nvPr>
            <p:ph type="sldNum" idx="12"/>
          </p:nvPr>
        </p:nvSpPr>
        <p:spPr>
          <a:xfrm>
            <a:off x="8472458" y="4663217"/>
            <a:ext cx="548700" cy="393600"/>
          </a:xfrm>
          <a:prstGeom prst="rect">
            <a:avLst/>
          </a:prstGeom>
        </p:spPr>
        <p:txBody>
          <a:bodyPr spcFirstLastPara="1" wrap="square" lIns="50800" tIns="50800" rIns="50800" bIns="50800"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404579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A. Title 1">
  <p:cSld name="A. Title 1">
    <p:bg>
      <p:bgPr>
        <a:solidFill>
          <a:schemeClr val="accent1"/>
        </a:solidFill>
        <a:effectLst/>
      </p:bgPr>
    </p:bg>
    <p:spTree>
      <p:nvGrpSpPr>
        <p:cNvPr id="1" name="Shape 2933"/>
        <p:cNvGrpSpPr/>
        <p:nvPr/>
      </p:nvGrpSpPr>
      <p:grpSpPr>
        <a:xfrm>
          <a:off x="0" y="0"/>
          <a:ext cx="0" cy="0"/>
          <a:chOff x="0" y="0"/>
          <a:chExt cx="0" cy="0"/>
        </a:xfrm>
      </p:grpSpPr>
      <p:sp>
        <p:nvSpPr>
          <p:cNvPr id="2934" name="Google Shape;2934;g101ed46427b_0_2301"/>
          <p:cNvSpPr txBox="1">
            <a:spLocks noGrp="1"/>
          </p:cNvSpPr>
          <p:nvPr>
            <p:ph type="title"/>
          </p:nvPr>
        </p:nvSpPr>
        <p:spPr>
          <a:xfrm>
            <a:off x="288000" y="2015525"/>
            <a:ext cx="8568000" cy="6615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4600">
                <a:solidFill>
                  <a:schemeClr val="lt1"/>
                </a:solidFill>
              </a:defRPr>
            </a:lvl1pPr>
            <a:lvl2pPr lvl="1" algn="ctr" rtl="0">
              <a:spcBef>
                <a:spcPts val="0"/>
              </a:spcBef>
              <a:spcAft>
                <a:spcPts val="0"/>
              </a:spcAft>
              <a:buNone/>
              <a:defRPr sz="5000">
                <a:solidFill>
                  <a:schemeClr val="lt1"/>
                </a:solidFill>
              </a:defRPr>
            </a:lvl2pPr>
            <a:lvl3pPr lvl="2" algn="ctr" rtl="0">
              <a:spcBef>
                <a:spcPts val="0"/>
              </a:spcBef>
              <a:spcAft>
                <a:spcPts val="0"/>
              </a:spcAft>
              <a:buNone/>
              <a:defRPr sz="5000">
                <a:solidFill>
                  <a:schemeClr val="lt1"/>
                </a:solidFill>
              </a:defRPr>
            </a:lvl3pPr>
            <a:lvl4pPr lvl="3" algn="ctr" rtl="0">
              <a:spcBef>
                <a:spcPts val="0"/>
              </a:spcBef>
              <a:spcAft>
                <a:spcPts val="0"/>
              </a:spcAft>
              <a:buNone/>
              <a:defRPr sz="5000">
                <a:solidFill>
                  <a:schemeClr val="lt1"/>
                </a:solidFill>
              </a:defRPr>
            </a:lvl4pPr>
            <a:lvl5pPr lvl="4" algn="ctr" rtl="0">
              <a:spcBef>
                <a:spcPts val="0"/>
              </a:spcBef>
              <a:spcAft>
                <a:spcPts val="0"/>
              </a:spcAft>
              <a:buNone/>
              <a:defRPr sz="5000">
                <a:solidFill>
                  <a:schemeClr val="lt1"/>
                </a:solidFill>
              </a:defRPr>
            </a:lvl5pPr>
            <a:lvl6pPr lvl="5" algn="ctr" rtl="0">
              <a:spcBef>
                <a:spcPts val="0"/>
              </a:spcBef>
              <a:spcAft>
                <a:spcPts val="0"/>
              </a:spcAft>
              <a:buNone/>
              <a:defRPr sz="5000">
                <a:solidFill>
                  <a:schemeClr val="lt1"/>
                </a:solidFill>
              </a:defRPr>
            </a:lvl6pPr>
            <a:lvl7pPr lvl="6" algn="ctr" rtl="0">
              <a:spcBef>
                <a:spcPts val="0"/>
              </a:spcBef>
              <a:spcAft>
                <a:spcPts val="0"/>
              </a:spcAft>
              <a:buNone/>
              <a:defRPr sz="5000">
                <a:solidFill>
                  <a:schemeClr val="lt1"/>
                </a:solidFill>
              </a:defRPr>
            </a:lvl7pPr>
            <a:lvl8pPr lvl="7" algn="ctr" rtl="0">
              <a:spcBef>
                <a:spcPts val="0"/>
              </a:spcBef>
              <a:spcAft>
                <a:spcPts val="0"/>
              </a:spcAft>
              <a:buNone/>
              <a:defRPr sz="5000">
                <a:solidFill>
                  <a:schemeClr val="lt1"/>
                </a:solidFill>
              </a:defRPr>
            </a:lvl8pPr>
            <a:lvl9pPr lvl="8" algn="ctr" rtl="0">
              <a:spcBef>
                <a:spcPts val="0"/>
              </a:spcBef>
              <a:spcAft>
                <a:spcPts val="0"/>
              </a:spcAft>
              <a:buNone/>
              <a:defRPr sz="5000">
                <a:solidFill>
                  <a:schemeClr val="lt1"/>
                </a:solidFill>
              </a:defRPr>
            </a:lvl9pPr>
          </a:lstStyle>
          <a:p>
            <a:endParaRPr/>
          </a:p>
        </p:txBody>
      </p:sp>
    </p:spTree>
    <p:extLst>
      <p:ext uri="{BB962C8B-B14F-4D97-AF65-F5344CB8AC3E}">
        <p14:creationId xmlns:p14="http://schemas.microsoft.com/office/powerpoint/2010/main" val="331760429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A. Title 2">
  <p:cSld name="A. Title 2">
    <p:bg>
      <p:bgPr>
        <a:solidFill>
          <a:schemeClr val="accent1"/>
        </a:solidFill>
        <a:effectLst/>
      </p:bgPr>
    </p:bg>
    <p:spTree>
      <p:nvGrpSpPr>
        <p:cNvPr id="1" name="Shape 2935"/>
        <p:cNvGrpSpPr/>
        <p:nvPr/>
      </p:nvGrpSpPr>
      <p:grpSpPr>
        <a:xfrm>
          <a:off x="0" y="0"/>
          <a:ext cx="0" cy="0"/>
          <a:chOff x="0" y="0"/>
          <a:chExt cx="0" cy="0"/>
        </a:xfrm>
      </p:grpSpPr>
      <p:sp>
        <p:nvSpPr>
          <p:cNvPr id="2936" name="Google Shape;2936;g101ed46427b_0_2303"/>
          <p:cNvSpPr txBox="1">
            <a:spLocks noGrp="1"/>
          </p:cNvSpPr>
          <p:nvPr>
            <p:ph type="title"/>
          </p:nvPr>
        </p:nvSpPr>
        <p:spPr>
          <a:xfrm>
            <a:off x="288000" y="2015525"/>
            <a:ext cx="8568000" cy="6615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4600">
                <a:solidFill>
                  <a:schemeClr val="lt1"/>
                </a:solidFill>
              </a:defRPr>
            </a:lvl1pPr>
            <a:lvl2pPr lvl="1" algn="ctr" rtl="0">
              <a:spcBef>
                <a:spcPts val="0"/>
              </a:spcBef>
              <a:spcAft>
                <a:spcPts val="0"/>
              </a:spcAft>
              <a:buNone/>
              <a:defRPr>
                <a:solidFill>
                  <a:schemeClr val="lt1"/>
                </a:solidFill>
              </a:defRPr>
            </a:lvl2pPr>
            <a:lvl3pPr lvl="2" algn="ctr" rtl="0">
              <a:spcBef>
                <a:spcPts val="0"/>
              </a:spcBef>
              <a:spcAft>
                <a:spcPts val="0"/>
              </a:spcAft>
              <a:buNone/>
              <a:defRPr>
                <a:solidFill>
                  <a:schemeClr val="lt1"/>
                </a:solidFill>
              </a:defRPr>
            </a:lvl3pPr>
            <a:lvl4pPr lvl="3" algn="ctr" rtl="0">
              <a:spcBef>
                <a:spcPts val="0"/>
              </a:spcBef>
              <a:spcAft>
                <a:spcPts val="0"/>
              </a:spcAft>
              <a:buNone/>
              <a:defRPr>
                <a:solidFill>
                  <a:schemeClr val="lt1"/>
                </a:solidFill>
              </a:defRPr>
            </a:lvl4pPr>
            <a:lvl5pPr lvl="4" algn="ctr" rtl="0">
              <a:spcBef>
                <a:spcPts val="0"/>
              </a:spcBef>
              <a:spcAft>
                <a:spcPts val="0"/>
              </a:spcAft>
              <a:buNone/>
              <a:defRPr>
                <a:solidFill>
                  <a:schemeClr val="lt1"/>
                </a:solidFill>
              </a:defRPr>
            </a:lvl5pPr>
            <a:lvl6pPr lvl="5" algn="ctr" rtl="0">
              <a:spcBef>
                <a:spcPts val="0"/>
              </a:spcBef>
              <a:spcAft>
                <a:spcPts val="0"/>
              </a:spcAft>
              <a:buNone/>
              <a:defRPr>
                <a:solidFill>
                  <a:schemeClr val="lt1"/>
                </a:solidFill>
              </a:defRPr>
            </a:lvl6pPr>
            <a:lvl7pPr lvl="6" algn="ctr" rtl="0">
              <a:spcBef>
                <a:spcPts val="0"/>
              </a:spcBef>
              <a:spcAft>
                <a:spcPts val="0"/>
              </a:spcAft>
              <a:buNone/>
              <a:defRPr>
                <a:solidFill>
                  <a:schemeClr val="lt1"/>
                </a:solidFill>
              </a:defRPr>
            </a:lvl7pPr>
            <a:lvl8pPr lvl="7" algn="ctr" rtl="0">
              <a:spcBef>
                <a:spcPts val="0"/>
              </a:spcBef>
              <a:spcAft>
                <a:spcPts val="0"/>
              </a:spcAft>
              <a:buNone/>
              <a:defRPr>
                <a:solidFill>
                  <a:schemeClr val="lt1"/>
                </a:solidFill>
              </a:defRPr>
            </a:lvl8pPr>
            <a:lvl9pPr lvl="8" algn="ctr" rtl="0">
              <a:spcBef>
                <a:spcPts val="0"/>
              </a:spcBef>
              <a:spcAft>
                <a:spcPts val="0"/>
              </a:spcAft>
              <a:buNone/>
              <a:defRPr>
                <a:solidFill>
                  <a:schemeClr val="lt1"/>
                </a:solidFill>
              </a:defRPr>
            </a:lvl9pPr>
          </a:lstStyle>
          <a:p>
            <a:endParaRPr/>
          </a:p>
        </p:txBody>
      </p:sp>
      <p:sp>
        <p:nvSpPr>
          <p:cNvPr id="2937" name="Google Shape;2937;g101ed46427b_0_2303"/>
          <p:cNvSpPr txBox="1">
            <a:spLocks noGrp="1"/>
          </p:cNvSpPr>
          <p:nvPr>
            <p:ph type="subTitle" idx="1"/>
          </p:nvPr>
        </p:nvSpPr>
        <p:spPr>
          <a:xfrm>
            <a:off x="1477650" y="2571750"/>
            <a:ext cx="6188700" cy="4221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sz="1400">
                <a:solidFill>
                  <a:schemeClr val="lt1"/>
                </a:solidFill>
              </a:defRPr>
            </a:lvl1pPr>
            <a:lvl2pPr lvl="1" rtl="0">
              <a:spcBef>
                <a:spcPts val="400"/>
              </a:spcBef>
              <a:spcAft>
                <a:spcPts val="0"/>
              </a:spcAft>
              <a:buNone/>
              <a:defRPr sz="1400"/>
            </a:lvl2pPr>
            <a:lvl3pPr lvl="2" rtl="0">
              <a:spcBef>
                <a:spcPts val="400"/>
              </a:spcBef>
              <a:spcAft>
                <a:spcPts val="0"/>
              </a:spcAft>
              <a:buNone/>
              <a:defRPr sz="1400"/>
            </a:lvl3pPr>
            <a:lvl4pPr lvl="3" rtl="0">
              <a:spcBef>
                <a:spcPts val="400"/>
              </a:spcBef>
              <a:spcAft>
                <a:spcPts val="0"/>
              </a:spcAft>
              <a:buNone/>
              <a:defRPr sz="1400"/>
            </a:lvl4pPr>
            <a:lvl5pPr lvl="4" rtl="0">
              <a:spcBef>
                <a:spcPts val="400"/>
              </a:spcBef>
              <a:spcAft>
                <a:spcPts val="0"/>
              </a:spcAft>
              <a:buNone/>
              <a:defRPr sz="1400"/>
            </a:lvl5pPr>
            <a:lvl6pPr lvl="5" rtl="0">
              <a:spcBef>
                <a:spcPts val="400"/>
              </a:spcBef>
              <a:spcAft>
                <a:spcPts val="0"/>
              </a:spcAft>
              <a:buNone/>
              <a:defRPr sz="1400"/>
            </a:lvl6pPr>
            <a:lvl7pPr lvl="6" rtl="0">
              <a:spcBef>
                <a:spcPts val="400"/>
              </a:spcBef>
              <a:spcAft>
                <a:spcPts val="0"/>
              </a:spcAft>
              <a:buNone/>
              <a:defRPr sz="1400"/>
            </a:lvl7pPr>
            <a:lvl8pPr lvl="7" rtl="0">
              <a:spcBef>
                <a:spcPts val="400"/>
              </a:spcBef>
              <a:spcAft>
                <a:spcPts val="0"/>
              </a:spcAft>
              <a:buNone/>
              <a:defRPr sz="1400"/>
            </a:lvl8pPr>
            <a:lvl9pPr lvl="8" rtl="0">
              <a:spcBef>
                <a:spcPts val="400"/>
              </a:spcBef>
              <a:spcAft>
                <a:spcPts val="0"/>
              </a:spcAft>
              <a:buNone/>
              <a:defRPr sz="1400"/>
            </a:lvl9pPr>
          </a:lstStyle>
          <a:p>
            <a:endParaRPr/>
          </a:p>
        </p:txBody>
      </p:sp>
    </p:spTree>
    <p:extLst>
      <p:ext uri="{BB962C8B-B14F-4D97-AF65-F5344CB8AC3E}">
        <p14:creationId xmlns:p14="http://schemas.microsoft.com/office/powerpoint/2010/main" val="244156407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A. Title 3">
  <p:cSld name="A. Title 3">
    <p:bg>
      <p:bgPr>
        <a:solidFill>
          <a:schemeClr val="accent1"/>
        </a:solidFill>
        <a:effectLst/>
      </p:bgPr>
    </p:bg>
    <p:spTree>
      <p:nvGrpSpPr>
        <p:cNvPr id="1" name="Shape 2938"/>
        <p:cNvGrpSpPr/>
        <p:nvPr/>
      </p:nvGrpSpPr>
      <p:grpSpPr>
        <a:xfrm>
          <a:off x="0" y="0"/>
          <a:ext cx="0" cy="0"/>
          <a:chOff x="0" y="0"/>
          <a:chExt cx="0" cy="0"/>
        </a:xfrm>
      </p:grpSpPr>
      <p:sp>
        <p:nvSpPr>
          <p:cNvPr id="2939" name="Google Shape;2939;g101ed46427b_0_2306"/>
          <p:cNvSpPr/>
          <p:nvPr/>
        </p:nvSpPr>
        <p:spPr>
          <a:xfrm>
            <a:off x="8229600" y="-9600"/>
            <a:ext cx="9144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1W x 5.63H</a:t>
            </a:r>
            <a:endParaRPr>
              <a:solidFill>
                <a:schemeClr val="dk2"/>
              </a:solidFill>
              <a:latin typeface="Poppins"/>
              <a:ea typeface="Poppins"/>
              <a:cs typeface="Poppins"/>
              <a:sym typeface="Poppins"/>
            </a:endParaRPr>
          </a:p>
        </p:txBody>
      </p:sp>
      <p:sp>
        <p:nvSpPr>
          <p:cNvPr id="2940" name="Google Shape;2940;g101ed46427b_0_2306"/>
          <p:cNvSpPr txBox="1">
            <a:spLocks noGrp="1"/>
          </p:cNvSpPr>
          <p:nvPr>
            <p:ph type="ctrTitle"/>
          </p:nvPr>
        </p:nvSpPr>
        <p:spPr>
          <a:xfrm>
            <a:off x="731425" y="1416900"/>
            <a:ext cx="6903600" cy="1489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41" name="Google Shape;2941;g101ed46427b_0_2306"/>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86875865"/>
      </p:ext>
    </p:extLst>
  </p:cSld>
  <p:clrMapOvr>
    <a:masterClrMapping/>
  </p:clrMapOvr>
  <p:extLst>
    <p:ext uri="{DCECCB84-F9BA-43D5-87BE-67443E8EF086}">
      <p15:sldGuideLst xmlns:p15="http://schemas.microsoft.com/office/powerpoint/2012/main">
        <p15:guide id="1" pos="5184">
          <p15:clr>
            <a:srgbClr val="00FFFF"/>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A. Title 4">
  <p:cSld name="A. Title 4">
    <p:bg>
      <p:bgPr>
        <a:solidFill>
          <a:schemeClr val="accent1"/>
        </a:solidFill>
        <a:effectLst/>
      </p:bgPr>
    </p:bg>
    <p:spTree>
      <p:nvGrpSpPr>
        <p:cNvPr id="1" name="Shape 2942"/>
        <p:cNvGrpSpPr/>
        <p:nvPr/>
      </p:nvGrpSpPr>
      <p:grpSpPr>
        <a:xfrm>
          <a:off x="0" y="0"/>
          <a:ext cx="0" cy="0"/>
          <a:chOff x="0" y="0"/>
          <a:chExt cx="0" cy="0"/>
        </a:xfrm>
      </p:grpSpPr>
      <p:sp>
        <p:nvSpPr>
          <p:cNvPr id="2943" name="Google Shape;2943;g101ed46427b_0_2310"/>
          <p:cNvSpPr/>
          <p:nvPr/>
        </p:nvSpPr>
        <p:spPr>
          <a:xfrm>
            <a:off x="8229600" y="-9600"/>
            <a:ext cx="9144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1W x 5.63H</a:t>
            </a:r>
            <a:endParaRPr>
              <a:solidFill>
                <a:schemeClr val="dk2"/>
              </a:solidFill>
              <a:latin typeface="Poppins"/>
              <a:ea typeface="Poppins"/>
              <a:cs typeface="Poppins"/>
              <a:sym typeface="Poppins"/>
            </a:endParaRPr>
          </a:p>
        </p:txBody>
      </p:sp>
      <p:sp>
        <p:nvSpPr>
          <p:cNvPr id="2944" name="Google Shape;2944;g101ed46427b_0_2310"/>
          <p:cNvSpPr txBox="1">
            <a:spLocks noGrp="1"/>
          </p:cNvSpPr>
          <p:nvPr>
            <p:ph type="ctrTitle"/>
          </p:nvPr>
        </p:nvSpPr>
        <p:spPr>
          <a:xfrm>
            <a:off x="731425" y="1416900"/>
            <a:ext cx="6903600" cy="1489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45" name="Google Shape;2945;g101ed46427b_0_2310"/>
          <p:cNvSpPr txBox="1">
            <a:spLocks noGrp="1"/>
          </p:cNvSpPr>
          <p:nvPr>
            <p:ph type="subTitle" idx="1"/>
          </p:nvPr>
        </p:nvSpPr>
        <p:spPr>
          <a:xfrm>
            <a:off x="731425" y="716700"/>
            <a:ext cx="6014700" cy="700200"/>
          </a:xfrm>
          <a:prstGeom prst="rect">
            <a:avLst/>
          </a:prstGeom>
        </p:spPr>
        <p:txBody>
          <a:bodyPr spcFirstLastPara="1" wrap="square" lIns="91425" tIns="91425" rIns="91425" bIns="91425" anchor="b" anchorCtr="0">
            <a:noAutofit/>
          </a:bodyPr>
          <a:lstStyle>
            <a:lvl1pPr lvl="0" rtl="0">
              <a:lnSpc>
                <a:spcPct val="100000"/>
              </a:lnSpc>
              <a:spcBef>
                <a:spcPts val="400"/>
              </a:spcBef>
              <a:spcAft>
                <a:spcPts val="0"/>
              </a:spcAft>
              <a:buClr>
                <a:schemeClr val="lt1"/>
              </a:buClr>
              <a:buSzPts val="1400"/>
              <a:buNone/>
              <a:defRPr sz="1400">
                <a:solidFill>
                  <a:schemeClr val="lt1"/>
                </a:solidFill>
              </a:defRPr>
            </a:lvl1pPr>
            <a:lvl2pPr lvl="1" rtl="0">
              <a:lnSpc>
                <a:spcPct val="100000"/>
              </a:lnSpc>
              <a:spcBef>
                <a:spcPts val="400"/>
              </a:spcBef>
              <a:spcAft>
                <a:spcPts val="0"/>
              </a:spcAft>
              <a:buClr>
                <a:schemeClr val="lt1"/>
              </a:buClr>
              <a:buSzPts val="1400"/>
              <a:buNone/>
              <a:defRPr sz="1400">
                <a:solidFill>
                  <a:schemeClr val="lt1"/>
                </a:solidFill>
              </a:defRPr>
            </a:lvl2pPr>
            <a:lvl3pPr lvl="2" rtl="0">
              <a:lnSpc>
                <a:spcPct val="100000"/>
              </a:lnSpc>
              <a:spcBef>
                <a:spcPts val="400"/>
              </a:spcBef>
              <a:spcAft>
                <a:spcPts val="0"/>
              </a:spcAft>
              <a:buClr>
                <a:schemeClr val="lt1"/>
              </a:buClr>
              <a:buSzPts val="1400"/>
              <a:buNone/>
              <a:defRPr sz="1400">
                <a:solidFill>
                  <a:schemeClr val="lt1"/>
                </a:solidFill>
              </a:defRPr>
            </a:lvl3pPr>
            <a:lvl4pPr lvl="3" rtl="0">
              <a:lnSpc>
                <a:spcPct val="100000"/>
              </a:lnSpc>
              <a:spcBef>
                <a:spcPts val="400"/>
              </a:spcBef>
              <a:spcAft>
                <a:spcPts val="0"/>
              </a:spcAft>
              <a:buClr>
                <a:schemeClr val="lt1"/>
              </a:buClr>
              <a:buSzPts val="1400"/>
              <a:buNone/>
              <a:defRPr sz="1400">
                <a:solidFill>
                  <a:schemeClr val="lt1"/>
                </a:solidFill>
              </a:defRPr>
            </a:lvl4pPr>
            <a:lvl5pPr lvl="4" rtl="0">
              <a:lnSpc>
                <a:spcPct val="100000"/>
              </a:lnSpc>
              <a:spcBef>
                <a:spcPts val="400"/>
              </a:spcBef>
              <a:spcAft>
                <a:spcPts val="0"/>
              </a:spcAft>
              <a:buClr>
                <a:schemeClr val="lt1"/>
              </a:buClr>
              <a:buSzPts val="1400"/>
              <a:buNone/>
              <a:defRPr sz="1400">
                <a:solidFill>
                  <a:schemeClr val="lt1"/>
                </a:solidFill>
              </a:defRPr>
            </a:lvl5pPr>
            <a:lvl6pPr lvl="5" rtl="0">
              <a:lnSpc>
                <a:spcPct val="100000"/>
              </a:lnSpc>
              <a:spcBef>
                <a:spcPts val="400"/>
              </a:spcBef>
              <a:spcAft>
                <a:spcPts val="0"/>
              </a:spcAft>
              <a:buClr>
                <a:schemeClr val="lt1"/>
              </a:buClr>
              <a:buSzPts val="1400"/>
              <a:buNone/>
              <a:defRPr sz="1400">
                <a:solidFill>
                  <a:schemeClr val="lt1"/>
                </a:solidFill>
              </a:defRPr>
            </a:lvl6pPr>
            <a:lvl7pPr lvl="6" rtl="0">
              <a:lnSpc>
                <a:spcPct val="100000"/>
              </a:lnSpc>
              <a:spcBef>
                <a:spcPts val="400"/>
              </a:spcBef>
              <a:spcAft>
                <a:spcPts val="0"/>
              </a:spcAft>
              <a:buClr>
                <a:schemeClr val="lt1"/>
              </a:buClr>
              <a:buSzPts val="1400"/>
              <a:buNone/>
              <a:defRPr sz="1400">
                <a:solidFill>
                  <a:schemeClr val="lt1"/>
                </a:solidFill>
              </a:defRPr>
            </a:lvl7pPr>
            <a:lvl8pPr lvl="7" rtl="0">
              <a:lnSpc>
                <a:spcPct val="100000"/>
              </a:lnSpc>
              <a:spcBef>
                <a:spcPts val="400"/>
              </a:spcBef>
              <a:spcAft>
                <a:spcPts val="0"/>
              </a:spcAft>
              <a:buClr>
                <a:schemeClr val="lt1"/>
              </a:buClr>
              <a:buSzPts val="1400"/>
              <a:buNone/>
              <a:defRPr sz="1400">
                <a:solidFill>
                  <a:schemeClr val="lt1"/>
                </a:solidFill>
              </a:defRPr>
            </a:lvl8pPr>
            <a:lvl9pPr lvl="8" rtl="0">
              <a:lnSpc>
                <a:spcPct val="100000"/>
              </a:lnSpc>
              <a:spcBef>
                <a:spcPts val="400"/>
              </a:spcBef>
              <a:spcAft>
                <a:spcPts val="0"/>
              </a:spcAft>
              <a:buClr>
                <a:schemeClr val="lt1"/>
              </a:buClr>
              <a:buSzPts val="1400"/>
              <a:buNone/>
              <a:defRPr sz="1400">
                <a:solidFill>
                  <a:schemeClr val="lt1"/>
                </a:solidFill>
              </a:defRPr>
            </a:lvl9pPr>
          </a:lstStyle>
          <a:p>
            <a:endParaRPr/>
          </a:p>
        </p:txBody>
      </p:sp>
      <p:sp>
        <p:nvSpPr>
          <p:cNvPr id="2946" name="Google Shape;2946;g101ed46427b_0_2310"/>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352803544"/>
      </p:ext>
    </p:extLst>
  </p:cSld>
  <p:clrMapOvr>
    <a:masterClrMapping/>
  </p:clrMapOvr>
  <p:extLst>
    <p:ext uri="{DCECCB84-F9BA-43D5-87BE-67443E8EF086}">
      <p15:sldGuideLst xmlns:p15="http://schemas.microsoft.com/office/powerpoint/2012/main">
        <p15:guide id="1" pos="5184">
          <p15:clr>
            <a:srgbClr val="00FFFF"/>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A. Title 5">
  <p:cSld name="A. Title 5">
    <p:bg>
      <p:bgPr>
        <a:solidFill>
          <a:schemeClr val="accent1"/>
        </a:solidFill>
        <a:effectLst/>
      </p:bgPr>
    </p:bg>
    <p:spTree>
      <p:nvGrpSpPr>
        <p:cNvPr id="1" name="Shape 2947"/>
        <p:cNvGrpSpPr/>
        <p:nvPr/>
      </p:nvGrpSpPr>
      <p:grpSpPr>
        <a:xfrm>
          <a:off x="0" y="0"/>
          <a:ext cx="0" cy="0"/>
          <a:chOff x="0" y="0"/>
          <a:chExt cx="0" cy="0"/>
        </a:xfrm>
      </p:grpSpPr>
      <p:sp>
        <p:nvSpPr>
          <p:cNvPr id="2948" name="Google Shape;2948;g101ed46427b_0_2315"/>
          <p:cNvSpPr/>
          <p:nvPr/>
        </p:nvSpPr>
        <p:spPr>
          <a:xfrm>
            <a:off x="0" y="-9600"/>
            <a:ext cx="9144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1W x 5.63H</a:t>
            </a:r>
            <a:endParaRPr>
              <a:solidFill>
                <a:schemeClr val="dk2"/>
              </a:solidFill>
              <a:latin typeface="Poppins"/>
              <a:ea typeface="Poppins"/>
              <a:cs typeface="Poppins"/>
              <a:sym typeface="Poppins"/>
            </a:endParaRPr>
          </a:p>
        </p:txBody>
      </p:sp>
      <p:sp>
        <p:nvSpPr>
          <p:cNvPr id="2949" name="Google Shape;2949;g101ed46427b_0_2315"/>
          <p:cNvSpPr txBox="1">
            <a:spLocks noGrp="1"/>
          </p:cNvSpPr>
          <p:nvPr>
            <p:ph type="ctrTitle"/>
          </p:nvPr>
        </p:nvSpPr>
        <p:spPr>
          <a:xfrm>
            <a:off x="1326000" y="1416900"/>
            <a:ext cx="6903600" cy="1489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50" name="Google Shape;2950;g101ed46427b_0_2315"/>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489939003"/>
      </p:ext>
    </p:extLst>
  </p:cSld>
  <p:clrMapOvr>
    <a:masterClrMapping/>
  </p:clrMapOvr>
  <p:extLst>
    <p:ext uri="{DCECCB84-F9BA-43D5-87BE-67443E8EF086}">
      <p15:sldGuideLst xmlns:p15="http://schemas.microsoft.com/office/powerpoint/2012/main">
        <p15:guide id="1" pos="576">
          <p15:clr>
            <a:srgbClr val="00FFFF"/>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A. Title 6">
  <p:cSld name="A. Title 6">
    <p:bg>
      <p:bgPr>
        <a:solidFill>
          <a:schemeClr val="accent1"/>
        </a:solidFill>
        <a:effectLst/>
      </p:bgPr>
    </p:bg>
    <p:spTree>
      <p:nvGrpSpPr>
        <p:cNvPr id="1" name="Shape 2951"/>
        <p:cNvGrpSpPr/>
        <p:nvPr/>
      </p:nvGrpSpPr>
      <p:grpSpPr>
        <a:xfrm>
          <a:off x="0" y="0"/>
          <a:ext cx="0" cy="0"/>
          <a:chOff x="0" y="0"/>
          <a:chExt cx="0" cy="0"/>
        </a:xfrm>
      </p:grpSpPr>
      <p:sp>
        <p:nvSpPr>
          <p:cNvPr id="2952" name="Google Shape;2952;g101ed46427b_0_2319"/>
          <p:cNvSpPr/>
          <p:nvPr/>
        </p:nvSpPr>
        <p:spPr>
          <a:xfrm>
            <a:off x="0" y="-9600"/>
            <a:ext cx="9144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1W x 5.63H</a:t>
            </a:r>
            <a:endParaRPr>
              <a:solidFill>
                <a:schemeClr val="dk2"/>
              </a:solidFill>
              <a:latin typeface="Poppins"/>
              <a:ea typeface="Poppins"/>
              <a:cs typeface="Poppins"/>
              <a:sym typeface="Poppins"/>
            </a:endParaRPr>
          </a:p>
        </p:txBody>
      </p:sp>
      <p:sp>
        <p:nvSpPr>
          <p:cNvPr id="2953" name="Google Shape;2953;g101ed46427b_0_2319"/>
          <p:cNvSpPr txBox="1">
            <a:spLocks noGrp="1"/>
          </p:cNvSpPr>
          <p:nvPr>
            <p:ph type="ctrTitle"/>
          </p:nvPr>
        </p:nvSpPr>
        <p:spPr>
          <a:xfrm>
            <a:off x="1326000" y="1416900"/>
            <a:ext cx="6903600" cy="1489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54" name="Google Shape;2954;g101ed46427b_0_2319"/>
          <p:cNvSpPr txBox="1">
            <a:spLocks noGrp="1"/>
          </p:cNvSpPr>
          <p:nvPr>
            <p:ph type="subTitle" idx="1"/>
          </p:nvPr>
        </p:nvSpPr>
        <p:spPr>
          <a:xfrm>
            <a:off x="1326000" y="716700"/>
            <a:ext cx="6014700" cy="700200"/>
          </a:xfrm>
          <a:prstGeom prst="rect">
            <a:avLst/>
          </a:prstGeom>
        </p:spPr>
        <p:txBody>
          <a:bodyPr spcFirstLastPara="1" wrap="square" lIns="91425" tIns="91425" rIns="91425" bIns="91425" anchor="b" anchorCtr="0">
            <a:noAutofit/>
          </a:bodyPr>
          <a:lstStyle>
            <a:lvl1pPr lvl="0" rtl="0">
              <a:lnSpc>
                <a:spcPct val="100000"/>
              </a:lnSpc>
              <a:spcBef>
                <a:spcPts val="400"/>
              </a:spcBef>
              <a:spcAft>
                <a:spcPts val="0"/>
              </a:spcAft>
              <a:buClr>
                <a:schemeClr val="lt1"/>
              </a:buClr>
              <a:buSzPts val="1400"/>
              <a:buNone/>
              <a:defRPr sz="1400">
                <a:solidFill>
                  <a:schemeClr val="lt1"/>
                </a:solidFill>
              </a:defRPr>
            </a:lvl1pPr>
            <a:lvl2pPr lvl="1" rtl="0">
              <a:lnSpc>
                <a:spcPct val="100000"/>
              </a:lnSpc>
              <a:spcBef>
                <a:spcPts val="400"/>
              </a:spcBef>
              <a:spcAft>
                <a:spcPts val="0"/>
              </a:spcAft>
              <a:buClr>
                <a:schemeClr val="lt1"/>
              </a:buClr>
              <a:buSzPts val="1400"/>
              <a:buNone/>
              <a:defRPr sz="1400">
                <a:solidFill>
                  <a:schemeClr val="lt1"/>
                </a:solidFill>
              </a:defRPr>
            </a:lvl2pPr>
            <a:lvl3pPr lvl="2" rtl="0">
              <a:lnSpc>
                <a:spcPct val="100000"/>
              </a:lnSpc>
              <a:spcBef>
                <a:spcPts val="400"/>
              </a:spcBef>
              <a:spcAft>
                <a:spcPts val="0"/>
              </a:spcAft>
              <a:buClr>
                <a:schemeClr val="lt1"/>
              </a:buClr>
              <a:buSzPts val="1400"/>
              <a:buNone/>
              <a:defRPr sz="1400">
                <a:solidFill>
                  <a:schemeClr val="lt1"/>
                </a:solidFill>
              </a:defRPr>
            </a:lvl3pPr>
            <a:lvl4pPr lvl="3" rtl="0">
              <a:lnSpc>
                <a:spcPct val="100000"/>
              </a:lnSpc>
              <a:spcBef>
                <a:spcPts val="400"/>
              </a:spcBef>
              <a:spcAft>
                <a:spcPts val="0"/>
              </a:spcAft>
              <a:buClr>
                <a:schemeClr val="lt1"/>
              </a:buClr>
              <a:buSzPts val="1400"/>
              <a:buNone/>
              <a:defRPr sz="1400">
                <a:solidFill>
                  <a:schemeClr val="lt1"/>
                </a:solidFill>
              </a:defRPr>
            </a:lvl4pPr>
            <a:lvl5pPr lvl="4" rtl="0">
              <a:lnSpc>
                <a:spcPct val="100000"/>
              </a:lnSpc>
              <a:spcBef>
                <a:spcPts val="400"/>
              </a:spcBef>
              <a:spcAft>
                <a:spcPts val="0"/>
              </a:spcAft>
              <a:buClr>
                <a:schemeClr val="lt1"/>
              </a:buClr>
              <a:buSzPts val="1400"/>
              <a:buNone/>
              <a:defRPr sz="1400">
                <a:solidFill>
                  <a:schemeClr val="lt1"/>
                </a:solidFill>
              </a:defRPr>
            </a:lvl5pPr>
            <a:lvl6pPr lvl="5" rtl="0">
              <a:lnSpc>
                <a:spcPct val="100000"/>
              </a:lnSpc>
              <a:spcBef>
                <a:spcPts val="400"/>
              </a:spcBef>
              <a:spcAft>
                <a:spcPts val="0"/>
              </a:spcAft>
              <a:buClr>
                <a:schemeClr val="lt1"/>
              </a:buClr>
              <a:buSzPts val="1400"/>
              <a:buNone/>
              <a:defRPr sz="1400">
                <a:solidFill>
                  <a:schemeClr val="lt1"/>
                </a:solidFill>
              </a:defRPr>
            </a:lvl6pPr>
            <a:lvl7pPr lvl="6" rtl="0">
              <a:lnSpc>
                <a:spcPct val="100000"/>
              </a:lnSpc>
              <a:spcBef>
                <a:spcPts val="400"/>
              </a:spcBef>
              <a:spcAft>
                <a:spcPts val="0"/>
              </a:spcAft>
              <a:buClr>
                <a:schemeClr val="lt1"/>
              </a:buClr>
              <a:buSzPts val="1400"/>
              <a:buNone/>
              <a:defRPr sz="1400">
                <a:solidFill>
                  <a:schemeClr val="lt1"/>
                </a:solidFill>
              </a:defRPr>
            </a:lvl7pPr>
            <a:lvl8pPr lvl="7" rtl="0">
              <a:lnSpc>
                <a:spcPct val="100000"/>
              </a:lnSpc>
              <a:spcBef>
                <a:spcPts val="400"/>
              </a:spcBef>
              <a:spcAft>
                <a:spcPts val="0"/>
              </a:spcAft>
              <a:buClr>
                <a:schemeClr val="lt1"/>
              </a:buClr>
              <a:buSzPts val="1400"/>
              <a:buNone/>
              <a:defRPr sz="1400">
                <a:solidFill>
                  <a:schemeClr val="lt1"/>
                </a:solidFill>
              </a:defRPr>
            </a:lvl8pPr>
            <a:lvl9pPr lvl="8" rtl="0">
              <a:lnSpc>
                <a:spcPct val="100000"/>
              </a:lnSpc>
              <a:spcBef>
                <a:spcPts val="400"/>
              </a:spcBef>
              <a:spcAft>
                <a:spcPts val="0"/>
              </a:spcAft>
              <a:buClr>
                <a:schemeClr val="lt1"/>
              </a:buClr>
              <a:buSzPts val="1400"/>
              <a:buNone/>
              <a:defRPr sz="1400">
                <a:solidFill>
                  <a:schemeClr val="lt1"/>
                </a:solidFill>
              </a:defRPr>
            </a:lvl9pPr>
          </a:lstStyle>
          <a:p>
            <a:endParaRPr/>
          </a:p>
        </p:txBody>
      </p:sp>
      <p:sp>
        <p:nvSpPr>
          <p:cNvPr id="2955" name="Google Shape;2955;g101ed46427b_0_231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94786583"/>
      </p:ext>
    </p:extLst>
  </p:cSld>
  <p:clrMapOvr>
    <a:masterClrMapping/>
  </p:clrMapOvr>
  <p:extLst>
    <p:ext uri="{DCECCB84-F9BA-43D5-87BE-67443E8EF086}">
      <p15:sldGuideLst xmlns:p15="http://schemas.microsoft.com/office/powerpoint/2012/main">
        <p15:guide id="1" pos="5184">
          <p15:clr>
            <a:srgbClr val="00FFFF"/>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A. Title 7">
  <p:cSld name="A. Title 7">
    <p:bg>
      <p:bgPr>
        <a:solidFill>
          <a:schemeClr val="accent1"/>
        </a:solidFill>
        <a:effectLst/>
      </p:bgPr>
    </p:bg>
    <p:spTree>
      <p:nvGrpSpPr>
        <p:cNvPr id="1" name="Shape 2956"/>
        <p:cNvGrpSpPr/>
        <p:nvPr/>
      </p:nvGrpSpPr>
      <p:grpSpPr>
        <a:xfrm>
          <a:off x="0" y="0"/>
          <a:ext cx="0" cy="0"/>
          <a:chOff x="0" y="0"/>
          <a:chExt cx="0" cy="0"/>
        </a:xfrm>
      </p:grpSpPr>
      <p:sp>
        <p:nvSpPr>
          <p:cNvPr id="2957" name="Google Shape;2957;g101ed46427b_0_2324"/>
          <p:cNvSpPr/>
          <p:nvPr/>
        </p:nvSpPr>
        <p:spPr>
          <a:xfrm>
            <a:off x="6143400" y="-9600"/>
            <a:ext cx="30267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3.31W x 5.63H</a:t>
            </a:r>
            <a:endParaRPr>
              <a:solidFill>
                <a:schemeClr val="dk2"/>
              </a:solidFill>
              <a:latin typeface="Poppins"/>
              <a:ea typeface="Poppins"/>
              <a:cs typeface="Poppins"/>
              <a:sym typeface="Poppins"/>
            </a:endParaRPr>
          </a:p>
        </p:txBody>
      </p:sp>
      <p:sp>
        <p:nvSpPr>
          <p:cNvPr id="2958" name="Google Shape;2958;g101ed46427b_0_2324"/>
          <p:cNvSpPr txBox="1">
            <a:spLocks noGrp="1"/>
          </p:cNvSpPr>
          <p:nvPr>
            <p:ph type="ctrTitle"/>
          </p:nvPr>
        </p:nvSpPr>
        <p:spPr>
          <a:xfrm>
            <a:off x="731425" y="615750"/>
            <a:ext cx="4764900" cy="20622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59" name="Google Shape;2959;g101ed46427b_0_2324"/>
          <p:cNvSpPr txBox="1">
            <a:spLocks noGrp="1"/>
          </p:cNvSpPr>
          <p:nvPr>
            <p:ph type="subTitle" idx="1"/>
          </p:nvPr>
        </p:nvSpPr>
        <p:spPr>
          <a:xfrm>
            <a:off x="731425" y="3021300"/>
            <a:ext cx="4764900" cy="95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sz="1200">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2960" name="Google Shape;2960;g101ed46427b_0_232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326619628"/>
      </p:ext>
    </p:extLst>
  </p:cSld>
  <p:clrMapOvr>
    <a:masterClrMapping/>
  </p:clrMapOvr>
  <p:extLst>
    <p:ext uri="{DCECCB84-F9BA-43D5-87BE-67443E8EF086}">
      <p15:sldGuideLst xmlns:p15="http://schemas.microsoft.com/office/powerpoint/2012/main">
        <p15:guide id="1" pos="3870">
          <p15:clr>
            <a:srgbClr val="00FFFF"/>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A. Title 8">
  <p:cSld name="A. Title 8">
    <p:bg>
      <p:bgPr>
        <a:solidFill>
          <a:schemeClr val="accent1"/>
        </a:solidFill>
        <a:effectLst/>
      </p:bgPr>
    </p:bg>
    <p:spTree>
      <p:nvGrpSpPr>
        <p:cNvPr id="1" name="Shape 2961"/>
        <p:cNvGrpSpPr/>
        <p:nvPr/>
      </p:nvGrpSpPr>
      <p:grpSpPr>
        <a:xfrm>
          <a:off x="0" y="0"/>
          <a:ext cx="0" cy="0"/>
          <a:chOff x="0" y="0"/>
          <a:chExt cx="0" cy="0"/>
        </a:xfrm>
      </p:grpSpPr>
      <p:sp>
        <p:nvSpPr>
          <p:cNvPr id="2962" name="Google Shape;2962;g101ed46427b_0_2329"/>
          <p:cNvSpPr/>
          <p:nvPr/>
        </p:nvSpPr>
        <p:spPr>
          <a:xfrm>
            <a:off x="4572000" y="-9600"/>
            <a:ext cx="45981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5.03W x 5.63H</a:t>
            </a:r>
            <a:endParaRPr>
              <a:solidFill>
                <a:schemeClr val="dk2"/>
              </a:solidFill>
              <a:latin typeface="Poppins"/>
              <a:ea typeface="Poppins"/>
              <a:cs typeface="Poppins"/>
              <a:sym typeface="Poppins"/>
            </a:endParaRPr>
          </a:p>
        </p:txBody>
      </p:sp>
      <p:sp>
        <p:nvSpPr>
          <p:cNvPr id="2963" name="Google Shape;2963;g101ed46427b_0_2329"/>
          <p:cNvSpPr txBox="1">
            <a:spLocks noGrp="1"/>
          </p:cNvSpPr>
          <p:nvPr>
            <p:ph type="ctrTitle"/>
          </p:nvPr>
        </p:nvSpPr>
        <p:spPr>
          <a:xfrm>
            <a:off x="731425" y="615750"/>
            <a:ext cx="4764900" cy="20622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2964" name="Google Shape;2964;g101ed46427b_0_2329"/>
          <p:cNvSpPr txBox="1">
            <a:spLocks noGrp="1"/>
          </p:cNvSpPr>
          <p:nvPr>
            <p:ph type="subTitle" idx="1"/>
          </p:nvPr>
        </p:nvSpPr>
        <p:spPr>
          <a:xfrm>
            <a:off x="731425" y="3021300"/>
            <a:ext cx="4764900" cy="95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sz="1200">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2965" name="Google Shape;2965;g101ed46427b_0_232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719800969"/>
      </p:ext>
    </p:extLst>
  </p:cSld>
  <p:clrMapOvr>
    <a:masterClrMapping/>
  </p:clrMapOvr>
  <p:extLst>
    <p:ext uri="{DCECCB84-F9BA-43D5-87BE-67443E8EF086}">
      <p15:sldGuideLst xmlns:p15="http://schemas.microsoft.com/office/powerpoint/2012/main">
        <p15:guide id="1" pos="2880">
          <p15:clr>
            <a:srgbClr val="00FFFF"/>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A. Title 9">
  <p:cSld name="A. Title 9">
    <p:bg>
      <p:bgPr>
        <a:solidFill>
          <a:schemeClr val="accent1"/>
        </a:solidFill>
        <a:effectLst/>
      </p:bgPr>
    </p:bg>
    <p:spTree>
      <p:nvGrpSpPr>
        <p:cNvPr id="1" name="Shape 2966"/>
        <p:cNvGrpSpPr/>
        <p:nvPr/>
      </p:nvGrpSpPr>
      <p:grpSpPr>
        <a:xfrm>
          <a:off x="0" y="0"/>
          <a:ext cx="0" cy="0"/>
          <a:chOff x="0" y="0"/>
          <a:chExt cx="0" cy="0"/>
        </a:xfrm>
      </p:grpSpPr>
      <p:sp>
        <p:nvSpPr>
          <p:cNvPr id="2967" name="Google Shape;2967;g101ed46427b_0_2334"/>
          <p:cNvSpPr/>
          <p:nvPr/>
        </p:nvSpPr>
        <p:spPr>
          <a:xfrm>
            <a:off x="3000600" y="-9600"/>
            <a:ext cx="61695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rPr>
              <a:t>Insert Picture Here.</a:t>
            </a:r>
            <a:endParaRPr>
              <a:solidFill>
                <a:schemeClr val="dk2"/>
              </a:solidFill>
            </a:endParaRPr>
          </a:p>
          <a:p>
            <a:pPr marL="0" lvl="0" indent="0" algn="ctr" rtl="0">
              <a:spcBef>
                <a:spcPts val="0"/>
              </a:spcBef>
              <a:spcAft>
                <a:spcPts val="0"/>
              </a:spcAft>
              <a:buClr>
                <a:schemeClr val="dk1"/>
              </a:buClr>
              <a:buSzPts val="1100"/>
              <a:buFont typeface="Arial"/>
              <a:buNone/>
            </a:pPr>
            <a:r>
              <a:rPr lang="es-AR">
                <a:solidFill>
                  <a:schemeClr val="dk2"/>
                </a:solidFill>
              </a:rPr>
              <a:t>Size: 6.75W x 5.63H</a:t>
            </a:r>
            <a:endParaRPr>
              <a:solidFill>
                <a:schemeClr val="dk2"/>
              </a:solidFill>
            </a:endParaRPr>
          </a:p>
        </p:txBody>
      </p:sp>
      <p:sp>
        <p:nvSpPr>
          <p:cNvPr id="2968" name="Google Shape;2968;g101ed46427b_0_2334"/>
          <p:cNvSpPr txBox="1">
            <a:spLocks noGrp="1"/>
          </p:cNvSpPr>
          <p:nvPr>
            <p:ph type="ctrTitle"/>
          </p:nvPr>
        </p:nvSpPr>
        <p:spPr>
          <a:xfrm>
            <a:off x="731425" y="615750"/>
            <a:ext cx="4764900" cy="2062200"/>
          </a:xfrm>
          <a:prstGeom prst="rect">
            <a:avLst/>
          </a:prstGeom>
        </p:spPr>
        <p:txBody>
          <a:bodyPr spcFirstLastPara="1" wrap="square" lIns="91425" tIns="91425" rIns="91425" bIns="91425" anchor="b" anchorCtr="0">
            <a:noAutofit/>
          </a:bodyPr>
          <a:lstStyle>
            <a:lvl1pPr lvl="0" rtl="0">
              <a:spcBef>
                <a:spcPts val="0"/>
              </a:spcBef>
              <a:spcAft>
                <a:spcPts val="0"/>
              </a:spcAft>
              <a:buSzPts val="4600"/>
              <a:buNone/>
              <a:defRPr sz="46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969" name="Google Shape;2969;g101ed46427b_0_2334"/>
          <p:cNvSpPr txBox="1">
            <a:spLocks noGrp="1"/>
          </p:cNvSpPr>
          <p:nvPr>
            <p:ph type="subTitle" idx="1"/>
          </p:nvPr>
        </p:nvSpPr>
        <p:spPr>
          <a:xfrm>
            <a:off x="731425" y="3021300"/>
            <a:ext cx="4764900" cy="95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sz="1200"/>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2970" name="Google Shape;2970;g101ed46427b_0_233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4005529804"/>
      </p:ext>
    </p:extLst>
  </p:cSld>
  <p:clrMapOvr>
    <a:masterClrMapping/>
  </p:clrMapOvr>
  <p:extLst>
    <p:ext uri="{DCECCB84-F9BA-43D5-87BE-67443E8EF086}">
      <p15:sldGuideLst xmlns:p15="http://schemas.microsoft.com/office/powerpoint/2012/main">
        <p15:guide id="1" pos="1890">
          <p15:clr>
            <a:srgbClr val="00FFFF"/>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B. Divider 1">
  <p:cSld name="B. Divider 1">
    <p:bg>
      <p:bgPr>
        <a:solidFill>
          <a:schemeClr val="accent2"/>
        </a:solidFill>
        <a:effectLst/>
      </p:bgPr>
    </p:bg>
    <p:spTree>
      <p:nvGrpSpPr>
        <p:cNvPr id="1" name="Shape 2971"/>
        <p:cNvGrpSpPr/>
        <p:nvPr/>
      </p:nvGrpSpPr>
      <p:grpSpPr>
        <a:xfrm>
          <a:off x="0" y="0"/>
          <a:ext cx="0" cy="0"/>
          <a:chOff x="0" y="0"/>
          <a:chExt cx="0" cy="0"/>
        </a:xfrm>
      </p:grpSpPr>
      <p:sp>
        <p:nvSpPr>
          <p:cNvPr id="2972" name="Google Shape;2972;g101ed46427b_0_2339"/>
          <p:cNvSpPr/>
          <p:nvPr/>
        </p:nvSpPr>
        <p:spPr>
          <a:xfrm>
            <a:off x="0" y="0"/>
            <a:ext cx="6858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g101ed46427b_0_2339"/>
          <p:cNvSpPr txBox="1">
            <a:spLocks noGrp="1"/>
          </p:cNvSpPr>
          <p:nvPr>
            <p:ph type="title"/>
          </p:nvPr>
        </p:nvSpPr>
        <p:spPr>
          <a:xfrm>
            <a:off x="283475" y="1363700"/>
            <a:ext cx="5943600" cy="1515300"/>
          </a:xfrm>
          <a:prstGeom prst="rect">
            <a:avLst/>
          </a:prstGeom>
        </p:spPr>
        <p:txBody>
          <a:bodyPr spcFirstLastPara="1" wrap="square" lIns="91425" tIns="91425" rIns="91425" bIns="91425" anchor="b" anchorCtr="0">
            <a:noAutofit/>
          </a:bodyPr>
          <a:lstStyle>
            <a:lvl1pPr lvl="0" rtl="0">
              <a:spcBef>
                <a:spcPts val="0"/>
              </a:spcBef>
              <a:spcAft>
                <a:spcPts val="0"/>
              </a:spcAft>
              <a:buSzPts val="4600"/>
              <a:buNone/>
              <a:defRPr sz="4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2974" name="Google Shape;2974;g101ed46427b_0_2339"/>
          <p:cNvSpPr txBox="1"/>
          <p:nvPr/>
        </p:nvSpPr>
        <p:spPr>
          <a:xfrm>
            <a:off x="1929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2975" name="Google Shape;2975;g101ed46427b_0_233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934231329"/>
      </p:ext>
    </p:extLst>
  </p:cSld>
  <p:clrMapOvr>
    <a:masterClrMapping/>
  </p:clrMapOvr>
  <p:extLst>
    <p:ext uri="{DCECCB84-F9BA-43D5-87BE-67443E8EF086}">
      <p15:sldGuideLst xmlns:p15="http://schemas.microsoft.com/office/powerpoint/2012/main">
        <p15:guide id="1" pos="4320">
          <p15:clr>
            <a:srgbClr val="00FFFF"/>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B. Divider 2">
  <p:cSld name="B. Divider 2">
    <p:bg>
      <p:bgPr>
        <a:solidFill>
          <a:schemeClr val="accent2"/>
        </a:solidFill>
        <a:effectLst/>
      </p:bgPr>
    </p:bg>
    <p:spTree>
      <p:nvGrpSpPr>
        <p:cNvPr id="1" name="Shape 2976"/>
        <p:cNvGrpSpPr/>
        <p:nvPr/>
      </p:nvGrpSpPr>
      <p:grpSpPr>
        <a:xfrm>
          <a:off x="0" y="0"/>
          <a:ext cx="0" cy="0"/>
          <a:chOff x="0" y="0"/>
          <a:chExt cx="0" cy="0"/>
        </a:xfrm>
      </p:grpSpPr>
      <p:sp>
        <p:nvSpPr>
          <p:cNvPr id="2977" name="Google Shape;2977;g101ed46427b_0_2344"/>
          <p:cNvSpPr/>
          <p:nvPr/>
        </p:nvSpPr>
        <p:spPr>
          <a:xfrm>
            <a:off x="6858000" y="0"/>
            <a:ext cx="2286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g101ed46427b_0_2344"/>
          <p:cNvSpPr txBox="1">
            <a:spLocks noGrp="1"/>
          </p:cNvSpPr>
          <p:nvPr>
            <p:ph type="title"/>
          </p:nvPr>
        </p:nvSpPr>
        <p:spPr>
          <a:xfrm>
            <a:off x="283475" y="1363700"/>
            <a:ext cx="5943600" cy="15153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600"/>
              <a:buNone/>
              <a:defRPr sz="4600">
                <a:solidFill>
                  <a:schemeClr val="lt1"/>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2979" name="Google Shape;2979;g101ed46427b_0_234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533774901"/>
      </p:ext>
    </p:extLst>
  </p:cSld>
  <p:clrMapOvr>
    <a:masterClrMapping/>
  </p:clrMapOvr>
  <p:extLst>
    <p:ext uri="{DCECCB84-F9BA-43D5-87BE-67443E8EF086}">
      <p15:sldGuideLst xmlns:p15="http://schemas.microsoft.com/office/powerpoint/2012/main">
        <p15:guide id="1" pos="4320">
          <p15:clr>
            <a:srgbClr val="00FFFF"/>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B. Divider 3">
  <p:cSld name="B. Divider 3">
    <p:bg>
      <p:bgPr>
        <a:solidFill>
          <a:schemeClr val="accent2"/>
        </a:solidFill>
        <a:effectLst/>
      </p:bgPr>
    </p:bg>
    <p:spTree>
      <p:nvGrpSpPr>
        <p:cNvPr id="1" name="Shape 2980"/>
        <p:cNvGrpSpPr/>
        <p:nvPr/>
      </p:nvGrpSpPr>
      <p:grpSpPr>
        <a:xfrm>
          <a:off x="0" y="0"/>
          <a:ext cx="0" cy="0"/>
          <a:chOff x="0" y="0"/>
          <a:chExt cx="0" cy="0"/>
        </a:xfrm>
      </p:grpSpPr>
      <p:sp>
        <p:nvSpPr>
          <p:cNvPr id="2981" name="Google Shape;2981;g101ed46427b_0_2348"/>
          <p:cNvSpPr/>
          <p:nvPr/>
        </p:nvSpPr>
        <p:spPr>
          <a:xfrm>
            <a:off x="2286000" y="0"/>
            <a:ext cx="6858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g101ed46427b_0_2348"/>
          <p:cNvSpPr txBox="1">
            <a:spLocks noGrp="1"/>
          </p:cNvSpPr>
          <p:nvPr>
            <p:ph type="title"/>
          </p:nvPr>
        </p:nvSpPr>
        <p:spPr>
          <a:xfrm>
            <a:off x="2907800" y="1362456"/>
            <a:ext cx="5943600" cy="1515300"/>
          </a:xfrm>
          <a:prstGeom prst="rect">
            <a:avLst/>
          </a:prstGeom>
        </p:spPr>
        <p:txBody>
          <a:bodyPr spcFirstLastPara="1" wrap="square" lIns="91425" tIns="91425" rIns="91425" bIns="91425" anchor="b" anchorCtr="0">
            <a:noAutofit/>
          </a:bodyPr>
          <a:lstStyle>
            <a:lvl1pPr lvl="0" algn="r" rtl="0">
              <a:spcBef>
                <a:spcPts val="0"/>
              </a:spcBef>
              <a:spcAft>
                <a:spcPts val="0"/>
              </a:spcAft>
              <a:buSzPts val="4600"/>
              <a:buNone/>
              <a:defRPr sz="4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983" name="Google Shape;2983;g101ed46427b_0_2348"/>
          <p:cNvSpPr txBox="1"/>
          <p:nvPr/>
        </p:nvSpPr>
        <p:spPr>
          <a:xfrm>
            <a:off x="4215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2984" name="Google Shape;2984;g101ed46427b_0_2348"/>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718324442"/>
      </p:ext>
    </p:extLst>
  </p:cSld>
  <p:clrMapOvr>
    <a:masterClrMapping/>
  </p:clrMapOvr>
  <p:extLst>
    <p:ext uri="{DCECCB84-F9BA-43D5-87BE-67443E8EF086}">
      <p15:sldGuideLst xmlns:p15="http://schemas.microsoft.com/office/powerpoint/2012/main">
        <p15:guide id="1" pos="1440">
          <p15:clr>
            <a:srgbClr val="00FFFF"/>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B. Divider 4">
  <p:cSld name="B. Divider 4">
    <p:bg>
      <p:bgPr>
        <a:solidFill>
          <a:schemeClr val="accent2"/>
        </a:solidFill>
        <a:effectLst/>
      </p:bgPr>
    </p:bg>
    <p:spTree>
      <p:nvGrpSpPr>
        <p:cNvPr id="1" name="Shape 2985"/>
        <p:cNvGrpSpPr/>
        <p:nvPr/>
      </p:nvGrpSpPr>
      <p:grpSpPr>
        <a:xfrm>
          <a:off x="0" y="0"/>
          <a:ext cx="0" cy="0"/>
          <a:chOff x="0" y="0"/>
          <a:chExt cx="0" cy="0"/>
        </a:xfrm>
      </p:grpSpPr>
      <p:sp>
        <p:nvSpPr>
          <p:cNvPr id="2986" name="Google Shape;2986;g101ed46427b_0_2353"/>
          <p:cNvSpPr/>
          <p:nvPr/>
        </p:nvSpPr>
        <p:spPr>
          <a:xfrm>
            <a:off x="0" y="0"/>
            <a:ext cx="2286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g101ed46427b_0_2353"/>
          <p:cNvSpPr txBox="1">
            <a:spLocks noGrp="1"/>
          </p:cNvSpPr>
          <p:nvPr>
            <p:ph type="title"/>
          </p:nvPr>
        </p:nvSpPr>
        <p:spPr>
          <a:xfrm>
            <a:off x="2907800" y="1362456"/>
            <a:ext cx="5943600" cy="15153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lt1"/>
              </a:buClr>
              <a:buSzPts val="4600"/>
              <a:buNone/>
              <a:defRPr sz="4600">
                <a:solidFill>
                  <a:schemeClr val="lt1"/>
                </a:solidFill>
              </a:defRPr>
            </a:lvl1pPr>
            <a:lvl2pPr lvl="1" algn="ctr" rtl="0">
              <a:spcBef>
                <a:spcPts val="0"/>
              </a:spcBef>
              <a:spcAft>
                <a:spcPts val="0"/>
              </a:spcAft>
              <a:buClr>
                <a:schemeClr val="lt1"/>
              </a:buClr>
              <a:buSzPts val="3600"/>
              <a:buNone/>
              <a:defRPr sz="3600">
                <a:solidFill>
                  <a:schemeClr val="lt1"/>
                </a:solidFill>
              </a:defRPr>
            </a:lvl2pPr>
            <a:lvl3pPr lvl="2" algn="ctr" rtl="0">
              <a:spcBef>
                <a:spcPts val="0"/>
              </a:spcBef>
              <a:spcAft>
                <a:spcPts val="0"/>
              </a:spcAft>
              <a:buClr>
                <a:schemeClr val="lt1"/>
              </a:buClr>
              <a:buSzPts val="3600"/>
              <a:buNone/>
              <a:defRPr sz="3600">
                <a:solidFill>
                  <a:schemeClr val="lt1"/>
                </a:solidFill>
              </a:defRPr>
            </a:lvl3pPr>
            <a:lvl4pPr lvl="3" algn="ctr" rtl="0">
              <a:spcBef>
                <a:spcPts val="0"/>
              </a:spcBef>
              <a:spcAft>
                <a:spcPts val="0"/>
              </a:spcAft>
              <a:buClr>
                <a:schemeClr val="lt1"/>
              </a:buClr>
              <a:buSzPts val="3600"/>
              <a:buNone/>
              <a:defRPr sz="3600">
                <a:solidFill>
                  <a:schemeClr val="lt1"/>
                </a:solidFill>
              </a:defRPr>
            </a:lvl4pPr>
            <a:lvl5pPr lvl="4" algn="ctr" rtl="0">
              <a:spcBef>
                <a:spcPts val="0"/>
              </a:spcBef>
              <a:spcAft>
                <a:spcPts val="0"/>
              </a:spcAft>
              <a:buClr>
                <a:schemeClr val="lt1"/>
              </a:buClr>
              <a:buSzPts val="3600"/>
              <a:buNone/>
              <a:defRPr sz="3600">
                <a:solidFill>
                  <a:schemeClr val="lt1"/>
                </a:solidFill>
              </a:defRPr>
            </a:lvl5pPr>
            <a:lvl6pPr lvl="5" algn="ctr" rtl="0">
              <a:spcBef>
                <a:spcPts val="0"/>
              </a:spcBef>
              <a:spcAft>
                <a:spcPts val="0"/>
              </a:spcAft>
              <a:buClr>
                <a:schemeClr val="lt1"/>
              </a:buClr>
              <a:buSzPts val="3600"/>
              <a:buNone/>
              <a:defRPr sz="3600">
                <a:solidFill>
                  <a:schemeClr val="lt1"/>
                </a:solidFill>
              </a:defRPr>
            </a:lvl6pPr>
            <a:lvl7pPr lvl="6" algn="ctr" rtl="0">
              <a:spcBef>
                <a:spcPts val="0"/>
              </a:spcBef>
              <a:spcAft>
                <a:spcPts val="0"/>
              </a:spcAft>
              <a:buClr>
                <a:schemeClr val="lt1"/>
              </a:buClr>
              <a:buSzPts val="3600"/>
              <a:buNone/>
              <a:defRPr sz="3600">
                <a:solidFill>
                  <a:schemeClr val="lt1"/>
                </a:solidFill>
              </a:defRPr>
            </a:lvl7pPr>
            <a:lvl8pPr lvl="7" algn="ctr" rtl="0">
              <a:spcBef>
                <a:spcPts val="0"/>
              </a:spcBef>
              <a:spcAft>
                <a:spcPts val="0"/>
              </a:spcAft>
              <a:buClr>
                <a:schemeClr val="lt1"/>
              </a:buClr>
              <a:buSzPts val="3600"/>
              <a:buNone/>
              <a:defRPr sz="3600">
                <a:solidFill>
                  <a:schemeClr val="lt1"/>
                </a:solidFill>
              </a:defRPr>
            </a:lvl8pPr>
            <a:lvl9pPr lvl="8" algn="ctr" rtl="0">
              <a:spcBef>
                <a:spcPts val="0"/>
              </a:spcBef>
              <a:spcAft>
                <a:spcPts val="0"/>
              </a:spcAft>
              <a:buClr>
                <a:schemeClr val="lt1"/>
              </a:buClr>
              <a:buSzPts val="3600"/>
              <a:buNone/>
              <a:defRPr sz="3600">
                <a:solidFill>
                  <a:schemeClr val="lt1"/>
                </a:solidFill>
              </a:defRPr>
            </a:lvl9pPr>
          </a:lstStyle>
          <a:p>
            <a:endParaRPr/>
          </a:p>
        </p:txBody>
      </p:sp>
      <p:sp>
        <p:nvSpPr>
          <p:cNvPr id="2988" name="Google Shape;2988;g101ed46427b_0_2353"/>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399108712"/>
      </p:ext>
    </p:extLst>
  </p:cSld>
  <p:clrMapOvr>
    <a:masterClrMapping/>
  </p:clrMapOvr>
  <p:extLst>
    <p:ext uri="{DCECCB84-F9BA-43D5-87BE-67443E8EF086}">
      <p15:sldGuideLst xmlns:p15="http://schemas.microsoft.com/office/powerpoint/2012/main">
        <p15:guide id="1" pos="1440">
          <p15:clr>
            <a:srgbClr val="00FFFF"/>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D. Title and Body w/Block Right">
  <p:cSld name="D. Title and Body w/Block Right">
    <p:bg>
      <p:bgPr>
        <a:solidFill>
          <a:schemeClr val="accent3"/>
        </a:solidFill>
        <a:effectLst/>
      </p:bgPr>
    </p:bg>
    <p:spTree>
      <p:nvGrpSpPr>
        <p:cNvPr id="1" name="Shape 2989"/>
        <p:cNvGrpSpPr/>
        <p:nvPr/>
      </p:nvGrpSpPr>
      <p:grpSpPr>
        <a:xfrm>
          <a:off x="0" y="0"/>
          <a:ext cx="0" cy="0"/>
          <a:chOff x="0" y="0"/>
          <a:chExt cx="0" cy="0"/>
        </a:xfrm>
      </p:grpSpPr>
      <p:sp>
        <p:nvSpPr>
          <p:cNvPr id="2990" name="Google Shape;2990;g101ed46427b_0_2357"/>
          <p:cNvSpPr/>
          <p:nvPr/>
        </p:nvSpPr>
        <p:spPr>
          <a:xfrm>
            <a:off x="0" y="-7950"/>
            <a:ext cx="6163200" cy="5159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FD00"/>
              </a:solidFill>
            </a:endParaRPr>
          </a:p>
        </p:txBody>
      </p:sp>
      <p:sp>
        <p:nvSpPr>
          <p:cNvPr id="2991" name="Google Shape;2991;g101ed46427b_0_2357"/>
          <p:cNvSpPr txBox="1">
            <a:spLocks noGrp="1"/>
          </p:cNvSpPr>
          <p:nvPr>
            <p:ph type="title"/>
          </p:nvPr>
        </p:nvSpPr>
        <p:spPr>
          <a:xfrm>
            <a:off x="283475" y="182875"/>
            <a:ext cx="54708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2992" name="Google Shape;2992;g101ed46427b_0_2357"/>
          <p:cNvSpPr txBox="1"/>
          <p:nvPr/>
        </p:nvSpPr>
        <p:spPr>
          <a:xfrm>
            <a:off x="15816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2993" name="Google Shape;2993;g101ed46427b_0_2357"/>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2994" name="Google Shape;2994;g101ed46427b_0_2357"/>
          <p:cNvSpPr txBox="1">
            <a:spLocks noGrp="1"/>
          </p:cNvSpPr>
          <p:nvPr>
            <p:ph type="body" idx="1"/>
          </p:nvPr>
        </p:nvSpPr>
        <p:spPr>
          <a:xfrm>
            <a:off x="283475" y="1448700"/>
            <a:ext cx="4127400" cy="33153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Tree>
    <p:extLst>
      <p:ext uri="{BB962C8B-B14F-4D97-AF65-F5344CB8AC3E}">
        <p14:creationId xmlns:p14="http://schemas.microsoft.com/office/powerpoint/2010/main" val="792817941"/>
      </p:ext>
    </p:extLst>
  </p:cSld>
  <p:clrMapOvr>
    <a:masterClrMapping/>
  </p:clrMapOvr>
  <p:extLst>
    <p:ext uri="{DCECCB84-F9BA-43D5-87BE-67443E8EF086}">
      <p15:sldGuideLst xmlns:p15="http://schemas.microsoft.com/office/powerpoint/2012/main">
        <p15:guide id="1" pos="3882">
          <p15:clr>
            <a:srgbClr val="00FFFF"/>
          </p15:clr>
        </p15:guide>
        <p15:guide id="2" pos="4222">
          <p15:clr>
            <a:srgbClr val="00FFFF"/>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D. Title and Body w/Blog Left">
  <p:cSld name="D. Title and Body w/Blog Left">
    <p:bg>
      <p:bgPr>
        <a:solidFill>
          <a:schemeClr val="accent3"/>
        </a:solidFill>
        <a:effectLst/>
      </p:bgPr>
    </p:bg>
    <p:spTree>
      <p:nvGrpSpPr>
        <p:cNvPr id="1" name="Shape 2995"/>
        <p:cNvGrpSpPr/>
        <p:nvPr/>
      </p:nvGrpSpPr>
      <p:grpSpPr>
        <a:xfrm>
          <a:off x="0" y="0"/>
          <a:ext cx="0" cy="0"/>
          <a:chOff x="0" y="0"/>
          <a:chExt cx="0" cy="0"/>
        </a:xfrm>
      </p:grpSpPr>
      <p:sp>
        <p:nvSpPr>
          <p:cNvPr id="2996" name="Google Shape;2996;g101ed46427b_0_2363"/>
          <p:cNvSpPr/>
          <p:nvPr/>
        </p:nvSpPr>
        <p:spPr>
          <a:xfrm>
            <a:off x="2286000" y="0"/>
            <a:ext cx="6858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g101ed46427b_0_2363"/>
          <p:cNvSpPr txBox="1">
            <a:spLocks noGrp="1"/>
          </p:cNvSpPr>
          <p:nvPr>
            <p:ph type="title"/>
          </p:nvPr>
        </p:nvSpPr>
        <p:spPr>
          <a:xfrm>
            <a:off x="2642525" y="182875"/>
            <a:ext cx="54681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2998" name="Google Shape;2998;g101ed46427b_0_2363"/>
          <p:cNvSpPr txBox="1"/>
          <p:nvPr/>
        </p:nvSpPr>
        <p:spPr>
          <a:xfrm>
            <a:off x="4215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2999" name="Google Shape;2999;g101ed46427b_0_2363"/>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000" name="Google Shape;3000;g101ed46427b_0_2363"/>
          <p:cNvSpPr txBox="1">
            <a:spLocks noGrp="1"/>
          </p:cNvSpPr>
          <p:nvPr>
            <p:ph type="body" idx="1"/>
          </p:nvPr>
        </p:nvSpPr>
        <p:spPr>
          <a:xfrm>
            <a:off x="2727050" y="1448700"/>
            <a:ext cx="4127400" cy="33153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Tree>
    <p:extLst>
      <p:ext uri="{BB962C8B-B14F-4D97-AF65-F5344CB8AC3E}">
        <p14:creationId xmlns:p14="http://schemas.microsoft.com/office/powerpoint/2010/main" val="1752695780"/>
      </p:ext>
    </p:extLst>
  </p:cSld>
  <p:clrMapOvr>
    <a:masterClrMapping/>
  </p:clrMapOvr>
  <p:extLst>
    <p:ext uri="{DCECCB84-F9BA-43D5-87BE-67443E8EF086}">
      <p15:sldGuideLst xmlns:p15="http://schemas.microsoft.com/office/powerpoint/2012/main">
        <p15:guide id="1" pos="3387">
          <p15:clr>
            <a:srgbClr val="00FFFF"/>
          </p15:clr>
        </p15:guide>
        <p15:guide id="2" pos="1440">
          <p15:clr>
            <a:srgbClr val="00FFFF"/>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D. Title and Body w/Blog Bottom">
  <p:cSld name="D. Title and Body w/Blog Bottom">
    <p:bg>
      <p:bgPr>
        <a:solidFill>
          <a:schemeClr val="accent3"/>
        </a:solidFill>
        <a:effectLst/>
      </p:bgPr>
    </p:bg>
    <p:spTree>
      <p:nvGrpSpPr>
        <p:cNvPr id="1" name="Shape 3001"/>
        <p:cNvGrpSpPr/>
        <p:nvPr/>
      </p:nvGrpSpPr>
      <p:grpSpPr>
        <a:xfrm>
          <a:off x="0" y="0"/>
          <a:ext cx="0" cy="0"/>
          <a:chOff x="0" y="0"/>
          <a:chExt cx="0" cy="0"/>
        </a:xfrm>
      </p:grpSpPr>
      <p:sp>
        <p:nvSpPr>
          <p:cNvPr id="3002" name="Google Shape;3002;g101ed46427b_0_2369"/>
          <p:cNvSpPr/>
          <p:nvPr/>
        </p:nvSpPr>
        <p:spPr>
          <a:xfrm>
            <a:off x="0" y="0"/>
            <a:ext cx="9144000" cy="4557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g101ed46427b_0_2369"/>
          <p:cNvSpPr txBox="1">
            <a:spLocks noGrp="1"/>
          </p:cNvSpPr>
          <p:nvPr>
            <p:ph type="title"/>
          </p:nvPr>
        </p:nvSpPr>
        <p:spPr>
          <a:xfrm>
            <a:off x="283475" y="182875"/>
            <a:ext cx="54681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04" name="Google Shape;3004;g101ed46427b_0_236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005" name="Google Shape;3005;g101ed46427b_0_2369"/>
          <p:cNvSpPr txBox="1">
            <a:spLocks noGrp="1"/>
          </p:cNvSpPr>
          <p:nvPr>
            <p:ph type="body" idx="1"/>
          </p:nvPr>
        </p:nvSpPr>
        <p:spPr>
          <a:xfrm>
            <a:off x="283475" y="1448700"/>
            <a:ext cx="4127400" cy="33153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Tree>
    <p:extLst>
      <p:ext uri="{BB962C8B-B14F-4D97-AF65-F5344CB8AC3E}">
        <p14:creationId xmlns:p14="http://schemas.microsoft.com/office/powerpoint/2010/main" val="1170113255"/>
      </p:ext>
    </p:extLst>
  </p:cSld>
  <p:clrMapOvr>
    <a:masterClrMapping/>
  </p:clrMapOvr>
  <p:extLst>
    <p:ext uri="{DCECCB84-F9BA-43D5-87BE-67443E8EF086}">
      <p15:sldGuideLst xmlns:p15="http://schemas.microsoft.com/office/powerpoint/2012/main">
        <p15:guide id="1" pos="3387">
          <p15:clr>
            <a:srgbClr val="00FFFF"/>
          </p15:clr>
        </p15:guide>
        <p15:guide id="2" orient="horz" pos="2871">
          <p15:clr>
            <a:srgbClr val="00FFFF"/>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D. Title and Body w/Blog Top">
  <p:cSld name="D. Title and Body w/Blog Top">
    <p:bg>
      <p:bgPr>
        <a:solidFill>
          <a:schemeClr val="accent3"/>
        </a:solidFill>
        <a:effectLst/>
      </p:bgPr>
    </p:bg>
    <p:spTree>
      <p:nvGrpSpPr>
        <p:cNvPr id="1" name="Shape 3006"/>
        <p:cNvGrpSpPr/>
        <p:nvPr/>
      </p:nvGrpSpPr>
      <p:grpSpPr>
        <a:xfrm>
          <a:off x="0" y="0"/>
          <a:ext cx="0" cy="0"/>
          <a:chOff x="0" y="0"/>
          <a:chExt cx="0" cy="0"/>
        </a:xfrm>
      </p:grpSpPr>
      <p:sp>
        <p:nvSpPr>
          <p:cNvPr id="3007" name="Google Shape;3007;g101ed46427b_0_2374"/>
          <p:cNvSpPr/>
          <p:nvPr/>
        </p:nvSpPr>
        <p:spPr>
          <a:xfrm>
            <a:off x="0" y="844375"/>
            <a:ext cx="9144000" cy="4312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g101ed46427b_0_2374"/>
          <p:cNvSpPr txBox="1">
            <a:spLocks noGrp="1"/>
          </p:cNvSpPr>
          <p:nvPr>
            <p:ph type="title"/>
          </p:nvPr>
        </p:nvSpPr>
        <p:spPr>
          <a:xfrm>
            <a:off x="283475" y="182875"/>
            <a:ext cx="78669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09" name="Google Shape;3009;g101ed46427b_0_237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010" name="Google Shape;3010;g101ed46427b_0_2374"/>
          <p:cNvSpPr txBox="1">
            <a:spLocks noGrp="1"/>
          </p:cNvSpPr>
          <p:nvPr>
            <p:ph type="body" idx="1"/>
          </p:nvPr>
        </p:nvSpPr>
        <p:spPr>
          <a:xfrm>
            <a:off x="283475" y="1448700"/>
            <a:ext cx="4127400" cy="33153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Tree>
    <p:extLst>
      <p:ext uri="{BB962C8B-B14F-4D97-AF65-F5344CB8AC3E}">
        <p14:creationId xmlns:p14="http://schemas.microsoft.com/office/powerpoint/2010/main" val="3629283286"/>
      </p:ext>
    </p:extLst>
  </p:cSld>
  <p:clrMapOvr>
    <a:masterClrMapping/>
  </p:clrMapOvr>
  <p:extLst>
    <p:ext uri="{DCECCB84-F9BA-43D5-87BE-67443E8EF086}">
      <p15:sldGuideLst xmlns:p15="http://schemas.microsoft.com/office/powerpoint/2012/main">
        <p15:guide id="1" pos="3387">
          <p15:clr>
            <a:srgbClr val="00FFFF"/>
          </p15:clr>
        </p15:guide>
        <p15:guide id="2" orient="horz" pos="2871">
          <p15:clr>
            <a:srgbClr val="00FFFF"/>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H. Product Highlight 1">
  <p:cSld name="H. Product Highlight 1">
    <p:bg>
      <p:bgPr>
        <a:solidFill>
          <a:schemeClr val="accent3"/>
        </a:solidFill>
        <a:effectLst/>
      </p:bgPr>
    </p:bg>
    <p:spTree>
      <p:nvGrpSpPr>
        <p:cNvPr id="1" name="Shape 3011"/>
        <p:cNvGrpSpPr/>
        <p:nvPr/>
      </p:nvGrpSpPr>
      <p:grpSpPr>
        <a:xfrm>
          <a:off x="0" y="0"/>
          <a:ext cx="0" cy="0"/>
          <a:chOff x="0" y="0"/>
          <a:chExt cx="0" cy="0"/>
        </a:xfrm>
      </p:grpSpPr>
      <p:sp>
        <p:nvSpPr>
          <p:cNvPr id="3012" name="Google Shape;3012;g101ed46427b_0_2379"/>
          <p:cNvSpPr/>
          <p:nvPr/>
        </p:nvSpPr>
        <p:spPr>
          <a:xfrm>
            <a:off x="0" y="-7950"/>
            <a:ext cx="6163200" cy="5159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FD00"/>
              </a:solidFill>
            </a:endParaRPr>
          </a:p>
        </p:txBody>
      </p:sp>
      <p:sp>
        <p:nvSpPr>
          <p:cNvPr id="3013" name="Google Shape;3013;g101ed46427b_0_2379"/>
          <p:cNvSpPr txBox="1">
            <a:spLocks noGrp="1"/>
          </p:cNvSpPr>
          <p:nvPr>
            <p:ph type="title"/>
          </p:nvPr>
        </p:nvSpPr>
        <p:spPr>
          <a:xfrm>
            <a:off x="283475" y="182875"/>
            <a:ext cx="54708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14" name="Google Shape;3014;g101ed46427b_0_2379"/>
          <p:cNvSpPr txBox="1">
            <a:spLocks noGrp="1"/>
          </p:cNvSpPr>
          <p:nvPr>
            <p:ph type="subTitle" idx="1"/>
          </p:nvPr>
        </p:nvSpPr>
        <p:spPr>
          <a:xfrm>
            <a:off x="6701925" y="3658975"/>
            <a:ext cx="2094000" cy="11703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3015" name="Google Shape;3015;g101ed46427b_0_2379"/>
          <p:cNvSpPr txBox="1">
            <a:spLocks noGrp="1"/>
          </p:cNvSpPr>
          <p:nvPr>
            <p:ph type="subTitle" idx="2"/>
          </p:nvPr>
        </p:nvSpPr>
        <p:spPr>
          <a:xfrm>
            <a:off x="6701925" y="1986600"/>
            <a:ext cx="2094000" cy="11703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3016" name="Google Shape;3016;g101ed46427b_0_2379"/>
          <p:cNvSpPr txBox="1">
            <a:spLocks noGrp="1"/>
          </p:cNvSpPr>
          <p:nvPr>
            <p:ph type="subTitle" idx="3"/>
          </p:nvPr>
        </p:nvSpPr>
        <p:spPr>
          <a:xfrm>
            <a:off x="6701925" y="314225"/>
            <a:ext cx="2094000" cy="11703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3017" name="Google Shape;3017;g101ed46427b_0_2379"/>
          <p:cNvSpPr txBox="1"/>
          <p:nvPr/>
        </p:nvSpPr>
        <p:spPr>
          <a:xfrm>
            <a:off x="15816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018" name="Google Shape;3018;g101ed46427b_0_237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172689041"/>
      </p:ext>
    </p:extLst>
  </p:cSld>
  <p:clrMapOvr>
    <a:masterClrMapping/>
  </p:clrMapOvr>
  <p:extLst>
    <p:ext uri="{DCECCB84-F9BA-43D5-87BE-67443E8EF086}">
      <p15:sldGuideLst xmlns:p15="http://schemas.microsoft.com/office/powerpoint/2012/main">
        <p15:guide id="1" pos="3882">
          <p15:clr>
            <a:srgbClr val="00FFFF"/>
          </p15:clr>
        </p15:guide>
        <p15:guide id="2" pos="4222">
          <p15:clr>
            <a:srgbClr val="00FFFF"/>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H. Product Highlight 2">
  <p:cSld name="H. Product Highlight 2">
    <p:bg>
      <p:bgPr>
        <a:solidFill>
          <a:schemeClr val="accent3"/>
        </a:solidFill>
        <a:effectLst/>
      </p:bgPr>
    </p:bg>
    <p:spTree>
      <p:nvGrpSpPr>
        <p:cNvPr id="1" name="Shape 3019"/>
        <p:cNvGrpSpPr/>
        <p:nvPr/>
      </p:nvGrpSpPr>
      <p:grpSpPr>
        <a:xfrm>
          <a:off x="0" y="0"/>
          <a:ext cx="0" cy="0"/>
          <a:chOff x="0" y="0"/>
          <a:chExt cx="0" cy="0"/>
        </a:xfrm>
      </p:grpSpPr>
      <p:sp>
        <p:nvSpPr>
          <p:cNvPr id="3020" name="Google Shape;3020;g101ed46427b_0_2387"/>
          <p:cNvSpPr/>
          <p:nvPr/>
        </p:nvSpPr>
        <p:spPr>
          <a:xfrm>
            <a:off x="0" y="0"/>
            <a:ext cx="6858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g101ed46427b_0_2387"/>
          <p:cNvSpPr txBox="1">
            <a:spLocks noGrp="1"/>
          </p:cNvSpPr>
          <p:nvPr>
            <p:ph type="title"/>
          </p:nvPr>
        </p:nvSpPr>
        <p:spPr>
          <a:xfrm>
            <a:off x="283475" y="182875"/>
            <a:ext cx="54681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22" name="Google Shape;3022;g101ed46427b_0_2387"/>
          <p:cNvSpPr txBox="1">
            <a:spLocks noGrp="1"/>
          </p:cNvSpPr>
          <p:nvPr>
            <p:ph type="subTitle" idx="1"/>
          </p:nvPr>
        </p:nvSpPr>
        <p:spPr>
          <a:xfrm>
            <a:off x="516500" y="1822425"/>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23" name="Google Shape;3023;g101ed46427b_0_2387"/>
          <p:cNvSpPr txBox="1">
            <a:spLocks noGrp="1"/>
          </p:cNvSpPr>
          <p:nvPr>
            <p:ph type="subTitle" idx="2"/>
          </p:nvPr>
        </p:nvSpPr>
        <p:spPr>
          <a:xfrm>
            <a:off x="2177600" y="1822425"/>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24" name="Google Shape;3024;g101ed46427b_0_2387"/>
          <p:cNvSpPr txBox="1">
            <a:spLocks noGrp="1"/>
          </p:cNvSpPr>
          <p:nvPr>
            <p:ph type="subTitle" idx="3"/>
          </p:nvPr>
        </p:nvSpPr>
        <p:spPr>
          <a:xfrm>
            <a:off x="2177600" y="2526325"/>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25" name="Google Shape;3025;g101ed46427b_0_2387"/>
          <p:cNvSpPr txBox="1">
            <a:spLocks noGrp="1"/>
          </p:cNvSpPr>
          <p:nvPr>
            <p:ph type="subTitle" idx="4"/>
          </p:nvPr>
        </p:nvSpPr>
        <p:spPr>
          <a:xfrm>
            <a:off x="2177600" y="3229950"/>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26" name="Google Shape;3026;g101ed46427b_0_2387"/>
          <p:cNvSpPr txBox="1">
            <a:spLocks noGrp="1"/>
          </p:cNvSpPr>
          <p:nvPr>
            <p:ph type="subTitle" idx="5"/>
          </p:nvPr>
        </p:nvSpPr>
        <p:spPr>
          <a:xfrm>
            <a:off x="516500" y="2526188"/>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27" name="Google Shape;3027;g101ed46427b_0_2387"/>
          <p:cNvSpPr txBox="1">
            <a:spLocks noGrp="1"/>
          </p:cNvSpPr>
          <p:nvPr>
            <p:ph type="subTitle" idx="6"/>
          </p:nvPr>
        </p:nvSpPr>
        <p:spPr>
          <a:xfrm>
            <a:off x="516500" y="3229950"/>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28" name="Google Shape;3028;g101ed46427b_0_2387"/>
          <p:cNvSpPr txBox="1"/>
          <p:nvPr/>
        </p:nvSpPr>
        <p:spPr>
          <a:xfrm>
            <a:off x="1929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029" name="Google Shape;3029;g101ed46427b_0_2387"/>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990020795"/>
      </p:ext>
    </p:extLst>
  </p:cSld>
  <p:clrMapOvr>
    <a:masterClrMapping/>
  </p:clrMapOvr>
  <p:extLst>
    <p:ext uri="{DCECCB84-F9BA-43D5-87BE-67443E8EF086}">
      <p15:sldGuideLst xmlns:p15="http://schemas.microsoft.com/office/powerpoint/2012/main">
        <p15:guide id="1" pos="1374">
          <p15:clr>
            <a:srgbClr val="00FFFF"/>
          </p15:clr>
        </p15:guide>
        <p15:guide id="2" pos="4320">
          <p15:clr>
            <a:srgbClr val="00FFFF"/>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H. Product Highlight 3">
  <p:cSld name="H. Product Highlight 3">
    <p:bg>
      <p:bgPr>
        <a:solidFill>
          <a:schemeClr val="accent3"/>
        </a:solidFill>
        <a:effectLst/>
      </p:bgPr>
    </p:bg>
    <p:spTree>
      <p:nvGrpSpPr>
        <p:cNvPr id="1" name="Shape 3030"/>
        <p:cNvGrpSpPr/>
        <p:nvPr/>
      </p:nvGrpSpPr>
      <p:grpSpPr>
        <a:xfrm>
          <a:off x="0" y="0"/>
          <a:ext cx="0" cy="0"/>
          <a:chOff x="0" y="0"/>
          <a:chExt cx="0" cy="0"/>
        </a:xfrm>
      </p:grpSpPr>
      <p:sp>
        <p:nvSpPr>
          <p:cNvPr id="3031" name="Google Shape;3031;g101ed46427b_0_2398"/>
          <p:cNvSpPr/>
          <p:nvPr/>
        </p:nvSpPr>
        <p:spPr>
          <a:xfrm>
            <a:off x="2286000" y="0"/>
            <a:ext cx="6858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g101ed46427b_0_2398"/>
          <p:cNvSpPr txBox="1">
            <a:spLocks noGrp="1"/>
          </p:cNvSpPr>
          <p:nvPr>
            <p:ph type="subTitle" idx="1"/>
          </p:nvPr>
        </p:nvSpPr>
        <p:spPr>
          <a:xfrm>
            <a:off x="3712475" y="1822563"/>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33" name="Google Shape;3033;g101ed46427b_0_2398"/>
          <p:cNvSpPr txBox="1">
            <a:spLocks noGrp="1"/>
          </p:cNvSpPr>
          <p:nvPr>
            <p:ph type="subTitle" idx="2"/>
          </p:nvPr>
        </p:nvSpPr>
        <p:spPr>
          <a:xfrm>
            <a:off x="3712475" y="2526325"/>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34" name="Google Shape;3034;g101ed46427b_0_2398"/>
          <p:cNvSpPr txBox="1">
            <a:spLocks noGrp="1"/>
          </p:cNvSpPr>
          <p:nvPr>
            <p:ph type="subTitle" idx="3"/>
          </p:nvPr>
        </p:nvSpPr>
        <p:spPr>
          <a:xfrm>
            <a:off x="3712475" y="3230088"/>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35" name="Google Shape;3035;g101ed46427b_0_2398"/>
          <p:cNvSpPr txBox="1">
            <a:spLocks noGrp="1"/>
          </p:cNvSpPr>
          <p:nvPr>
            <p:ph type="title"/>
          </p:nvPr>
        </p:nvSpPr>
        <p:spPr>
          <a:xfrm>
            <a:off x="3047475" y="182875"/>
            <a:ext cx="54681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36" name="Google Shape;3036;g101ed46427b_0_2398"/>
          <p:cNvSpPr txBox="1">
            <a:spLocks noGrp="1"/>
          </p:cNvSpPr>
          <p:nvPr>
            <p:ph type="subTitle" idx="4"/>
          </p:nvPr>
        </p:nvSpPr>
        <p:spPr>
          <a:xfrm>
            <a:off x="5373575" y="18225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037" name="Google Shape;3037;g101ed46427b_0_2398"/>
          <p:cNvSpPr txBox="1">
            <a:spLocks noGrp="1"/>
          </p:cNvSpPr>
          <p:nvPr>
            <p:ph type="subTitle" idx="5"/>
          </p:nvPr>
        </p:nvSpPr>
        <p:spPr>
          <a:xfrm>
            <a:off x="5373575" y="25264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038" name="Google Shape;3038;g101ed46427b_0_2398"/>
          <p:cNvSpPr txBox="1">
            <a:spLocks noGrp="1"/>
          </p:cNvSpPr>
          <p:nvPr>
            <p:ph type="subTitle" idx="6"/>
          </p:nvPr>
        </p:nvSpPr>
        <p:spPr>
          <a:xfrm>
            <a:off x="5373575" y="3230088"/>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39" name="Google Shape;3039;g101ed46427b_0_2398"/>
          <p:cNvSpPr txBox="1"/>
          <p:nvPr/>
        </p:nvSpPr>
        <p:spPr>
          <a:xfrm>
            <a:off x="4215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040" name="Google Shape;3040;g101ed46427b_0_2398"/>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905502007"/>
      </p:ext>
    </p:extLst>
  </p:cSld>
  <p:clrMapOvr>
    <a:masterClrMapping/>
  </p:clrMapOvr>
  <p:extLst>
    <p:ext uri="{DCECCB84-F9BA-43D5-87BE-67443E8EF086}">
      <p15:sldGuideLst xmlns:p15="http://schemas.microsoft.com/office/powerpoint/2012/main">
        <p15:guide id="1" pos="3387">
          <p15:clr>
            <a:srgbClr val="00FFFF"/>
          </p15:clr>
        </p15:guide>
        <p15:guide id="2" pos="1440">
          <p15:clr>
            <a:srgbClr val="00FFFF"/>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H. Product Highlight 4">
  <p:cSld name="H. Product Highlight 4">
    <p:bg>
      <p:bgPr>
        <a:solidFill>
          <a:schemeClr val="accent3"/>
        </a:solidFill>
        <a:effectLst/>
      </p:bgPr>
    </p:bg>
    <p:spTree>
      <p:nvGrpSpPr>
        <p:cNvPr id="1" name="Shape 3041"/>
        <p:cNvGrpSpPr/>
        <p:nvPr/>
      </p:nvGrpSpPr>
      <p:grpSpPr>
        <a:xfrm>
          <a:off x="0" y="0"/>
          <a:ext cx="0" cy="0"/>
          <a:chOff x="0" y="0"/>
          <a:chExt cx="0" cy="0"/>
        </a:xfrm>
      </p:grpSpPr>
      <p:sp>
        <p:nvSpPr>
          <p:cNvPr id="3042" name="Google Shape;3042;g101ed46427b_0_2409"/>
          <p:cNvSpPr/>
          <p:nvPr/>
        </p:nvSpPr>
        <p:spPr>
          <a:xfrm>
            <a:off x="0" y="0"/>
            <a:ext cx="9144000" cy="4557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g101ed46427b_0_2409"/>
          <p:cNvSpPr txBox="1">
            <a:spLocks noGrp="1"/>
          </p:cNvSpPr>
          <p:nvPr>
            <p:ph type="title"/>
          </p:nvPr>
        </p:nvSpPr>
        <p:spPr>
          <a:xfrm>
            <a:off x="283475" y="182875"/>
            <a:ext cx="54681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44" name="Google Shape;3044;g101ed46427b_0_2409"/>
          <p:cNvSpPr txBox="1">
            <a:spLocks noGrp="1"/>
          </p:cNvSpPr>
          <p:nvPr>
            <p:ph type="subTitle" idx="1"/>
          </p:nvPr>
        </p:nvSpPr>
        <p:spPr>
          <a:xfrm>
            <a:off x="3712475" y="1822563"/>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45" name="Google Shape;3045;g101ed46427b_0_2409"/>
          <p:cNvSpPr txBox="1">
            <a:spLocks noGrp="1"/>
          </p:cNvSpPr>
          <p:nvPr>
            <p:ph type="subTitle" idx="2"/>
          </p:nvPr>
        </p:nvSpPr>
        <p:spPr>
          <a:xfrm>
            <a:off x="3712475" y="2526325"/>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46" name="Google Shape;3046;g101ed46427b_0_2409"/>
          <p:cNvSpPr txBox="1">
            <a:spLocks noGrp="1"/>
          </p:cNvSpPr>
          <p:nvPr>
            <p:ph type="subTitle" idx="3"/>
          </p:nvPr>
        </p:nvSpPr>
        <p:spPr>
          <a:xfrm>
            <a:off x="3712475" y="3230088"/>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47" name="Google Shape;3047;g101ed46427b_0_2409"/>
          <p:cNvSpPr txBox="1">
            <a:spLocks noGrp="1"/>
          </p:cNvSpPr>
          <p:nvPr>
            <p:ph type="subTitle" idx="4"/>
          </p:nvPr>
        </p:nvSpPr>
        <p:spPr>
          <a:xfrm>
            <a:off x="5373575" y="18225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048" name="Google Shape;3048;g101ed46427b_0_2409"/>
          <p:cNvSpPr txBox="1">
            <a:spLocks noGrp="1"/>
          </p:cNvSpPr>
          <p:nvPr>
            <p:ph type="subTitle" idx="5"/>
          </p:nvPr>
        </p:nvSpPr>
        <p:spPr>
          <a:xfrm>
            <a:off x="5373575" y="25264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49" name="Google Shape;3049;g101ed46427b_0_2409"/>
          <p:cNvSpPr txBox="1">
            <a:spLocks noGrp="1"/>
          </p:cNvSpPr>
          <p:nvPr>
            <p:ph type="subTitle" idx="6"/>
          </p:nvPr>
        </p:nvSpPr>
        <p:spPr>
          <a:xfrm>
            <a:off x="5373575" y="3230088"/>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50" name="Google Shape;3050;g101ed46427b_0_240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186031716"/>
      </p:ext>
    </p:extLst>
  </p:cSld>
  <p:clrMapOvr>
    <a:masterClrMapping/>
  </p:clrMapOvr>
  <p:extLst>
    <p:ext uri="{DCECCB84-F9BA-43D5-87BE-67443E8EF086}">
      <p15:sldGuideLst xmlns:p15="http://schemas.microsoft.com/office/powerpoint/2012/main">
        <p15:guide id="1" pos="3387">
          <p15:clr>
            <a:srgbClr val="00FFFF"/>
          </p15:clr>
        </p15:guide>
        <p15:guide id="2" orient="horz" pos="2871">
          <p15:clr>
            <a:srgbClr val="00FFFF"/>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H. Product Highlight 5">
  <p:cSld name="H. Product Highlight 5">
    <p:bg>
      <p:bgPr>
        <a:solidFill>
          <a:schemeClr val="accent3"/>
        </a:solidFill>
        <a:effectLst/>
      </p:bgPr>
    </p:bg>
    <p:spTree>
      <p:nvGrpSpPr>
        <p:cNvPr id="1" name="Shape 3051"/>
        <p:cNvGrpSpPr/>
        <p:nvPr/>
      </p:nvGrpSpPr>
      <p:grpSpPr>
        <a:xfrm>
          <a:off x="0" y="0"/>
          <a:ext cx="0" cy="0"/>
          <a:chOff x="0" y="0"/>
          <a:chExt cx="0" cy="0"/>
        </a:xfrm>
      </p:grpSpPr>
      <p:sp>
        <p:nvSpPr>
          <p:cNvPr id="3052" name="Google Shape;3052;g101ed46427b_0_2419"/>
          <p:cNvSpPr/>
          <p:nvPr/>
        </p:nvSpPr>
        <p:spPr>
          <a:xfrm>
            <a:off x="0" y="844375"/>
            <a:ext cx="9144000" cy="4312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g101ed46427b_0_2419"/>
          <p:cNvSpPr txBox="1">
            <a:spLocks noGrp="1"/>
          </p:cNvSpPr>
          <p:nvPr>
            <p:ph type="title"/>
          </p:nvPr>
        </p:nvSpPr>
        <p:spPr>
          <a:xfrm>
            <a:off x="283475" y="182875"/>
            <a:ext cx="78669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54" name="Google Shape;3054;g101ed46427b_0_2419"/>
          <p:cNvSpPr txBox="1">
            <a:spLocks noGrp="1"/>
          </p:cNvSpPr>
          <p:nvPr>
            <p:ph type="subTitle" idx="1"/>
          </p:nvPr>
        </p:nvSpPr>
        <p:spPr>
          <a:xfrm>
            <a:off x="3712475" y="1822563"/>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55" name="Google Shape;3055;g101ed46427b_0_2419"/>
          <p:cNvSpPr txBox="1">
            <a:spLocks noGrp="1"/>
          </p:cNvSpPr>
          <p:nvPr>
            <p:ph type="subTitle" idx="2"/>
          </p:nvPr>
        </p:nvSpPr>
        <p:spPr>
          <a:xfrm>
            <a:off x="3712475" y="2526325"/>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56" name="Google Shape;3056;g101ed46427b_0_2419"/>
          <p:cNvSpPr txBox="1">
            <a:spLocks noGrp="1"/>
          </p:cNvSpPr>
          <p:nvPr>
            <p:ph type="subTitle" idx="3"/>
          </p:nvPr>
        </p:nvSpPr>
        <p:spPr>
          <a:xfrm>
            <a:off x="3712475" y="3230088"/>
            <a:ext cx="1664100" cy="704100"/>
          </a:xfrm>
          <a:prstGeom prst="rect">
            <a:avLst/>
          </a:prstGeom>
        </p:spPr>
        <p:txBody>
          <a:bodyPr spcFirstLastPara="1" wrap="square" lIns="91425" tIns="91425" rIns="91425" bIns="91425" anchor="ctr" anchorCtr="0">
            <a:noAutofit/>
          </a:bodyPr>
          <a:lstStyle>
            <a:lvl1pPr lvl="0" algn="r" rtl="0">
              <a:spcBef>
                <a:spcPts val="400"/>
              </a:spcBef>
              <a:spcAft>
                <a:spcPts val="0"/>
              </a:spcAft>
              <a:buNone/>
              <a:defRPr b="1">
                <a:solidFill>
                  <a:schemeClr val="accent3"/>
                </a:solidFill>
              </a:defRPr>
            </a:lvl1pPr>
            <a:lvl2pPr lvl="1" algn="r" rtl="0">
              <a:spcBef>
                <a:spcPts val="400"/>
              </a:spcBef>
              <a:spcAft>
                <a:spcPts val="0"/>
              </a:spcAft>
              <a:buNone/>
              <a:defRPr b="1">
                <a:solidFill>
                  <a:schemeClr val="accent3"/>
                </a:solidFill>
              </a:defRPr>
            </a:lvl2pPr>
            <a:lvl3pPr lvl="2" algn="r" rtl="0">
              <a:spcBef>
                <a:spcPts val="400"/>
              </a:spcBef>
              <a:spcAft>
                <a:spcPts val="0"/>
              </a:spcAft>
              <a:buNone/>
              <a:defRPr b="1">
                <a:solidFill>
                  <a:schemeClr val="accent3"/>
                </a:solidFill>
              </a:defRPr>
            </a:lvl3pPr>
            <a:lvl4pPr lvl="3" algn="r" rtl="0">
              <a:spcBef>
                <a:spcPts val="400"/>
              </a:spcBef>
              <a:spcAft>
                <a:spcPts val="0"/>
              </a:spcAft>
              <a:buNone/>
              <a:defRPr b="1">
                <a:solidFill>
                  <a:schemeClr val="accent3"/>
                </a:solidFill>
              </a:defRPr>
            </a:lvl4pPr>
            <a:lvl5pPr lvl="4" algn="r" rtl="0">
              <a:spcBef>
                <a:spcPts val="400"/>
              </a:spcBef>
              <a:spcAft>
                <a:spcPts val="0"/>
              </a:spcAft>
              <a:buNone/>
              <a:defRPr b="1">
                <a:solidFill>
                  <a:schemeClr val="accent3"/>
                </a:solidFill>
              </a:defRPr>
            </a:lvl5pPr>
            <a:lvl6pPr lvl="5" algn="r" rtl="0">
              <a:spcBef>
                <a:spcPts val="400"/>
              </a:spcBef>
              <a:spcAft>
                <a:spcPts val="0"/>
              </a:spcAft>
              <a:buNone/>
              <a:defRPr b="1">
                <a:solidFill>
                  <a:schemeClr val="accent3"/>
                </a:solidFill>
              </a:defRPr>
            </a:lvl6pPr>
            <a:lvl7pPr lvl="6" algn="r" rtl="0">
              <a:spcBef>
                <a:spcPts val="400"/>
              </a:spcBef>
              <a:spcAft>
                <a:spcPts val="0"/>
              </a:spcAft>
              <a:buNone/>
              <a:defRPr b="1">
                <a:solidFill>
                  <a:schemeClr val="accent3"/>
                </a:solidFill>
              </a:defRPr>
            </a:lvl7pPr>
            <a:lvl8pPr lvl="7" algn="r" rtl="0">
              <a:spcBef>
                <a:spcPts val="400"/>
              </a:spcBef>
              <a:spcAft>
                <a:spcPts val="0"/>
              </a:spcAft>
              <a:buNone/>
              <a:defRPr b="1">
                <a:solidFill>
                  <a:schemeClr val="accent3"/>
                </a:solidFill>
              </a:defRPr>
            </a:lvl8pPr>
            <a:lvl9pPr lvl="8" algn="r" rtl="0">
              <a:spcBef>
                <a:spcPts val="400"/>
              </a:spcBef>
              <a:spcAft>
                <a:spcPts val="0"/>
              </a:spcAft>
              <a:buNone/>
              <a:defRPr b="1">
                <a:solidFill>
                  <a:schemeClr val="accent3"/>
                </a:solidFill>
              </a:defRPr>
            </a:lvl9pPr>
          </a:lstStyle>
          <a:p>
            <a:endParaRPr/>
          </a:p>
        </p:txBody>
      </p:sp>
      <p:sp>
        <p:nvSpPr>
          <p:cNvPr id="3057" name="Google Shape;3057;g101ed46427b_0_2419"/>
          <p:cNvSpPr txBox="1">
            <a:spLocks noGrp="1"/>
          </p:cNvSpPr>
          <p:nvPr>
            <p:ph type="subTitle" idx="4"/>
          </p:nvPr>
        </p:nvSpPr>
        <p:spPr>
          <a:xfrm>
            <a:off x="5373575" y="18225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58" name="Google Shape;3058;g101ed46427b_0_2419"/>
          <p:cNvSpPr txBox="1">
            <a:spLocks noGrp="1"/>
          </p:cNvSpPr>
          <p:nvPr>
            <p:ph type="subTitle" idx="5"/>
          </p:nvPr>
        </p:nvSpPr>
        <p:spPr>
          <a:xfrm>
            <a:off x="5373575" y="2526463"/>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59" name="Google Shape;3059;g101ed46427b_0_2419"/>
          <p:cNvSpPr txBox="1">
            <a:spLocks noGrp="1"/>
          </p:cNvSpPr>
          <p:nvPr>
            <p:ph type="subTitle" idx="6"/>
          </p:nvPr>
        </p:nvSpPr>
        <p:spPr>
          <a:xfrm>
            <a:off x="5373575" y="3230088"/>
            <a:ext cx="2862000" cy="704100"/>
          </a:xfrm>
          <a:prstGeom prst="rect">
            <a:avLst/>
          </a:prstGeom>
        </p:spPr>
        <p:txBody>
          <a:bodyPr spcFirstLastPara="1" wrap="square" lIns="91425" tIns="91425" rIns="91425" bIns="91425" anchor="ctr"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060" name="Google Shape;3060;g101ed46427b_0_241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4101776597"/>
      </p:ext>
    </p:extLst>
  </p:cSld>
  <p:clrMapOvr>
    <a:masterClrMapping/>
  </p:clrMapOvr>
  <p:extLst>
    <p:ext uri="{DCECCB84-F9BA-43D5-87BE-67443E8EF086}">
      <p15:sldGuideLst xmlns:p15="http://schemas.microsoft.com/office/powerpoint/2012/main">
        <p15:guide id="1" pos="3387">
          <p15:clr>
            <a:srgbClr val="00FFFF"/>
          </p15:clr>
        </p15:guide>
        <p15:guide id="2" orient="horz" pos="2871">
          <p15:clr>
            <a:srgbClr val="00FFFF"/>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H. Product Highlight 6">
  <p:cSld name="H. Product Highlight 6">
    <p:spTree>
      <p:nvGrpSpPr>
        <p:cNvPr id="1" name="Shape 3061"/>
        <p:cNvGrpSpPr/>
        <p:nvPr/>
      </p:nvGrpSpPr>
      <p:grpSpPr>
        <a:xfrm>
          <a:off x="0" y="0"/>
          <a:ext cx="0" cy="0"/>
          <a:chOff x="0" y="0"/>
          <a:chExt cx="0" cy="0"/>
        </a:xfrm>
      </p:grpSpPr>
      <p:sp>
        <p:nvSpPr>
          <p:cNvPr id="3062" name="Google Shape;3062;g101ed46427b_0_2429"/>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63" name="Google Shape;3063;g101ed46427b_0_242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064" name="Google Shape;3064;g101ed46427b_0_2429"/>
          <p:cNvSpPr/>
          <p:nvPr/>
        </p:nvSpPr>
        <p:spPr>
          <a:xfrm>
            <a:off x="487424" y="2377529"/>
            <a:ext cx="1249200" cy="1249200"/>
          </a:xfrm>
          <a:prstGeom prst="ellipse">
            <a:avLst/>
          </a:prstGeom>
          <a:solidFill>
            <a:schemeClr val="lt1"/>
          </a:solidFill>
          <a:ln w="9525" cap="flat" cmpd="sng">
            <a:solidFill>
              <a:schemeClr val="lt2"/>
            </a:solidFill>
            <a:prstDash val="solid"/>
            <a:round/>
            <a:headEnd type="none" w="sm" len="sm"/>
            <a:tailEnd type="none" w="sm" len="sm"/>
          </a:ln>
        </p:spPr>
        <p:txBody>
          <a:bodyPr spcFirstLastPara="1" wrap="square" lIns="0" tIns="0" rIns="0" bIns="0" anchor="ctr" anchorCtr="0">
            <a:noAutofit/>
          </a:bodyPr>
          <a:lstStyle/>
          <a:p>
            <a:pPr marL="0" marR="0" lvl="0" indent="0" algn="ctr" rtl="0">
              <a:spcBef>
                <a:spcPts val="0"/>
              </a:spcBef>
              <a:spcAft>
                <a:spcPts val="0"/>
              </a:spcAft>
              <a:buNone/>
            </a:pPr>
            <a:r>
              <a:rPr lang="es-AR" sz="1000">
                <a:solidFill>
                  <a:schemeClr val="dk2"/>
                </a:solidFill>
                <a:latin typeface="Poppins Light"/>
                <a:ea typeface="Poppins Light"/>
                <a:cs typeface="Poppins Light"/>
                <a:sym typeface="Poppins Light"/>
              </a:rPr>
              <a:t>Insert Picture Here. Size: 1.37W x 1.37H</a:t>
            </a:r>
            <a:endParaRPr sz="1000">
              <a:solidFill>
                <a:schemeClr val="dk2"/>
              </a:solidFill>
              <a:latin typeface="Poppins Light"/>
              <a:ea typeface="Poppins Light"/>
              <a:cs typeface="Poppins Light"/>
              <a:sym typeface="Poppins Light"/>
            </a:endParaRPr>
          </a:p>
        </p:txBody>
      </p:sp>
      <p:cxnSp>
        <p:nvCxnSpPr>
          <p:cNvPr id="3065" name="Google Shape;3065;g101ed46427b_0_2429"/>
          <p:cNvCxnSpPr/>
          <p:nvPr/>
        </p:nvCxnSpPr>
        <p:spPr>
          <a:xfrm>
            <a:off x="883424" y="1239329"/>
            <a:ext cx="0" cy="1138200"/>
          </a:xfrm>
          <a:prstGeom prst="straightConnector1">
            <a:avLst/>
          </a:prstGeom>
          <a:noFill/>
          <a:ln w="9525" cap="flat" cmpd="sng">
            <a:solidFill>
              <a:srgbClr val="D8D8D8"/>
            </a:solidFill>
            <a:prstDash val="solid"/>
            <a:miter lim="800000"/>
            <a:headEnd type="none" w="sm" len="sm"/>
            <a:tailEnd type="none" w="sm" len="sm"/>
          </a:ln>
        </p:spPr>
      </p:cxnSp>
      <p:sp>
        <p:nvSpPr>
          <p:cNvPr id="3066" name="Google Shape;3066;g101ed46427b_0_2429"/>
          <p:cNvSpPr txBox="1">
            <a:spLocks noGrp="1"/>
          </p:cNvSpPr>
          <p:nvPr>
            <p:ph type="subTitle" idx="1"/>
          </p:nvPr>
        </p:nvSpPr>
        <p:spPr>
          <a:xfrm>
            <a:off x="891553" y="1009627"/>
            <a:ext cx="1966800" cy="1367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67" name="Google Shape;3067;g101ed46427b_0_2429"/>
          <p:cNvSpPr/>
          <p:nvPr/>
        </p:nvSpPr>
        <p:spPr>
          <a:xfrm>
            <a:off x="2454383" y="2377529"/>
            <a:ext cx="1249200" cy="1249200"/>
          </a:xfrm>
          <a:prstGeom prst="ellipse">
            <a:avLst/>
          </a:prstGeom>
          <a:solidFill>
            <a:schemeClr val="lt1"/>
          </a:solidFill>
          <a:ln w="9525" cap="flat" cmpd="sng">
            <a:solidFill>
              <a:schemeClr val="lt2"/>
            </a:solidFill>
            <a:prstDash val="solid"/>
            <a:round/>
            <a:headEnd type="none" w="sm" len="sm"/>
            <a:tailEnd type="none" w="sm" len="sm"/>
          </a:ln>
        </p:spPr>
        <p:txBody>
          <a:bodyPr spcFirstLastPara="1" wrap="square" lIns="0" tIns="0" rIns="0" bIns="0" anchor="ctr" anchorCtr="0">
            <a:noAutofit/>
          </a:bodyPr>
          <a:lstStyle/>
          <a:p>
            <a:pPr marL="0" lvl="0" indent="0" algn="ctr" rtl="0">
              <a:spcBef>
                <a:spcPts val="0"/>
              </a:spcBef>
              <a:spcAft>
                <a:spcPts val="0"/>
              </a:spcAft>
              <a:buClr>
                <a:schemeClr val="dk1"/>
              </a:buClr>
              <a:buFont typeface="Arial"/>
              <a:buNone/>
            </a:pPr>
            <a:r>
              <a:rPr lang="es-AR" sz="1000">
                <a:solidFill>
                  <a:schemeClr val="dk2"/>
                </a:solidFill>
                <a:latin typeface="Poppins Light"/>
                <a:ea typeface="Poppins Light"/>
                <a:cs typeface="Poppins Light"/>
                <a:sym typeface="Poppins Light"/>
              </a:rPr>
              <a:t>Insert Picture Here. Size: 1.37W x 1.37H</a:t>
            </a:r>
            <a:endParaRPr sz="1000">
              <a:solidFill>
                <a:schemeClr val="dk2"/>
              </a:solidFill>
              <a:latin typeface="Poppins Light"/>
              <a:ea typeface="Poppins Light"/>
              <a:cs typeface="Poppins Light"/>
              <a:sym typeface="Poppins Light"/>
            </a:endParaRPr>
          </a:p>
        </p:txBody>
      </p:sp>
      <p:cxnSp>
        <p:nvCxnSpPr>
          <p:cNvPr id="3068" name="Google Shape;3068;g101ed46427b_0_2429"/>
          <p:cNvCxnSpPr/>
          <p:nvPr/>
        </p:nvCxnSpPr>
        <p:spPr>
          <a:xfrm>
            <a:off x="2850383" y="3626729"/>
            <a:ext cx="0" cy="1138200"/>
          </a:xfrm>
          <a:prstGeom prst="straightConnector1">
            <a:avLst/>
          </a:prstGeom>
          <a:noFill/>
          <a:ln w="9525" cap="flat" cmpd="sng">
            <a:solidFill>
              <a:srgbClr val="D8D8D8"/>
            </a:solidFill>
            <a:prstDash val="solid"/>
            <a:miter lim="800000"/>
            <a:headEnd type="none" w="sm" len="sm"/>
            <a:tailEnd type="none" w="sm" len="sm"/>
          </a:ln>
        </p:spPr>
      </p:cxnSp>
      <p:sp>
        <p:nvSpPr>
          <p:cNvPr id="3069" name="Google Shape;3069;g101ed46427b_0_2429"/>
          <p:cNvSpPr txBox="1">
            <a:spLocks noGrp="1"/>
          </p:cNvSpPr>
          <p:nvPr>
            <p:ph type="subTitle" idx="2"/>
          </p:nvPr>
        </p:nvSpPr>
        <p:spPr>
          <a:xfrm>
            <a:off x="2858507" y="3550520"/>
            <a:ext cx="1966800" cy="13716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70" name="Google Shape;3070;g101ed46427b_0_2429"/>
          <p:cNvSpPr/>
          <p:nvPr/>
        </p:nvSpPr>
        <p:spPr>
          <a:xfrm>
            <a:off x="4421341" y="2377529"/>
            <a:ext cx="1249200" cy="1249200"/>
          </a:xfrm>
          <a:prstGeom prst="ellipse">
            <a:avLst/>
          </a:prstGeom>
          <a:solidFill>
            <a:schemeClr val="lt1"/>
          </a:solidFill>
          <a:ln w="9525" cap="flat" cmpd="sng">
            <a:solidFill>
              <a:schemeClr val="lt2"/>
            </a:solidFill>
            <a:prstDash val="solid"/>
            <a:round/>
            <a:headEnd type="none" w="sm" len="sm"/>
            <a:tailEnd type="none" w="sm" len="sm"/>
          </a:ln>
        </p:spPr>
        <p:txBody>
          <a:bodyPr spcFirstLastPara="1" wrap="square" lIns="0" tIns="0" rIns="0" bIns="0" anchor="ctr" anchorCtr="0">
            <a:noAutofit/>
          </a:bodyPr>
          <a:lstStyle/>
          <a:p>
            <a:pPr marL="0" lvl="0" indent="0" algn="ctr" rtl="0">
              <a:spcBef>
                <a:spcPts val="0"/>
              </a:spcBef>
              <a:spcAft>
                <a:spcPts val="0"/>
              </a:spcAft>
              <a:buClr>
                <a:schemeClr val="dk1"/>
              </a:buClr>
              <a:buFont typeface="Arial"/>
              <a:buNone/>
            </a:pPr>
            <a:r>
              <a:rPr lang="es-AR" sz="1000">
                <a:solidFill>
                  <a:schemeClr val="dk2"/>
                </a:solidFill>
                <a:latin typeface="Poppins Light"/>
                <a:ea typeface="Poppins Light"/>
                <a:cs typeface="Poppins Light"/>
                <a:sym typeface="Poppins Light"/>
              </a:rPr>
              <a:t>Insert Picture Here. Size: 1.37W x 1.37H</a:t>
            </a:r>
            <a:endParaRPr sz="1000">
              <a:solidFill>
                <a:schemeClr val="dk2"/>
              </a:solidFill>
              <a:latin typeface="Poppins Light"/>
              <a:ea typeface="Poppins Light"/>
              <a:cs typeface="Poppins Light"/>
              <a:sym typeface="Poppins Light"/>
            </a:endParaRPr>
          </a:p>
        </p:txBody>
      </p:sp>
      <p:cxnSp>
        <p:nvCxnSpPr>
          <p:cNvPr id="3071" name="Google Shape;3071;g101ed46427b_0_2429"/>
          <p:cNvCxnSpPr/>
          <p:nvPr/>
        </p:nvCxnSpPr>
        <p:spPr>
          <a:xfrm>
            <a:off x="4817341" y="1239329"/>
            <a:ext cx="0" cy="1138200"/>
          </a:xfrm>
          <a:prstGeom prst="straightConnector1">
            <a:avLst/>
          </a:prstGeom>
          <a:noFill/>
          <a:ln w="9525" cap="flat" cmpd="sng">
            <a:solidFill>
              <a:srgbClr val="D8D8D8"/>
            </a:solidFill>
            <a:prstDash val="solid"/>
            <a:miter lim="800000"/>
            <a:headEnd type="none" w="sm" len="sm"/>
            <a:tailEnd type="none" w="sm" len="sm"/>
          </a:ln>
        </p:spPr>
      </p:cxnSp>
      <p:sp>
        <p:nvSpPr>
          <p:cNvPr id="3072" name="Google Shape;3072;g101ed46427b_0_2429"/>
          <p:cNvSpPr txBox="1">
            <a:spLocks noGrp="1"/>
          </p:cNvSpPr>
          <p:nvPr>
            <p:ph type="subTitle" idx="3"/>
          </p:nvPr>
        </p:nvSpPr>
        <p:spPr>
          <a:xfrm>
            <a:off x="4825459" y="1009627"/>
            <a:ext cx="1966800" cy="1367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73" name="Google Shape;3073;g101ed46427b_0_2429"/>
          <p:cNvSpPr/>
          <p:nvPr/>
        </p:nvSpPr>
        <p:spPr>
          <a:xfrm>
            <a:off x="6388299" y="2377529"/>
            <a:ext cx="1249200" cy="1249200"/>
          </a:xfrm>
          <a:prstGeom prst="ellipse">
            <a:avLst/>
          </a:prstGeom>
          <a:solidFill>
            <a:schemeClr val="lt1"/>
          </a:solidFill>
          <a:ln w="9525" cap="flat" cmpd="sng">
            <a:solidFill>
              <a:schemeClr val="lt2"/>
            </a:solidFill>
            <a:prstDash val="solid"/>
            <a:round/>
            <a:headEnd type="none" w="sm" len="sm"/>
            <a:tailEnd type="none" w="sm" len="sm"/>
          </a:ln>
        </p:spPr>
        <p:txBody>
          <a:bodyPr spcFirstLastPara="1" wrap="square" lIns="0" tIns="0" rIns="0" bIns="0" anchor="ctr" anchorCtr="0">
            <a:noAutofit/>
          </a:bodyPr>
          <a:lstStyle/>
          <a:p>
            <a:pPr marL="0" lvl="0" indent="0" algn="ctr" rtl="0">
              <a:spcBef>
                <a:spcPts val="0"/>
              </a:spcBef>
              <a:spcAft>
                <a:spcPts val="0"/>
              </a:spcAft>
              <a:buClr>
                <a:schemeClr val="dk1"/>
              </a:buClr>
              <a:buFont typeface="Arial"/>
              <a:buNone/>
            </a:pPr>
            <a:r>
              <a:rPr lang="es-AR" sz="1000">
                <a:solidFill>
                  <a:schemeClr val="dk2"/>
                </a:solidFill>
                <a:latin typeface="Poppins Light"/>
                <a:ea typeface="Poppins Light"/>
                <a:cs typeface="Poppins Light"/>
                <a:sym typeface="Poppins Light"/>
              </a:rPr>
              <a:t>Insert Picture Here. Size: 1.37W x 1.37H</a:t>
            </a:r>
            <a:endParaRPr sz="1000">
              <a:solidFill>
                <a:schemeClr val="dk2"/>
              </a:solidFill>
              <a:latin typeface="Poppins Light"/>
              <a:ea typeface="Poppins Light"/>
              <a:cs typeface="Poppins Light"/>
              <a:sym typeface="Poppins Light"/>
            </a:endParaRPr>
          </a:p>
        </p:txBody>
      </p:sp>
      <p:cxnSp>
        <p:nvCxnSpPr>
          <p:cNvPr id="3074" name="Google Shape;3074;g101ed46427b_0_2429"/>
          <p:cNvCxnSpPr/>
          <p:nvPr/>
        </p:nvCxnSpPr>
        <p:spPr>
          <a:xfrm>
            <a:off x="6784299" y="3626729"/>
            <a:ext cx="0" cy="1138200"/>
          </a:xfrm>
          <a:prstGeom prst="straightConnector1">
            <a:avLst/>
          </a:prstGeom>
          <a:noFill/>
          <a:ln w="9525" cap="flat" cmpd="sng">
            <a:solidFill>
              <a:srgbClr val="D8D8D8"/>
            </a:solidFill>
            <a:prstDash val="solid"/>
            <a:miter lim="800000"/>
            <a:headEnd type="none" w="sm" len="sm"/>
            <a:tailEnd type="none" w="sm" len="sm"/>
          </a:ln>
        </p:spPr>
      </p:cxnSp>
      <p:sp>
        <p:nvSpPr>
          <p:cNvPr id="3075" name="Google Shape;3075;g101ed46427b_0_2429"/>
          <p:cNvSpPr txBox="1">
            <a:spLocks noGrp="1"/>
          </p:cNvSpPr>
          <p:nvPr>
            <p:ph type="subTitle" idx="4"/>
          </p:nvPr>
        </p:nvSpPr>
        <p:spPr>
          <a:xfrm>
            <a:off x="6792424" y="3550520"/>
            <a:ext cx="1966800" cy="13716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Tree>
    <p:extLst>
      <p:ext uri="{BB962C8B-B14F-4D97-AF65-F5344CB8AC3E}">
        <p14:creationId xmlns:p14="http://schemas.microsoft.com/office/powerpoint/2010/main" val="130352069"/>
      </p:ext>
    </p:extLst>
  </p:cSld>
  <p:clrMapOvr>
    <a:masterClrMapping/>
  </p:clrMapOvr>
  <p:extLst>
    <p:ext uri="{DCECCB84-F9BA-43D5-87BE-67443E8EF086}">
      <p15:sldGuideLst xmlns:p15="http://schemas.microsoft.com/office/powerpoint/2012/main">
        <p15:guide id="1" pos="665">
          <p15:clr>
            <a:srgbClr val="00FFFF"/>
          </p15:clr>
        </p15:guide>
        <p15:guide id="2" pos="1904">
          <p15:clr>
            <a:srgbClr val="00FFFF"/>
          </p15:clr>
        </p15:guide>
        <p15:guide id="3" pos="3143">
          <p15:clr>
            <a:srgbClr val="00FFFF"/>
          </p15:clr>
        </p15:guide>
        <p15:guide id="4" pos="4382">
          <p15:clr>
            <a:srgbClr val="00FFFF"/>
          </p15:clr>
        </p15:guide>
        <p15:guide id="5" orient="horz" pos="1891">
          <p15:clr>
            <a:srgbClr val="00FFFF"/>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I. Sequence">
  <p:cSld name="I. Sequence">
    <p:bg>
      <p:bgPr>
        <a:solidFill>
          <a:schemeClr val="accent3"/>
        </a:solidFill>
        <a:effectLst/>
      </p:bgPr>
    </p:bg>
    <p:spTree>
      <p:nvGrpSpPr>
        <p:cNvPr id="1" name="Shape 3076"/>
        <p:cNvGrpSpPr/>
        <p:nvPr/>
      </p:nvGrpSpPr>
      <p:grpSpPr>
        <a:xfrm>
          <a:off x="0" y="0"/>
          <a:ext cx="0" cy="0"/>
          <a:chOff x="0" y="0"/>
          <a:chExt cx="0" cy="0"/>
        </a:xfrm>
      </p:grpSpPr>
      <p:sp>
        <p:nvSpPr>
          <p:cNvPr id="3077" name="Google Shape;3077;g101ed46427b_0_2444"/>
          <p:cNvSpPr/>
          <p:nvPr/>
        </p:nvSpPr>
        <p:spPr>
          <a:xfrm>
            <a:off x="0" y="-18075"/>
            <a:ext cx="9144000" cy="40296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g101ed46427b_0_2444"/>
          <p:cNvSpPr/>
          <p:nvPr/>
        </p:nvSpPr>
        <p:spPr>
          <a:xfrm>
            <a:off x="849350" y="2571750"/>
            <a:ext cx="2249400" cy="11220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1000">
                <a:solidFill>
                  <a:schemeClr val="dk2"/>
                </a:solidFill>
                <a:latin typeface="Poppins"/>
                <a:ea typeface="Poppins"/>
                <a:cs typeface="Poppins"/>
                <a:sym typeface="Poppins"/>
              </a:rPr>
              <a:t>Insert Picture Here. Add 70% Transparency..</a:t>
            </a:r>
            <a:endParaRPr sz="1000">
              <a:solidFill>
                <a:schemeClr val="dk2"/>
              </a:solidFill>
              <a:latin typeface="Poppins"/>
              <a:ea typeface="Poppins"/>
              <a:cs typeface="Poppins"/>
              <a:sym typeface="Poppins"/>
            </a:endParaRPr>
          </a:p>
          <a:p>
            <a:pPr marL="0" lvl="0" indent="0" algn="ctr" rtl="0">
              <a:spcBef>
                <a:spcPts val="0"/>
              </a:spcBef>
              <a:spcAft>
                <a:spcPts val="0"/>
              </a:spcAft>
              <a:buNone/>
            </a:pPr>
            <a:r>
              <a:rPr lang="es-AR" sz="1000">
                <a:solidFill>
                  <a:schemeClr val="dk2"/>
                </a:solidFill>
                <a:latin typeface="Poppins"/>
                <a:ea typeface="Poppins"/>
                <a:cs typeface="Poppins"/>
                <a:sym typeface="Poppins"/>
              </a:rPr>
              <a:t>Size: 2.46W x 1.23H</a:t>
            </a:r>
            <a:endParaRPr sz="1000">
              <a:solidFill>
                <a:schemeClr val="dk2"/>
              </a:solidFill>
              <a:latin typeface="Poppins"/>
              <a:ea typeface="Poppins"/>
              <a:cs typeface="Poppins"/>
              <a:sym typeface="Poppins"/>
            </a:endParaRPr>
          </a:p>
        </p:txBody>
      </p:sp>
      <p:sp>
        <p:nvSpPr>
          <p:cNvPr id="3079" name="Google Shape;3079;g101ed46427b_0_2444"/>
          <p:cNvSpPr/>
          <p:nvPr/>
        </p:nvSpPr>
        <p:spPr>
          <a:xfrm>
            <a:off x="0" y="-9600"/>
            <a:ext cx="4547700" cy="39684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4.97W x 4.34H</a:t>
            </a:r>
            <a:endParaRPr>
              <a:solidFill>
                <a:schemeClr val="dk2"/>
              </a:solidFill>
              <a:latin typeface="Poppins"/>
              <a:ea typeface="Poppins"/>
              <a:cs typeface="Poppins"/>
              <a:sym typeface="Poppins"/>
            </a:endParaRPr>
          </a:p>
        </p:txBody>
      </p:sp>
      <p:sp>
        <p:nvSpPr>
          <p:cNvPr id="3080" name="Google Shape;3080;g101ed46427b_0_2444"/>
          <p:cNvSpPr/>
          <p:nvPr/>
        </p:nvSpPr>
        <p:spPr>
          <a:xfrm>
            <a:off x="1149150" y="2662125"/>
            <a:ext cx="2249400" cy="11220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sz="1000">
                <a:solidFill>
                  <a:schemeClr val="dk2"/>
                </a:solidFill>
                <a:latin typeface="Poppins"/>
                <a:ea typeface="Poppins"/>
                <a:cs typeface="Poppins"/>
                <a:sym typeface="Poppins"/>
              </a:rPr>
              <a:t>Insert FOUR pictures </a:t>
            </a:r>
            <a:br>
              <a:rPr lang="es-AR" sz="1000">
                <a:solidFill>
                  <a:schemeClr val="dk2"/>
                </a:solidFill>
                <a:latin typeface="Poppins"/>
                <a:ea typeface="Poppins"/>
                <a:cs typeface="Poppins"/>
                <a:sym typeface="Poppins"/>
              </a:rPr>
            </a:br>
            <a:r>
              <a:rPr lang="es-AR" sz="1000">
                <a:solidFill>
                  <a:schemeClr val="dk2"/>
                </a:solidFill>
                <a:latin typeface="Poppins"/>
                <a:ea typeface="Poppins"/>
                <a:cs typeface="Poppins"/>
                <a:sym typeface="Poppins"/>
              </a:rPr>
              <a:t>horizontally below.</a:t>
            </a:r>
            <a:endParaRPr sz="1000">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sz="1000">
                <a:solidFill>
                  <a:schemeClr val="dk2"/>
                </a:solidFill>
                <a:latin typeface="Poppins"/>
                <a:ea typeface="Poppins"/>
                <a:cs typeface="Poppins"/>
                <a:sym typeface="Poppins"/>
              </a:rPr>
              <a:t>Size: 2.46W x 1.23H</a:t>
            </a:r>
            <a:endParaRPr sz="1000">
              <a:solidFill>
                <a:schemeClr val="dk2"/>
              </a:solidFill>
              <a:latin typeface="Poppins"/>
              <a:ea typeface="Poppins"/>
              <a:cs typeface="Poppins"/>
              <a:sym typeface="Poppins"/>
            </a:endParaRPr>
          </a:p>
        </p:txBody>
      </p:sp>
      <p:sp>
        <p:nvSpPr>
          <p:cNvPr id="3081" name="Google Shape;3081;g101ed46427b_0_2444"/>
          <p:cNvSpPr txBox="1">
            <a:spLocks noGrp="1"/>
          </p:cNvSpPr>
          <p:nvPr>
            <p:ph type="subTitle" idx="1"/>
          </p:nvPr>
        </p:nvSpPr>
        <p:spPr>
          <a:xfrm>
            <a:off x="5283150" y="2111700"/>
            <a:ext cx="3149700" cy="13068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82" name="Google Shape;3082;g101ed46427b_0_244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083" name="Google Shape;3083;g101ed46427b_0_2444"/>
          <p:cNvSpPr txBox="1">
            <a:spLocks noGrp="1"/>
          </p:cNvSpPr>
          <p:nvPr>
            <p:ph type="title"/>
          </p:nvPr>
        </p:nvSpPr>
        <p:spPr>
          <a:xfrm>
            <a:off x="5283150" y="688950"/>
            <a:ext cx="3149700" cy="1434900"/>
          </a:xfrm>
          <a:prstGeom prst="rect">
            <a:avLst/>
          </a:prstGeom>
        </p:spPr>
        <p:txBody>
          <a:bodyPr spcFirstLastPara="1" wrap="square" lIns="91425" tIns="91425" rIns="91425"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Tree>
    <p:extLst>
      <p:ext uri="{BB962C8B-B14F-4D97-AF65-F5344CB8AC3E}">
        <p14:creationId xmlns:p14="http://schemas.microsoft.com/office/powerpoint/2010/main" val="1862651788"/>
      </p:ext>
    </p:extLst>
  </p:cSld>
  <p:clrMapOvr>
    <a:masterClrMapping/>
  </p:clrMapOvr>
  <p:extLst>
    <p:ext uri="{DCECCB84-F9BA-43D5-87BE-67443E8EF086}">
      <p15:sldGuideLst xmlns:p15="http://schemas.microsoft.com/office/powerpoint/2012/main">
        <p15:guide id="1" pos="1448">
          <p15:clr>
            <a:srgbClr val="00FFFF"/>
          </p15:clr>
        </p15:guide>
        <p15:guide id="2" pos="2865">
          <p15:clr>
            <a:srgbClr val="00FFFF"/>
          </p15:clr>
        </p15:guide>
        <p15:guide id="3" pos="4312">
          <p15:clr>
            <a:srgbClr val="00FFFF"/>
          </p15:clr>
        </p15:guide>
        <p15:guide id="4" orient="horz" pos="2527">
          <p15:clr>
            <a:srgbClr val="00FFFF"/>
          </p15:clr>
        </p15:guide>
        <p15:guide id="5" pos="2895">
          <p15:clr>
            <a:srgbClr val="00FFFF"/>
          </p15:clr>
        </p15:guide>
        <p15:guide id="6" pos="1417">
          <p15:clr>
            <a:srgbClr val="00FFFF"/>
          </p15:clr>
        </p15:guide>
        <p15:guide id="7" pos="4343">
          <p15:clr>
            <a:srgbClr val="00FFFF"/>
          </p15:clr>
        </p15:guide>
        <p15:guide id="8" orient="horz" pos="2494">
          <p15:clr>
            <a:srgbClr val="00FFFF"/>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C. Agenda 1">
  <p:cSld name="C. Agenda 1">
    <p:bg>
      <p:bgPr>
        <a:solidFill>
          <a:schemeClr val="lt1"/>
        </a:solidFill>
        <a:effectLst/>
      </p:bgPr>
    </p:bg>
    <p:spTree>
      <p:nvGrpSpPr>
        <p:cNvPr id="1" name="Shape 3084"/>
        <p:cNvGrpSpPr/>
        <p:nvPr/>
      </p:nvGrpSpPr>
      <p:grpSpPr>
        <a:xfrm>
          <a:off x="0" y="0"/>
          <a:ext cx="0" cy="0"/>
          <a:chOff x="0" y="0"/>
          <a:chExt cx="0" cy="0"/>
        </a:xfrm>
      </p:grpSpPr>
      <p:sp>
        <p:nvSpPr>
          <p:cNvPr id="3085" name="Google Shape;3085;g101ed46427b_0_2452"/>
          <p:cNvSpPr/>
          <p:nvPr/>
        </p:nvSpPr>
        <p:spPr>
          <a:xfrm>
            <a:off x="0" y="-9600"/>
            <a:ext cx="36576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 Recolor the image with Grayscale.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4W x 5.63H</a:t>
            </a:r>
            <a:endParaRPr>
              <a:solidFill>
                <a:schemeClr val="dk2"/>
              </a:solidFill>
              <a:latin typeface="Poppins"/>
              <a:ea typeface="Poppins"/>
              <a:cs typeface="Poppins"/>
              <a:sym typeface="Poppins"/>
            </a:endParaRPr>
          </a:p>
          <a:p>
            <a:pPr marL="0" lvl="0" indent="0" algn="ctr" rtl="0">
              <a:spcBef>
                <a:spcPts val="0"/>
              </a:spcBef>
              <a:spcAft>
                <a:spcPts val="0"/>
              </a:spcAft>
              <a:buNone/>
            </a:pPr>
            <a:endParaRPr>
              <a:solidFill>
                <a:schemeClr val="dk2"/>
              </a:solidFill>
              <a:latin typeface="Poppins"/>
              <a:ea typeface="Poppins"/>
              <a:cs typeface="Poppins"/>
              <a:sym typeface="Poppins"/>
            </a:endParaRPr>
          </a:p>
        </p:txBody>
      </p:sp>
      <p:sp>
        <p:nvSpPr>
          <p:cNvPr id="3086" name="Google Shape;3086;g101ed46427b_0_2452"/>
          <p:cNvSpPr txBox="1">
            <a:spLocks noGrp="1"/>
          </p:cNvSpPr>
          <p:nvPr>
            <p:ph type="title"/>
          </p:nvPr>
        </p:nvSpPr>
        <p:spPr>
          <a:xfrm>
            <a:off x="4491150" y="182875"/>
            <a:ext cx="43374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87" name="Google Shape;3087;g101ed46427b_0_2452"/>
          <p:cNvSpPr txBox="1">
            <a:spLocks noGrp="1"/>
          </p:cNvSpPr>
          <p:nvPr>
            <p:ph type="subTitle" idx="1"/>
          </p:nvPr>
        </p:nvSpPr>
        <p:spPr>
          <a:xfrm>
            <a:off x="4492654" y="987538"/>
            <a:ext cx="43344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088" name="Google Shape;3088;g101ed46427b_0_2452"/>
          <p:cNvSpPr txBox="1">
            <a:spLocks noGrp="1"/>
          </p:cNvSpPr>
          <p:nvPr>
            <p:ph type="subTitle" idx="2"/>
          </p:nvPr>
        </p:nvSpPr>
        <p:spPr>
          <a:xfrm>
            <a:off x="4492654" y="1334538"/>
            <a:ext cx="4334400" cy="502800"/>
          </a:xfrm>
          <a:prstGeom prst="rect">
            <a:avLst/>
          </a:prstGeom>
        </p:spPr>
        <p:txBody>
          <a:bodyPr spcFirstLastPara="1" wrap="square" lIns="91425" tIns="0"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89" name="Google Shape;3089;g101ed46427b_0_2452"/>
          <p:cNvSpPr txBox="1">
            <a:spLocks noGrp="1"/>
          </p:cNvSpPr>
          <p:nvPr>
            <p:ph type="subTitle" idx="3"/>
          </p:nvPr>
        </p:nvSpPr>
        <p:spPr>
          <a:xfrm>
            <a:off x="4489704" y="2016688"/>
            <a:ext cx="43344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090" name="Google Shape;3090;g101ed46427b_0_2452"/>
          <p:cNvSpPr txBox="1">
            <a:spLocks noGrp="1"/>
          </p:cNvSpPr>
          <p:nvPr>
            <p:ph type="subTitle" idx="4"/>
          </p:nvPr>
        </p:nvSpPr>
        <p:spPr>
          <a:xfrm>
            <a:off x="4489704" y="2363688"/>
            <a:ext cx="4334400" cy="502800"/>
          </a:xfrm>
          <a:prstGeom prst="rect">
            <a:avLst/>
          </a:prstGeom>
        </p:spPr>
        <p:txBody>
          <a:bodyPr spcFirstLastPara="1" wrap="square" lIns="91425" tIns="0"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91" name="Google Shape;3091;g101ed46427b_0_2452"/>
          <p:cNvSpPr txBox="1">
            <a:spLocks noGrp="1"/>
          </p:cNvSpPr>
          <p:nvPr>
            <p:ph type="subTitle" idx="5"/>
          </p:nvPr>
        </p:nvSpPr>
        <p:spPr>
          <a:xfrm>
            <a:off x="4489704" y="3045838"/>
            <a:ext cx="43344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092" name="Google Shape;3092;g101ed46427b_0_2452"/>
          <p:cNvSpPr txBox="1">
            <a:spLocks noGrp="1"/>
          </p:cNvSpPr>
          <p:nvPr>
            <p:ph type="subTitle" idx="6"/>
          </p:nvPr>
        </p:nvSpPr>
        <p:spPr>
          <a:xfrm>
            <a:off x="4489704" y="3392838"/>
            <a:ext cx="4334400" cy="502800"/>
          </a:xfrm>
          <a:prstGeom prst="rect">
            <a:avLst/>
          </a:prstGeom>
        </p:spPr>
        <p:txBody>
          <a:bodyPr spcFirstLastPara="1" wrap="square" lIns="91425" tIns="0"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93" name="Google Shape;3093;g101ed46427b_0_2452"/>
          <p:cNvSpPr txBox="1">
            <a:spLocks noGrp="1"/>
          </p:cNvSpPr>
          <p:nvPr>
            <p:ph type="subTitle" idx="7"/>
          </p:nvPr>
        </p:nvSpPr>
        <p:spPr>
          <a:xfrm>
            <a:off x="4489704" y="4074988"/>
            <a:ext cx="43344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094" name="Google Shape;3094;g101ed46427b_0_2452"/>
          <p:cNvSpPr txBox="1">
            <a:spLocks noGrp="1"/>
          </p:cNvSpPr>
          <p:nvPr>
            <p:ph type="subTitle" idx="8"/>
          </p:nvPr>
        </p:nvSpPr>
        <p:spPr>
          <a:xfrm>
            <a:off x="4489704" y="4421988"/>
            <a:ext cx="4334400" cy="502800"/>
          </a:xfrm>
          <a:prstGeom prst="rect">
            <a:avLst/>
          </a:prstGeom>
        </p:spPr>
        <p:txBody>
          <a:bodyPr spcFirstLastPara="1" wrap="square" lIns="91425" tIns="0"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095" name="Google Shape;3095;g101ed46427b_0_2452"/>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496727245"/>
      </p:ext>
    </p:extLst>
  </p:cSld>
  <p:clrMapOvr>
    <a:masterClrMapping/>
  </p:clrMapOvr>
  <p:extLst>
    <p:ext uri="{DCECCB84-F9BA-43D5-87BE-67443E8EF086}">
      <p15:sldGuideLst xmlns:p15="http://schemas.microsoft.com/office/powerpoint/2012/main">
        <p15:guide id="1" pos="2304">
          <p15:clr>
            <a:srgbClr val="00FFFF"/>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C. Agenda 2">
  <p:cSld name="C. Agenda 2">
    <p:spTree>
      <p:nvGrpSpPr>
        <p:cNvPr id="1" name="Shape 3096"/>
        <p:cNvGrpSpPr/>
        <p:nvPr/>
      </p:nvGrpSpPr>
      <p:grpSpPr>
        <a:xfrm>
          <a:off x="0" y="0"/>
          <a:ext cx="0" cy="0"/>
          <a:chOff x="0" y="0"/>
          <a:chExt cx="0" cy="0"/>
        </a:xfrm>
      </p:grpSpPr>
      <p:sp>
        <p:nvSpPr>
          <p:cNvPr id="3097" name="Google Shape;3097;g101ed46427b_0_2464"/>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098" name="Google Shape;3098;g101ed46427b_0_2464"/>
          <p:cNvSpPr txBox="1">
            <a:spLocks noGrp="1"/>
          </p:cNvSpPr>
          <p:nvPr>
            <p:ph type="subTitle" idx="1"/>
          </p:nvPr>
        </p:nvSpPr>
        <p:spPr>
          <a:xfrm>
            <a:off x="795375" y="3482775"/>
            <a:ext cx="2222100" cy="12813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latin typeface="Poppins Light"/>
                <a:ea typeface="Poppins Light"/>
                <a:cs typeface="Poppins Light"/>
                <a:sym typeface="Poppins Light"/>
              </a:defRPr>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099" name="Google Shape;3099;g101ed46427b_0_2464"/>
          <p:cNvSpPr txBox="1">
            <a:spLocks noGrp="1"/>
          </p:cNvSpPr>
          <p:nvPr>
            <p:ph type="subTitle" idx="2"/>
          </p:nvPr>
        </p:nvSpPr>
        <p:spPr>
          <a:xfrm>
            <a:off x="795384" y="3098775"/>
            <a:ext cx="2222100" cy="3840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00" name="Google Shape;3100;g101ed46427b_0_2464"/>
          <p:cNvSpPr txBox="1">
            <a:spLocks noGrp="1"/>
          </p:cNvSpPr>
          <p:nvPr>
            <p:ph type="subTitle" idx="3"/>
          </p:nvPr>
        </p:nvSpPr>
        <p:spPr>
          <a:xfrm>
            <a:off x="3459550" y="3482775"/>
            <a:ext cx="2222100" cy="12813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latin typeface="Poppins Light"/>
                <a:ea typeface="Poppins Light"/>
                <a:cs typeface="Poppins Light"/>
                <a:sym typeface="Poppins Light"/>
              </a:defRPr>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101" name="Google Shape;3101;g101ed46427b_0_2464"/>
          <p:cNvSpPr txBox="1">
            <a:spLocks noGrp="1"/>
          </p:cNvSpPr>
          <p:nvPr>
            <p:ph type="subTitle" idx="4"/>
          </p:nvPr>
        </p:nvSpPr>
        <p:spPr>
          <a:xfrm>
            <a:off x="3459559" y="3098775"/>
            <a:ext cx="2222100" cy="3840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02" name="Google Shape;3102;g101ed46427b_0_2464"/>
          <p:cNvSpPr txBox="1">
            <a:spLocks noGrp="1"/>
          </p:cNvSpPr>
          <p:nvPr>
            <p:ph type="subTitle" idx="5"/>
          </p:nvPr>
        </p:nvSpPr>
        <p:spPr>
          <a:xfrm>
            <a:off x="6123725" y="3482775"/>
            <a:ext cx="2222100" cy="12813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latin typeface="Poppins Light"/>
                <a:ea typeface="Poppins Light"/>
                <a:cs typeface="Poppins Light"/>
                <a:sym typeface="Poppins Light"/>
              </a:defRPr>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103" name="Google Shape;3103;g101ed46427b_0_2464"/>
          <p:cNvSpPr txBox="1">
            <a:spLocks noGrp="1"/>
          </p:cNvSpPr>
          <p:nvPr>
            <p:ph type="subTitle" idx="6"/>
          </p:nvPr>
        </p:nvSpPr>
        <p:spPr>
          <a:xfrm>
            <a:off x="6123734" y="3098775"/>
            <a:ext cx="2222100" cy="3840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04" name="Google Shape;3104;g101ed46427b_0_2464"/>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105" name="Google Shape;3105;g101ed46427b_0_246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864296563"/>
      </p:ext>
    </p:extLst>
  </p:cSld>
  <p:clrMapOvr>
    <a:masterClrMapping/>
  </p:clrMapOvr>
  <p:extLst>
    <p:ext uri="{DCECCB84-F9BA-43D5-87BE-67443E8EF086}">
      <p15:sldGuideLst xmlns:p15="http://schemas.microsoft.com/office/powerpoint/2012/main">
        <p15:guide id="1" pos="2880">
          <p15:clr>
            <a:srgbClr val="00FFFF"/>
          </p15:clr>
        </p15:guide>
        <p15:guide id="2" pos="1200">
          <p15:clr>
            <a:srgbClr val="00FFFF"/>
          </p15:clr>
        </p15:guide>
        <p15:guide id="3" pos="4560">
          <p15:clr>
            <a:srgbClr val="00FFFF"/>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E. Category / Brand 1">
  <p:cSld name="E. Category / Brand 1">
    <p:spTree>
      <p:nvGrpSpPr>
        <p:cNvPr id="1" name="Shape 3106"/>
        <p:cNvGrpSpPr/>
        <p:nvPr/>
      </p:nvGrpSpPr>
      <p:grpSpPr>
        <a:xfrm>
          <a:off x="0" y="0"/>
          <a:ext cx="0" cy="0"/>
          <a:chOff x="0" y="0"/>
          <a:chExt cx="0" cy="0"/>
        </a:xfrm>
      </p:grpSpPr>
      <p:sp>
        <p:nvSpPr>
          <p:cNvPr id="3107" name="Google Shape;3107;g101ed46427b_0_2474"/>
          <p:cNvSpPr/>
          <p:nvPr/>
        </p:nvSpPr>
        <p:spPr>
          <a:xfrm>
            <a:off x="2663775" y="572125"/>
            <a:ext cx="6480300" cy="45714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7.09W x 5H</a:t>
            </a:r>
            <a:endParaRPr>
              <a:solidFill>
                <a:schemeClr val="dk2"/>
              </a:solidFill>
              <a:latin typeface="Poppins"/>
              <a:ea typeface="Poppins"/>
              <a:cs typeface="Poppins"/>
              <a:sym typeface="Poppins"/>
            </a:endParaRPr>
          </a:p>
        </p:txBody>
      </p:sp>
      <p:sp>
        <p:nvSpPr>
          <p:cNvPr id="3108" name="Google Shape;3108;g101ed46427b_0_2474"/>
          <p:cNvSpPr txBox="1">
            <a:spLocks noGrp="1"/>
          </p:cNvSpPr>
          <p:nvPr>
            <p:ph type="title"/>
          </p:nvPr>
        </p:nvSpPr>
        <p:spPr>
          <a:xfrm>
            <a:off x="283475" y="343525"/>
            <a:ext cx="4213800" cy="1066200"/>
          </a:xfrm>
          <a:prstGeom prst="rect">
            <a:avLst/>
          </a:prstGeom>
        </p:spPr>
        <p:txBody>
          <a:bodyPr spcFirstLastPara="1" wrap="square" lIns="91425" tIns="91425" rIns="91425" bIns="91425" anchor="b"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109" name="Google Shape;3109;g101ed46427b_0_2474"/>
          <p:cNvSpPr txBox="1">
            <a:spLocks noGrp="1"/>
          </p:cNvSpPr>
          <p:nvPr>
            <p:ph type="subTitle" idx="1"/>
          </p:nvPr>
        </p:nvSpPr>
        <p:spPr>
          <a:xfrm>
            <a:off x="283475" y="1753675"/>
            <a:ext cx="2286000" cy="19752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10" name="Google Shape;3110;g101ed46427b_0_247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72342157"/>
      </p:ext>
    </p:extLst>
  </p:cSld>
  <p:clrMapOvr>
    <a:masterClrMapping/>
  </p:clrMapOvr>
  <p:extLst>
    <p:ext uri="{DCECCB84-F9BA-43D5-87BE-67443E8EF086}">
      <p15:sldGuideLst xmlns:p15="http://schemas.microsoft.com/office/powerpoint/2012/main">
        <p15:guide id="1" pos="1678">
          <p15:clr>
            <a:srgbClr val="00FFFF"/>
          </p15:clr>
        </p15:guide>
        <p15:guide id="2" orient="horz" pos="360">
          <p15:clr>
            <a:srgbClr val="00FFFF"/>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E. Category / Brand 2">
  <p:cSld name="E. Category / Brand 2">
    <p:spTree>
      <p:nvGrpSpPr>
        <p:cNvPr id="1" name="Shape 3111"/>
        <p:cNvGrpSpPr/>
        <p:nvPr/>
      </p:nvGrpSpPr>
      <p:grpSpPr>
        <a:xfrm>
          <a:off x="0" y="0"/>
          <a:ext cx="0" cy="0"/>
          <a:chOff x="0" y="0"/>
          <a:chExt cx="0" cy="0"/>
        </a:xfrm>
      </p:grpSpPr>
      <p:sp>
        <p:nvSpPr>
          <p:cNvPr id="3112" name="Google Shape;3112;g101ed46427b_0_2479"/>
          <p:cNvSpPr/>
          <p:nvPr/>
        </p:nvSpPr>
        <p:spPr>
          <a:xfrm>
            <a:off x="0" y="0"/>
            <a:ext cx="45720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5W x 5.63H</a:t>
            </a:r>
            <a:endParaRPr>
              <a:solidFill>
                <a:schemeClr val="dk2"/>
              </a:solidFill>
              <a:latin typeface="Poppins"/>
              <a:ea typeface="Poppins"/>
              <a:cs typeface="Poppins"/>
              <a:sym typeface="Poppins"/>
            </a:endParaRPr>
          </a:p>
        </p:txBody>
      </p:sp>
      <p:sp>
        <p:nvSpPr>
          <p:cNvPr id="3113" name="Google Shape;3113;g101ed46427b_0_2479"/>
          <p:cNvSpPr txBox="1">
            <a:spLocks noGrp="1"/>
          </p:cNvSpPr>
          <p:nvPr>
            <p:ph type="title"/>
          </p:nvPr>
        </p:nvSpPr>
        <p:spPr>
          <a:xfrm>
            <a:off x="3288325" y="572125"/>
            <a:ext cx="5563200" cy="868800"/>
          </a:xfrm>
          <a:prstGeom prst="rect">
            <a:avLst/>
          </a:prstGeom>
          <a:solidFill>
            <a:schemeClr val="accent4"/>
          </a:solidFill>
        </p:spPr>
        <p:txBody>
          <a:bodyPr spcFirstLastPara="1" wrap="square" lIns="91425" tIns="91425" rIns="91425" bIns="91425" anchor="ctr" anchorCtr="0">
            <a:noAutofit/>
          </a:bodyPr>
          <a:lstStyle>
            <a:lvl1pPr lvl="0" rtl="0">
              <a:spcBef>
                <a:spcPts val="0"/>
              </a:spcBef>
              <a:spcAft>
                <a:spcPts val="0"/>
              </a:spcAft>
              <a:buNone/>
              <a:defRPr>
                <a:solidFill>
                  <a:schemeClr val="lt1"/>
                </a:solidFill>
              </a:defRPr>
            </a:lvl1pPr>
            <a:lvl2pPr lvl="1" rtl="0">
              <a:spcBef>
                <a:spcPts val="0"/>
              </a:spcBef>
              <a:spcAft>
                <a:spcPts val="0"/>
              </a:spcAft>
              <a:buNone/>
              <a:defRPr>
                <a:solidFill>
                  <a:schemeClr val="lt1"/>
                </a:solidFill>
              </a:defRPr>
            </a:lvl2pPr>
            <a:lvl3pPr lvl="2" rtl="0">
              <a:spcBef>
                <a:spcPts val="0"/>
              </a:spcBef>
              <a:spcAft>
                <a:spcPts val="0"/>
              </a:spcAft>
              <a:buNone/>
              <a:defRPr>
                <a:solidFill>
                  <a:schemeClr val="lt1"/>
                </a:solidFill>
              </a:defRPr>
            </a:lvl3pPr>
            <a:lvl4pPr lvl="3" rtl="0">
              <a:spcBef>
                <a:spcPts val="0"/>
              </a:spcBef>
              <a:spcAft>
                <a:spcPts val="0"/>
              </a:spcAft>
              <a:buNone/>
              <a:defRPr>
                <a:solidFill>
                  <a:schemeClr val="lt1"/>
                </a:solidFill>
              </a:defRPr>
            </a:lvl4pPr>
            <a:lvl5pPr lvl="4" rtl="0">
              <a:spcBef>
                <a:spcPts val="0"/>
              </a:spcBef>
              <a:spcAft>
                <a:spcPts val="0"/>
              </a:spcAft>
              <a:buNone/>
              <a:defRPr>
                <a:solidFill>
                  <a:schemeClr val="lt1"/>
                </a:solidFill>
              </a:defRPr>
            </a:lvl5pPr>
            <a:lvl6pPr lvl="5" rtl="0">
              <a:spcBef>
                <a:spcPts val="0"/>
              </a:spcBef>
              <a:spcAft>
                <a:spcPts val="0"/>
              </a:spcAft>
              <a:buNone/>
              <a:defRPr>
                <a:solidFill>
                  <a:schemeClr val="lt1"/>
                </a:solidFill>
              </a:defRPr>
            </a:lvl6pPr>
            <a:lvl7pPr lvl="6" rtl="0">
              <a:spcBef>
                <a:spcPts val="0"/>
              </a:spcBef>
              <a:spcAft>
                <a:spcPts val="0"/>
              </a:spcAft>
              <a:buNone/>
              <a:defRPr>
                <a:solidFill>
                  <a:schemeClr val="lt1"/>
                </a:solidFill>
              </a:defRPr>
            </a:lvl7pPr>
            <a:lvl8pPr lvl="7" rtl="0">
              <a:spcBef>
                <a:spcPts val="0"/>
              </a:spcBef>
              <a:spcAft>
                <a:spcPts val="0"/>
              </a:spcAft>
              <a:buNone/>
              <a:defRPr>
                <a:solidFill>
                  <a:schemeClr val="lt1"/>
                </a:solidFill>
              </a:defRPr>
            </a:lvl8pPr>
            <a:lvl9pPr lvl="8" rtl="0">
              <a:spcBef>
                <a:spcPts val="0"/>
              </a:spcBef>
              <a:spcAft>
                <a:spcPts val="0"/>
              </a:spcAft>
              <a:buNone/>
              <a:defRPr>
                <a:solidFill>
                  <a:schemeClr val="lt1"/>
                </a:solidFill>
              </a:defRPr>
            </a:lvl9pPr>
          </a:lstStyle>
          <a:p>
            <a:endParaRPr/>
          </a:p>
        </p:txBody>
      </p:sp>
      <p:sp>
        <p:nvSpPr>
          <p:cNvPr id="3114" name="Google Shape;3114;g101ed46427b_0_2479"/>
          <p:cNvSpPr txBox="1">
            <a:spLocks noGrp="1"/>
          </p:cNvSpPr>
          <p:nvPr>
            <p:ph type="subTitle" idx="1"/>
          </p:nvPr>
        </p:nvSpPr>
        <p:spPr>
          <a:xfrm>
            <a:off x="5274500" y="1694425"/>
            <a:ext cx="3127800" cy="19752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15" name="Google Shape;3115;g101ed46427b_0_247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005113842"/>
      </p:ext>
    </p:extLst>
  </p:cSld>
  <p:clrMapOvr>
    <a:masterClrMapping/>
  </p:clrMapOvr>
  <p:extLst>
    <p:ext uri="{DCECCB84-F9BA-43D5-87BE-67443E8EF086}">
      <p15:sldGuideLst xmlns:p15="http://schemas.microsoft.com/office/powerpoint/2012/main">
        <p15:guide id="1" pos="2880">
          <p15:clr>
            <a:srgbClr val="00FFFF"/>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F. Grid 1">
  <p:cSld name="F. Grid 1">
    <p:bg>
      <p:bgPr>
        <a:solidFill>
          <a:schemeClr val="accent6"/>
        </a:solidFill>
        <a:effectLst/>
      </p:bgPr>
    </p:bg>
    <p:spTree>
      <p:nvGrpSpPr>
        <p:cNvPr id="1" name="Shape 3116"/>
        <p:cNvGrpSpPr/>
        <p:nvPr/>
      </p:nvGrpSpPr>
      <p:grpSpPr>
        <a:xfrm>
          <a:off x="0" y="0"/>
          <a:ext cx="0" cy="0"/>
          <a:chOff x="0" y="0"/>
          <a:chExt cx="0" cy="0"/>
        </a:xfrm>
      </p:grpSpPr>
      <p:sp>
        <p:nvSpPr>
          <p:cNvPr id="3117" name="Google Shape;3117;g101ed46427b_0_2484"/>
          <p:cNvSpPr txBox="1">
            <a:spLocks noGrp="1"/>
          </p:cNvSpPr>
          <p:nvPr>
            <p:ph type="title"/>
          </p:nvPr>
        </p:nvSpPr>
        <p:spPr>
          <a:xfrm>
            <a:off x="128701" y="233200"/>
            <a:ext cx="4290300" cy="2085600"/>
          </a:xfrm>
          <a:prstGeom prst="rect">
            <a:avLst/>
          </a:prstGeom>
        </p:spPr>
        <p:txBody>
          <a:bodyPr spcFirstLastPara="1" wrap="square" lIns="91425" tIns="91425" rIns="91425" bIns="91425" anchor="ctr" anchorCtr="0">
            <a:noAutofit/>
          </a:bodyPr>
          <a:lstStyle>
            <a:lvl1pPr lvl="0"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118" name="Google Shape;3118;g101ed46427b_0_2484"/>
          <p:cNvSpPr/>
          <p:nvPr/>
        </p:nvSpPr>
        <p:spPr>
          <a:xfrm>
            <a:off x="4572000" y="-50"/>
            <a:ext cx="4572000" cy="25602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5W x 2.8H</a:t>
            </a:r>
            <a:endParaRPr>
              <a:solidFill>
                <a:schemeClr val="dk2"/>
              </a:solidFill>
              <a:latin typeface="Poppins"/>
              <a:ea typeface="Poppins"/>
              <a:cs typeface="Poppins"/>
              <a:sym typeface="Poppins"/>
            </a:endParaRPr>
          </a:p>
        </p:txBody>
      </p:sp>
      <p:sp>
        <p:nvSpPr>
          <p:cNvPr id="3119" name="Google Shape;3119;g101ed46427b_0_2484"/>
          <p:cNvSpPr/>
          <p:nvPr/>
        </p:nvSpPr>
        <p:spPr>
          <a:xfrm>
            <a:off x="0" y="2571750"/>
            <a:ext cx="4572000" cy="25602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5W x 2.8H</a:t>
            </a:r>
            <a:endParaRPr>
              <a:solidFill>
                <a:schemeClr val="dk2"/>
              </a:solidFill>
              <a:latin typeface="Poppins"/>
              <a:ea typeface="Poppins"/>
              <a:cs typeface="Poppins"/>
              <a:sym typeface="Poppins"/>
            </a:endParaRPr>
          </a:p>
        </p:txBody>
      </p:sp>
      <p:sp>
        <p:nvSpPr>
          <p:cNvPr id="3120" name="Google Shape;3120;g101ed46427b_0_2484"/>
          <p:cNvSpPr txBox="1">
            <a:spLocks noGrp="1"/>
          </p:cNvSpPr>
          <p:nvPr>
            <p:ph type="subTitle" idx="1"/>
          </p:nvPr>
        </p:nvSpPr>
        <p:spPr>
          <a:xfrm>
            <a:off x="5226150" y="2805450"/>
            <a:ext cx="3237000" cy="20847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121" name="Google Shape;3121;g101ed46427b_0_248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056952092"/>
      </p:ext>
    </p:extLst>
  </p:cSld>
  <p:clrMapOvr>
    <a:masterClrMapping/>
  </p:clrMapOvr>
  <p:extLst>
    <p:ext uri="{DCECCB84-F9BA-43D5-87BE-67443E8EF086}">
      <p15:sldGuideLst xmlns:p15="http://schemas.microsoft.com/office/powerpoint/2012/main">
        <p15:guide id="1" orient="horz" pos="1620">
          <p15:clr>
            <a:srgbClr val="00FFFF"/>
          </p15:clr>
        </p15:guide>
        <p15:guide id="2" pos="2880">
          <p15:clr>
            <a:srgbClr val="00FFFF"/>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E. Category / Brand 4">
  <p:cSld name="E. Category / Brand 4">
    <p:bg>
      <p:bgPr>
        <a:solidFill>
          <a:schemeClr val="accent1"/>
        </a:solidFill>
        <a:effectLst/>
      </p:bgPr>
    </p:bg>
    <p:spTree>
      <p:nvGrpSpPr>
        <p:cNvPr id="1" name="Shape 3122"/>
        <p:cNvGrpSpPr/>
        <p:nvPr/>
      </p:nvGrpSpPr>
      <p:grpSpPr>
        <a:xfrm>
          <a:off x="0" y="0"/>
          <a:ext cx="0" cy="0"/>
          <a:chOff x="0" y="0"/>
          <a:chExt cx="0" cy="0"/>
        </a:xfrm>
      </p:grpSpPr>
      <p:sp>
        <p:nvSpPr>
          <p:cNvPr id="3123" name="Google Shape;3123;g101ed46427b_0_2490"/>
          <p:cNvSpPr txBox="1">
            <a:spLocks noGrp="1"/>
          </p:cNvSpPr>
          <p:nvPr>
            <p:ph type="title"/>
          </p:nvPr>
        </p:nvSpPr>
        <p:spPr>
          <a:xfrm>
            <a:off x="2618400" y="487050"/>
            <a:ext cx="3907200" cy="20847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a:solidFill>
                  <a:schemeClr val="lt1"/>
                </a:solidFill>
              </a:defRPr>
            </a:lvl1pPr>
            <a:lvl2pPr lvl="1" algn="ctr" rtl="0">
              <a:spcBef>
                <a:spcPts val="0"/>
              </a:spcBef>
              <a:spcAft>
                <a:spcPts val="0"/>
              </a:spcAft>
              <a:buNone/>
              <a:defRPr>
                <a:solidFill>
                  <a:schemeClr val="lt1"/>
                </a:solidFill>
              </a:defRPr>
            </a:lvl2pPr>
            <a:lvl3pPr lvl="2" algn="ctr" rtl="0">
              <a:spcBef>
                <a:spcPts val="0"/>
              </a:spcBef>
              <a:spcAft>
                <a:spcPts val="0"/>
              </a:spcAft>
              <a:buNone/>
              <a:defRPr>
                <a:solidFill>
                  <a:schemeClr val="lt1"/>
                </a:solidFill>
              </a:defRPr>
            </a:lvl3pPr>
            <a:lvl4pPr lvl="3" algn="ctr" rtl="0">
              <a:spcBef>
                <a:spcPts val="0"/>
              </a:spcBef>
              <a:spcAft>
                <a:spcPts val="0"/>
              </a:spcAft>
              <a:buNone/>
              <a:defRPr>
                <a:solidFill>
                  <a:schemeClr val="lt1"/>
                </a:solidFill>
              </a:defRPr>
            </a:lvl4pPr>
            <a:lvl5pPr lvl="4" algn="ctr" rtl="0">
              <a:spcBef>
                <a:spcPts val="0"/>
              </a:spcBef>
              <a:spcAft>
                <a:spcPts val="0"/>
              </a:spcAft>
              <a:buNone/>
              <a:defRPr>
                <a:solidFill>
                  <a:schemeClr val="lt1"/>
                </a:solidFill>
              </a:defRPr>
            </a:lvl5pPr>
            <a:lvl6pPr lvl="5" algn="ctr" rtl="0">
              <a:spcBef>
                <a:spcPts val="0"/>
              </a:spcBef>
              <a:spcAft>
                <a:spcPts val="0"/>
              </a:spcAft>
              <a:buNone/>
              <a:defRPr>
                <a:solidFill>
                  <a:schemeClr val="lt1"/>
                </a:solidFill>
              </a:defRPr>
            </a:lvl6pPr>
            <a:lvl7pPr lvl="6" algn="ctr" rtl="0">
              <a:spcBef>
                <a:spcPts val="0"/>
              </a:spcBef>
              <a:spcAft>
                <a:spcPts val="0"/>
              </a:spcAft>
              <a:buNone/>
              <a:defRPr>
                <a:solidFill>
                  <a:schemeClr val="lt1"/>
                </a:solidFill>
              </a:defRPr>
            </a:lvl7pPr>
            <a:lvl8pPr lvl="7" algn="ctr" rtl="0">
              <a:spcBef>
                <a:spcPts val="0"/>
              </a:spcBef>
              <a:spcAft>
                <a:spcPts val="0"/>
              </a:spcAft>
              <a:buNone/>
              <a:defRPr>
                <a:solidFill>
                  <a:schemeClr val="lt1"/>
                </a:solidFill>
              </a:defRPr>
            </a:lvl8pPr>
            <a:lvl9pPr lvl="8" algn="ctr" rtl="0">
              <a:spcBef>
                <a:spcPts val="0"/>
              </a:spcBef>
              <a:spcAft>
                <a:spcPts val="0"/>
              </a:spcAft>
              <a:buNone/>
              <a:defRPr>
                <a:solidFill>
                  <a:schemeClr val="lt1"/>
                </a:solidFill>
              </a:defRPr>
            </a:lvl9pPr>
          </a:lstStyle>
          <a:p>
            <a:endParaRPr/>
          </a:p>
        </p:txBody>
      </p:sp>
      <p:sp>
        <p:nvSpPr>
          <p:cNvPr id="3124" name="Google Shape;3124;g101ed46427b_0_2490"/>
          <p:cNvSpPr/>
          <p:nvPr/>
        </p:nvSpPr>
        <p:spPr>
          <a:xfrm>
            <a:off x="6815700" y="-11550"/>
            <a:ext cx="23316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2.55W x 5.63H</a:t>
            </a:r>
            <a:endParaRPr>
              <a:solidFill>
                <a:schemeClr val="dk2"/>
              </a:solidFill>
              <a:latin typeface="Poppins"/>
              <a:ea typeface="Poppins"/>
              <a:cs typeface="Poppins"/>
              <a:sym typeface="Poppins"/>
            </a:endParaRPr>
          </a:p>
        </p:txBody>
      </p:sp>
      <p:sp>
        <p:nvSpPr>
          <p:cNvPr id="3125" name="Google Shape;3125;g101ed46427b_0_2490"/>
          <p:cNvSpPr/>
          <p:nvPr/>
        </p:nvSpPr>
        <p:spPr>
          <a:xfrm>
            <a:off x="0" y="-11550"/>
            <a:ext cx="2328300" cy="51435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2.55W x 5.63H</a:t>
            </a:r>
            <a:endParaRPr>
              <a:solidFill>
                <a:schemeClr val="dk2"/>
              </a:solidFill>
              <a:latin typeface="Poppins"/>
              <a:ea typeface="Poppins"/>
              <a:cs typeface="Poppins"/>
              <a:sym typeface="Poppins"/>
            </a:endParaRPr>
          </a:p>
        </p:txBody>
      </p:sp>
      <p:sp>
        <p:nvSpPr>
          <p:cNvPr id="3126" name="Google Shape;3126;g101ed46427b_0_2490"/>
          <p:cNvSpPr txBox="1">
            <a:spLocks noGrp="1"/>
          </p:cNvSpPr>
          <p:nvPr>
            <p:ph type="subTitle" idx="1"/>
          </p:nvPr>
        </p:nvSpPr>
        <p:spPr>
          <a:xfrm>
            <a:off x="2618400" y="2571750"/>
            <a:ext cx="3907200" cy="20847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b="1">
                <a:solidFill>
                  <a:schemeClr val="lt1"/>
                </a:solidFill>
              </a:defRPr>
            </a:lvl2pPr>
            <a:lvl3pPr lvl="2" algn="ctr" rtl="0">
              <a:spcBef>
                <a:spcPts val="400"/>
              </a:spcBef>
              <a:spcAft>
                <a:spcPts val="0"/>
              </a:spcAft>
              <a:buNone/>
              <a:defRPr b="1">
                <a:solidFill>
                  <a:schemeClr val="lt1"/>
                </a:solidFill>
              </a:defRPr>
            </a:lvl3pPr>
            <a:lvl4pPr lvl="3" algn="ctr" rtl="0">
              <a:spcBef>
                <a:spcPts val="400"/>
              </a:spcBef>
              <a:spcAft>
                <a:spcPts val="0"/>
              </a:spcAft>
              <a:buNone/>
              <a:defRPr b="1">
                <a:solidFill>
                  <a:schemeClr val="lt1"/>
                </a:solidFill>
              </a:defRPr>
            </a:lvl4pPr>
            <a:lvl5pPr lvl="4" algn="ctr" rtl="0">
              <a:spcBef>
                <a:spcPts val="400"/>
              </a:spcBef>
              <a:spcAft>
                <a:spcPts val="0"/>
              </a:spcAft>
              <a:buNone/>
              <a:defRPr b="1">
                <a:solidFill>
                  <a:schemeClr val="lt1"/>
                </a:solidFill>
              </a:defRPr>
            </a:lvl5pPr>
            <a:lvl6pPr lvl="5" algn="ctr" rtl="0">
              <a:spcBef>
                <a:spcPts val="400"/>
              </a:spcBef>
              <a:spcAft>
                <a:spcPts val="0"/>
              </a:spcAft>
              <a:buNone/>
              <a:defRPr b="1">
                <a:solidFill>
                  <a:schemeClr val="lt1"/>
                </a:solidFill>
              </a:defRPr>
            </a:lvl6pPr>
            <a:lvl7pPr lvl="6" algn="ctr" rtl="0">
              <a:spcBef>
                <a:spcPts val="400"/>
              </a:spcBef>
              <a:spcAft>
                <a:spcPts val="0"/>
              </a:spcAft>
              <a:buNone/>
              <a:defRPr b="1">
                <a:solidFill>
                  <a:schemeClr val="lt1"/>
                </a:solidFill>
              </a:defRPr>
            </a:lvl7pPr>
            <a:lvl8pPr lvl="7" algn="ctr" rtl="0">
              <a:spcBef>
                <a:spcPts val="400"/>
              </a:spcBef>
              <a:spcAft>
                <a:spcPts val="0"/>
              </a:spcAft>
              <a:buNone/>
              <a:defRPr b="1">
                <a:solidFill>
                  <a:schemeClr val="lt1"/>
                </a:solidFill>
              </a:defRPr>
            </a:lvl8pPr>
            <a:lvl9pPr lvl="8" algn="ctr" rtl="0">
              <a:spcBef>
                <a:spcPts val="400"/>
              </a:spcBef>
              <a:spcAft>
                <a:spcPts val="0"/>
              </a:spcAft>
              <a:buNone/>
              <a:defRPr b="1">
                <a:solidFill>
                  <a:schemeClr val="lt1"/>
                </a:solidFill>
              </a:defRPr>
            </a:lvl9pPr>
          </a:lstStyle>
          <a:p>
            <a:endParaRPr/>
          </a:p>
        </p:txBody>
      </p:sp>
      <p:sp>
        <p:nvSpPr>
          <p:cNvPr id="3127" name="Google Shape;3127;g101ed46427b_0_2490"/>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786595969"/>
      </p:ext>
    </p:extLst>
  </p:cSld>
  <p:clrMapOvr>
    <a:masterClrMapping/>
  </p:clrMapOvr>
  <p:extLst>
    <p:ext uri="{DCECCB84-F9BA-43D5-87BE-67443E8EF086}">
      <p15:sldGuideLst xmlns:p15="http://schemas.microsoft.com/office/powerpoint/2012/main">
        <p15:guide id="1" pos="2880">
          <p15:clr>
            <a:srgbClr val="00FFFF"/>
          </p15:clr>
        </p15:guide>
        <p15:guide id="2" pos="1467">
          <p15:clr>
            <a:srgbClr val="00FFFF"/>
          </p15:clr>
        </p15:guide>
        <p15:guide id="3" pos="4293">
          <p15:clr>
            <a:srgbClr val="00FFFF"/>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F. Grid 2">
  <p:cSld name="F. Grid 2">
    <p:bg>
      <p:bgPr>
        <a:solidFill>
          <a:schemeClr val="accent6"/>
        </a:solidFill>
        <a:effectLst/>
      </p:bgPr>
    </p:bg>
    <p:spTree>
      <p:nvGrpSpPr>
        <p:cNvPr id="1" name="Shape 3128"/>
        <p:cNvGrpSpPr/>
        <p:nvPr/>
      </p:nvGrpSpPr>
      <p:grpSpPr>
        <a:xfrm>
          <a:off x="0" y="0"/>
          <a:ext cx="0" cy="0"/>
          <a:chOff x="0" y="0"/>
          <a:chExt cx="0" cy="0"/>
        </a:xfrm>
      </p:grpSpPr>
      <p:sp>
        <p:nvSpPr>
          <p:cNvPr id="3129" name="Google Shape;3129;g101ed46427b_0_2496"/>
          <p:cNvSpPr/>
          <p:nvPr/>
        </p:nvSpPr>
        <p:spPr>
          <a:xfrm>
            <a:off x="4571055" y="-11550"/>
            <a:ext cx="4572000" cy="2583300"/>
          </a:xfrm>
          <a:prstGeom prst="rect">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g101ed46427b_0_2496"/>
          <p:cNvSpPr/>
          <p:nvPr/>
        </p:nvSpPr>
        <p:spPr>
          <a:xfrm>
            <a:off x="0" y="2560200"/>
            <a:ext cx="4572000" cy="2583300"/>
          </a:xfrm>
          <a:prstGeom prst="rect">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g101ed46427b_0_2496"/>
          <p:cNvSpPr/>
          <p:nvPr/>
        </p:nvSpPr>
        <p:spPr>
          <a:xfrm>
            <a:off x="0" y="-11550"/>
            <a:ext cx="4572000" cy="2583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g101ed46427b_0_2496"/>
          <p:cNvSpPr/>
          <p:nvPr/>
        </p:nvSpPr>
        <p:spPr>
          <a:xfrm>
            <a:off x="1585525" y="295563"/>
            <a:ext cx="1371600" cy="1371600"/>
          </a:xfrm>
          <a:prstGeom prst="ellipse">
            <a:avLst/>
          </a:pr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Font typeface="Arial"/>
              <a:buNone/>
            </a:pPr>
            <a:r>
              <a:rPr lang="es-AR" sz="1200">
                <a:solidFill>
                  <a:schemeClr val="dk2"/>
                </a:solidFill>
                <a:latin typeface="Poppins Light"/>
                <a:ea typeface="Poppins Light"/>
                <a:cs typeface="Poppins Light"/>
                <a:sym typeface="Poppins Light"/>
              </a:rPr>
              <a:t>Insert Picture Here. Size: 1.5W x 1.5H</a:t>
            </a:r>
            <a:endParaRPr sz="1200">
              <a:solidFill>
                <a:schemeClr val="dk2"/>
              </a:solidFill>
              <a:latin typeface="Poppins"/>
              <a:ea typeface="Poppins"/>
              <a:cs typeface="Poppins"/>
              <a:sym typeface="Poppins"/>
            </a:endParaRPr>
          </a:p>
        </p:txBody>
      </p:sp>
      <p:sp>
        <p:nvSpPr>
          <p:cNvPr id="3133" name="Google Shape;3133;g101ed46427b_0_2496"/>
          <p:cNvSpPr/>
          <p:nvPr/>
        </p:nvSpPr>
        <p:spPr>
          <a:xfrm>
            <a:off x="6171255" y="295563"/>
            <a:ext cx="1371600" cy="13716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1200">
                <a:solidFill>
                  <a:schemeClr val="dk2"/>
                </a:solidFill>
                <a:latin typeface="Poppins Light"/>
                <a:ea typeface="Poppins Light"/>
                <a:cs typeface="Poppins Light"/>
                <a:sym typeface="Poppins Light"/>
              </a:rPr>
              <a:t>Insert Picture Here. Size: 1.5W x 1.5H</a:t>
            </a:r>
            <a:endParaRPr sz="1200">
              <a:solidFill>
                <a:schemeClr val="dk2"/>
              </a:solidFill>
              <a:latin typeface="Poppins"/>
              <a:ea typeface="Poppins"/>
              <a:cs typeface="Poppins"/>
              <a:sym typeface="Poppins"/>
            </a:endParaRPr>
          </a:p>
        </p:txBody>
      </p:sp>
      <p:sp>
        <p:nvSpPr>
          <p:cNvPr id="3134" name="Google Shape;3134;g101ed46427b_0_2496"/>
          <p:cNvSpPr txBox="1">
            <a:spLocks noGrp="1"/>
          </p:cNvSpPr>
          <p:nvPr>
            <p:ph type="subTitle" idx="1"/>
          </p:nvPr>
        </p:nvSpPr>
        <p:spPr>
          <a:xfrm>
            <a:off x="937375" y="1763925"/>
            <a:ext cx="2667900" cy="5007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35" name="Google Shape;3135;g101ed46427b_0_2496"/>
          <p:cNvSpPr txBox="1">
            <a:spLocks noGrp="1"/>
          </p:cNvSpPr>
          <p:nvPr>
            <p:ph type="subTitle" idx="2"/>
          </p:nvPr>
        </p:nvSpPr>
        <p:spPr>
          <a:xfrm>
            <a:off x="5523105" y="1763925"/>
            <a:ext cx="2667900" cy="5007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136" name="Google Shape;3136;g101ed46427b_0_2496"/>
          <p:cNvSpPr/>
          <p:nvPr/>
        </p:nvSpPr>
        <p:spPr>
          <a:xfrm>
            <a:off x="1585525" y="2867313"/>
            <a:ext cx="1371600" cy="1371600"/>
          </a:xfrm>
          <a:prstGeom prst="ellipse">
            <a:avLst/>
          </a:pr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1200">
                <a:solidFill>
                  <a:schemeClr val="dk2"/>
                </a:solidFill>
                <a:latin typeface="Poppins Light"/>
                <a:ea typeface="Poppins Light"/>
                <a:cs typeface="Poppins Light"/>
                <a:sym typeface="Poppins Light"/>
              </a:rPr>
              <a:t>Insert Picture Here. Size: 1.5W x 1.5H</a:t>
            </a:r>
            <a:endParaRPr sz="1200">
              <a:solidFill>
                <a:schemeClr val="dk2"/>
              </a:solidFill>
              <a:latin typeface="Poppins"/>
              <a:ea typeface="Poppins"/>
              <a:cs typeface="Poppins"/>
              <a:sym typeface="Poppins"/>
            </a:endParaRPr>
          </a:p>
        </p:txBody>
      </p:sp>
      <p:sp>
        <p:nvSpPr>
          <p:cNvPr id="3137" name="Google Shape;3137;g101ed46427b_0_2496"/>
          <p:cNvSpPr/>
          <p:nvPr/>
        </p:nvSpPr>
        <p:spPr>
          <a:xfrm>
            <a:off x="6171255" y="2867313"/>
            <a:ext cx="1371600" cy="13716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1200">
                <a:solidFill>
                  <a:schemeClr val="dk2"/>
                </a:solidFill>
                <a:latin typeface="Poppins Light"/>
                <a:ea typeface="Poppins Light"/>
                <a:cs typeface="Poppins Light"/>
                <a:sym typeface="Poppins Light"/>
              </a:rPr>
              <a:t>Insert Picture Here. Size: 1.5W x 1.5H</a:t>
            </a:r>
            <a:endParaRPr sz="1200">
              <a:solidFill>
                <a:schemeClr val="dk2"/>
              </a:solidFill>
              <a:latin typeface="Poppins"/>
              <a:ea typeface="Poppins"/>
              <a:cs typeface="Poppins"/>
              <a:sym typeface="Poppins"/>
            </a:endParaRPr>
          </a:p>
        </p:txBody>
      </p:sp>
      <p:sp>
        <p:nvSpPr>
          <p:cNvPr id="3138" name="Google Shape;3138;g101ed46427b_0_2496"/>
          <p:cNvSpPr txBox="1">
            <a:spLocks noGrp="1"/>
          </p:cNvSpPr>
          <p:nvPr>
            <p:ph type="subTitle" idx="3"/>
          </p:nvPr>
        </p:nvSpPr>
        <p:spPr>
          <a:xfrm>
            <a:off x="937375" y="4335675"/>
            <a:ext cx="2667900" cy="5007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39" name="Google Shape;3139;g101ed46427b_0_2496"/>
          <p:cNvSpPr txBox="1">
            <a:spLocks noGrp="1"/>
          </p:cNvSpPr>
          <p:nvPr>
            <p:ph type="subTitle" idx="4"/>
          </p:nvPr>
        </p:nvSpPr>
        <p:spPr>
          <a:xfrm>
            <a:off x="5523105" y="4335675"/>
            <a:ext cx="2667900" cy="5007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a:lvl1pPr>
            <a:lvl2pPr lvl="1" algn="ctr" rtl="0">
              <a:spcBef>
                <a:spcPts val="400"/>
              </a:spcBef>
              <a:spcAft>
                <a:spcPts val="0"/>
              </a:spcAft>
              <a:buNone/>
              <a:defRPr/>
            </a:lvl2pPr>
            <a:lvl3pPr lvl="2" algn="ctr" rtl="0">
              <a:spcBef>
                <a:spcPts val="400"/>
              </a:spcBef>
              <a:spcAft>
                <a:spcPts val="0"/>
              </a:spcAft>
              <a:buNone/>
              <a:defRPr/>
            </a:lvl3pPr>
            <a:lvl4pPr lvl="3" algn="ctr" rtl="0">
              <a:spcBef>
                <a:spcPts val="400"/>
              </a:spcBef>
              <a:spcAft>
                <a:spcPts val="0"/>
              </a:spcAft>
              <a:buNone/>
              <a:defRPr/>
            </a:lvl4pPr>
            <a:lvl5pPr lvl="4" algn="ctr" rtl="0">
              <a:spcBef>
                <a:spcPts val="400"/>
              </a:spcBef>
              <a:spcAft>
                <a:spcPts val="0"/>
              </a:spcAft>
              <a:buNone/>
              <a:defRPr/>
            </a:lvl5pPr>
            <a:lvl6pPr lvl="5" algn="ctr" rtl="0">
              <a:spcBef>
                <a:spcPts val="400"/>
              </a:spcBef>
              <a:spcAft>
                <a:spcPts val="0"/>
              </a:spcAft>
              <a:buNone/>
              <a:defRPr/>
            </a:lvl6pPr>
            <a:lvl7pPr lvl="6" algn="ctr" rtl="0">
              <a:spcBef>
                <a:spcPts val="400"/>
              </a:spcBef>
              <a:spcAft>
                <a:spcPts val="0"/>
              </a:spcAft>
              <a:buNone/>
              <a:defRPr/>
            </a:lvl7pPr>
            <a:lvl8pPr lvl="7" algn="ctr" rtl="0">
              <a:spcBef>
                <a:spcPts val="400"/>
              </a:spcBef>
              <a:spcAft>
                <a:spcPts val="0"/>
              </a:spcAft>
              <a:buNone/>
              <a:defRPr/>
            </a:lvl8pPr>
            <a:lvl9pPr lvl="8" algn="ctr" rtl="0">
              <a:spcBef>
                <a:spcPts val="400"/>
              </a:spcBef>
              <a:spcAft>
                <a:spcPts val="0"/>
              </a:spcAft>
              <a:buNone/>
              <a:defRPr/>
            </a:lvl9pPr>
          </a:lstStyle>
          <a:p>
            <a:endParaRPr/>
          </a:p>
        </p:txBody>
      </p:sp>
      <p:sp>
        <p:nvSpPr>
          <p:cNvPr id="3140" name="Google Shape;3140;g101ed46427b_0_2496"/>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cxnSp>
        <p:nvCxnSpPr>
          <p:cNvPr id="3141" name="Google Shape;3141;g101ed46427b_0_2496"/>
          <p:cNvCxnSpPr/>
          <p:nvPr/>
        </p:nvCxnSpPr>
        <p:spPr>
          <a:xfrm>
            <a:off x="4578200" y="-23875"/>
            <a:ext cx="0" cy="5159400"/>
          </a:xfrm>
          <a:prstGeom prst="straightConnector1">
            <a:avLst/>
          </a:prstGeom>
          <a:noFill/>
          <a:ln w="38100" cap="flat" cmpd="sng">
            <a:solidFill>
              <a:srgbClr val="FFFFFF"/>
            </a:solidFill>
            <a:prstDash val="solid"/>
            <a:round/>
            <a:headEnd type="none" w="med" len="med"/>
            <a:tailEnd type="none" w="med" len="med"/>
          </a:ln>
        </p:spPr>
      </p:cxnSp>
      <p:cxnSp>
        <p:nvCxnSpPr>
          <p:cNvPr id="3142" name="Google Shape;3142;g101ed46427b_0_2496"/>
          <p:cNvCxnSpPr/>
          <p:nvPr/>
        </p:nvCxnSpPr>
        <p:spPr>
          <a:xfrm>
            <a:off x="0" y="2560325"/>
            <a:ext cx="9148500" cy="0"/>
          </a:xfrm>
          <a:prstGeom prst="straightConnector1">
            <a:avLst/>
          </a:prstGeom>
          <a:noFill/>
          <a:ln w="38100" cap="flat" cmpd="sng">
            <a:solidFill>
              <a:srgbClr val="FFFFFF"/>
            </a:solidFill>
            <a:prstDash val="solid"/>
            <a:round/>
            <a:headEnd type="none" w="med" len="med"/>
            <a:tailEnd type="none" w="med" len="med"/>
          </a:ln>
        </p:spPr>
      </p:cxnSp>
    </p:spTree>
    <p:extLst>
      <p:ext uri="{BB962C8B-B14F-4D97-AF65-F5344CB8AC3E}">
        <p14:creationId xmlns:p14="http://schemas.microsoft.com/office/powerpoint/2010/main" val="2484377325"/>
      </p:ext>
    </p:extLst>
  </p:cSld>
  <p:clrMapOvr>
    <a:masterClrMapping/>
  </p:clrMapOvr>
  <p:extLst>
    <p:ext uri="{DCECCB84-F9BA-43D5-87BE-67443E8EF086}">
      <p15:sldGuideLst xmlns:p15="http://schemas.microsoft.com/office/powerpoint/2012/main">
        <p15:guide id="1" orient="horz" pos="1620">
          <p15:clr>
            <a:srgbClr val="00FFFF"/>
          </p15:clr>
        </p15:guide>
        <p15:guide id="2" pos="2880">
          <p15:clr>
            <a:srgbClr val="00FFFF"/>
          </p15:clr>
        </p15:guide>
        <p15:guide id="3" pos="1431">
          <p15:clr>
            <a:srgbClr val="00FFFF"/>
          </p15:clr>
        </p15:guide>
        <p15:guide id="4" pos="4319">
          <p15:clr>
            <a:srgbClr val="00FFFF"/>
          </p15:clr>
        </p15:guide>
        <p15:guide id="5" orient="horz" pos="618">
          <p15:clr>
            <a:srgbClr val="00FFFF"/>
          </p15:clr>
        </p15:guide>
        <p15:guide id="6" orient="horz" pos="2238">
          <p15:clr>
            <a:srgbClr val="00FFFF"/>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G. Overview 1">
  <p:cSld name="G. Overview 1">
    <p:spTree>
      <p:nvGrpSpPr>
        <p:cNvPr id="1" name="Shape 3143"/>
        <p:cNvGrpSpPr/>
        <p:nvPr/>
      </p:nvGrpSpPr>
      <p:grpSpPr>
        <a:xfrm>
          <a:off x="0" y="0"/>
          <a:ext cx="0" cy="0"/>
          <a:chOff x="0" y="0"/>
          <a:chExt cx="0" cy="0"/>
        </a:xfrm>
      </p:grpSpPr>
      <p:sp>
        <p:nvSpPr>
          <p:cNvPr id="3144" name="Google Shape;3144;g101ed46427b_0_2511"/>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145" name="Google Shape;3145;g101ed46427b_0_2511"/>
          <p:cNvSpPr txBox="1">
            <a:spLocks noGrp="1"/>
          </p:cNvSpPr>
          <p:nvPr>
            <p:ph type="subTitle" idx="1"/>
          </p:nvPr>
        </p:nvSpPr>
        <p:spPr>
          <a:xfrm>
            <a:off x="1583750" y="121615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46" name="Google Shape;3146;g101ed46427b_0_2511"/>
          <p:cNvSpPr txBox="1">
            <a:spLocks noGrp="1"/>
          </p:cNvSpPr>
          <p:nvPr>
            <p:ph type="subTitle" idx="2"/>
          </p:nvPr>
        </p:nvSpPr>
        <p:spPr>
          <a:xfrm>
            <a:off x="1583750" y="153619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cxnSp>
        <p:nvCxnSpPr>
          <p:cNvPr id="3147" name="Google Shape;3147;g101ed46427b_0_2511"/>
          <p:cNvCxnSpPr/>
          <p:nvPr/>
        </p:nvCxnSpPr>
        <p:spPr>
          <a:xfrm rot="10800000">
            <a:off x="5592502" y="1216152"/>
            <a:ext cx="5400" cy="3427500"/>
          </a:xfrm>
          <a:prstGeom prst="straightConnector1">
            <a:avLst/>
          </a:prstGeom>
          <a:noFill/>
          <a:ln w="9525" cap="flat" cmpd="sng">
            <a:solidFill>
              <a:srgbClr val="00B8FC"/>
            </a:solidFill>
            <a:prstDash val="solid"/>
            <a:round/>
            <a:headEnd type="none" w="med" len="med"/>
            <a:tailEnd type="none" w="med" len="med"/>
          </a:ln>
        </p:spPr>
      </p:cxnSp>
      <p:cxnSp>
        <p:nvCxnSpPr>
          <p:cNvPr id="3148" name="Google Shape;3148;g101ed46427b_0_2511"/>
          <p:cNvCxnSpPr/>
          <p:nvPr/>
        </p:nvCxnSpPr>
        <p:spPr>
          <a:xfrm>
            <a:off x="1499705" y="2929902"/>
            <a:ext cx="6139200" cy="0"/>
          </a:xfrm>
          <a:prstGeom prst="straightConnector1">
            <a:avLst/>
          </a:prstGeom>
          <a:noFill/>
          <a:ln w="9525" cap="flat" cmpd="sng">
            <a:solidFill>
              <a:srgbClr val="00B8FC"/>
            </a:solidFill>
            <a:prstDash val="solid"/>
            <a:round/>
            <a:headEnd type="none" w="med" len="med"/>
            <a:tailEnd type="none" w="med" len="med"/>
          </a:ln>
        </p:spPr>
      </p:cxnSp>
      <p:cxnSp>
        <p:nvCxnSpPr>
          <p:cNvPr id="3149" name="Google Shape;3149;g101ed46427b_0_2511"/>
          <p:cNvCxnSpPr/>
          <p:nvPr/>
        </p:nvCxnSpPr>
        <p:spPr>
          <a:xfrm rot="10800000">
            <a:off x="3546098" y="1216152"/>
            <a:ext cx="5400" cy="3427500"/>
          </a:xfrm>
          <a:prstGeom prst="straightConnector1">
            <a:avLst/>
          </a:prstGeom>
          <a:noFill/>
          <a:ln w="9525" cap="flat" cmpd="sng">
            <a:solidFill>
              <a:srgbClr val="00B8FC"/>
            </a:solidFill>
            <a:prstDash val="solid"/>
            <a:round/>
            <a:headEnd type="none" w="med" len="med"/>
            <a:tailEnd type="none" w="med" len="med"/>
          </a:ln>
        </p:spPr>
      </p:cxnSp>
      <p:sp>
        <p:nvSpPr>
          <p:cNvPr id="3150" name="Google Shape;3150;g101ed46427b_0_2511"/>
          <p:cNvSpPr txBox="1">
            <a:spLocks noGrp="1"/>
          </p:cNvSpPr>
          <p:nvPr>
            <p:ph type="subTitle" idx="3"/>
          </p:nvPr>
        </p:nvSpPr>
        <p:spPr>
          <a:xfrm>
            <a:off x="1583750" y="303420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51" name="Google Shape;3151;g101ed46427b_0_2511"/>
          <p:cNvSpPr txBox="1">
            <a:spLocks noGrp="1"/>
          </p:cNvSpPr>
          <p:nvPr>
            <p:ph type="subTitle" idx="4"/>
          </p:nvPr>
        </p:nvSpPr>
        <p:spPr>
          <a:xfrm>
            <a:off x="1583750" y="335424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52" name="Google Shape;3152;g101ed46427b_0_2511"/>
          <p:cNvSpPr txBox="1">
            <a:spLocks noGrp="1"/>
          </p:cNvSpPr>
          <p:nvPr>
            <p:ph type="subTitle" idx="5"/>
          </p:nvPr>
        </p:nvSpPr>
        <p:spPr>
          <a:xfrm>
            <a:off x="3630150" y="121615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53" name="Google Shape;3153;g101ed46427b_0_2511"/>
          <p:cNvSpPr txBox="1">
            <a:spLocks noGrp="1"/>
          </p:cNvSpPr>
          <p:nvPr>
            <p:ph type="subTitle" idx="6"/>
          </p:nvPr>
        </p:nvSpPr>
        <p:spPr>
          <a:xfrm>
            <a:off x="3630150" y="153619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54" name="Google Shape;3154;g101ed46427b_0_2511"/>
          <p:cNvSpPr txBox="1">
            <a:spLocks noGrp="1"/>
          </p:cNvSpPr>
          <p:nvPr>
            <p:ph type="subTitle" idx="7"/>
          </p:nvPr>
        </p:nvSpPr>
        <p:spPr>
          <a:xfrm>
            <a:off x="3630150" y="303420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55" name="Google Shape;3155;g101ed46427b_0_2511"/>
          <p:cNvSpPr txBox="1">
            <a:spLocks noGrp="1"/>
          </p:cNvSpPr>
          <p:nvPr>
            <p:ph type="subTitle" idx="8"/>
          </p:nvPr>
        </p:nvSpPr>
        <p:spPr>
          <a:xfrm>
            <a:off x="3630150" y="335424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56" name="Google Shape;3156;g101ed46427b_0_2511"/>
          <p:cNvSpPr txBox="1">
            <a:spLocks noGrp="1"/>
          </p:cNvSpPr>
          <p:nvPr>
            <p:ph type="subTitle" idx="9"/>
          </p:nvPr>
        </p:nvSpPr>
        <p:spPr>
          <a:xfrm>
            <a:off x="5676550" y="121615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57" name="Google Shape;3157;g101ed46427b_0_2511"/>
          <p:cNvSpPr txBox="1">
            <a:spLocks noGrp="1"/>
          </p:cNvSpPr>
          <p:nvPr>
            <p:ph type="subTitle" idx="13"/>
          </p:nvPr>
        </p:nvSpPr>
        <p:spPr>
          <a:xfrm>
            <a:off x="5676550" y="153619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58" name="Google Shape;3158;g101ed46427b_0_2511"/>
          <p:cNvSpPr txBox="1">
            <a:spLocks noGrp="1"/>
          </p:cNvSpPr>
          <p:nvPr>
            <p:ph type="subTitle" idx="14"/>
          </p:nvPr>
        </p:nvSpPr>
        <p:spPr>
          <a:xfrm>
            <a:off x="5676550" y="3034202"/>
            <a:ext cx="18837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59" name="Google Shape;3159;g101ed46427b_0_2511"/>
          <p:cNvSpPr txBox="1">
            <a:spLocks noGrp="1"/>
          </p:cNvSpPr>
          <p:nvPr>
            <p:ph type="subTitle" idx="15"/>
          </p:nvPr>
        </p:nvSpPr>
        <p:spPr>
          <a:xfrm>
            <a:off x="5676550" y="3354242"/>
            <a:ext cx="18837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60" name="Google Shape;3160;g101ed46427b_0_2511"/>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161" name="Google Shape;3161;g101ed46427b_0_2511"/>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437775840"/>
      </p:ext>
    </p:extLst>
  </p:cSld>
  <p:clrMapOvr>
    <a:masterClrMapping/>
  </p:clrMapOvr>
  <p:extLst>
    <p:ext uri="{DCECCB84-F9BA-43D5-87BE-67443E8EF086}">
      <p15:sldGuideLst xmlns:p15="http://schemas.microsoft.com/office/powerpoint/2012/main">
        <p15:guide id="1" orient="horz" pos="1846">
          <p15:clr>
            <a:srgbClr val="00FFFF"/>
          </p15:clr>
        </p15:guide>
        <p15:guide id="2" pos="946">
          <p15:clr>
            <a:srgbClr val="00FFFF"/>
          </p15:clr>
        </p15:guide>
        <p15:guide id="3" pos="2235">
          <p15:clr>
            <a:srgbClr val="00FFFF"/>
          </p15:clr>
        </p15:guide>
        <p15:guide id="4" pos="3525">
          <p15:clr>
            <a:srgbClr val="00FFFF"/>
          </p15:clr>
        </p15:guide>
        <p15:guide id="5" pos="4814">
          <p15:clr>
            <a:srgbClr val="00FFFF"/>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G. Overview 2">
  <p:cSld name="G. Overview 2">
    <p:spTree>
      <p:nvGrpSpPr>
        <p:cNvPr id="1" name="Shape 3162"/>
        <p:cNvGrpSpPr/>
        <p:nvPr/>
      </p:nvGrpSpPr>
      <p:grpSpPr>
        <a:xfrm>
          <a:off x="0" y="0"/>
          <a:ext cx="0" cy="0"/>
          <a:chOff x="0" y="0"/>
          <a:chExt cx="0" cy="0"/>
        </a:xfrm>
      </p:grpSpPr>
      <p:sp>
        <p:nvSpPr>
          <p:cNvPr id="3163" name="Google Shape;3163;g101ed46427b_0_2530"/>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164" name="Google Shape;3164;g101ed46427b_0_2530"/>
          <p:cNvSpPr txBox="1">
            <a:spLocks noGrp="1"/>
          </p:cNvSpPr>
          <p:nvPr>
            <p:ph type="subTitle" idx="1"/>
          </p:nvPr>
        </p:nvSpPr>
        <p:spPr>
          <a:xfrm>
            <a:off x="629348" y="121615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65" name="Google Shape;3165;g101ed46427b_0_2530"/>
          <p:cNvSpPr txBox="1">
            <a:spLocks noGrp="1"/>
          </p:cNvSpPr>
          <p:nvPr>
            <p:ph type="subTitle" idx="2"/>
          </p:nvPr>
        </p:nvSpPr>
        <p:spPr>
          <a:xfrm>
            <a:off x="629348" y="153619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cxnSp>
        <p:nvCxnSpPr>
          <p:cNvPr id="3166" name="Google Shape;3166;g101ed46427b_0_2530"/>
          <p:cNvCxnSpPr/>
          <p:nvPr/>
        </p:nvCxnSpPr>
        <p:spPr>
          <a:xfrm rot="10800000">
            <a:off x="6615402" y="1216152"/>
            <a:ext cx="5400" cy="3427500"/>
          </a:xfrm>
          <a:prstGeom prst="straightConnector1">
            <a:avLst/>
          </a:prstGeom>
          <a:noFill/>
          <a:ln w="9525" cap="flat" cmpd="sng">
            <a:solidFill>
              <a:srgbClr val="00B8FC"/>
            </a:solidFill>
            <a:prstDash val="solid"/>
            <a:round/>
            <a:headEnd type="none" w="med" len="med"/>
            <a:tailEnd type="none" w="med" len="med"/>
          </a:ln>
        </p:spPr>
      </p:cxnSp>
      <p:cxnSp>
        <p:nvCxnSpPr>
          <p:cNvPr id="3167" name="Google Shape;3167;g101ed46427b_0_2530"/>
          <p:cNvCxnSpPr/>
          <p:nvPr/>
        </p:nvCxnSpPr>
        <p:spPr>
          <a:xfrm>
            <a:off x="550650" y="2929900"/>
            <a:ext cx="8034300" cy="0"/>
          </a:xfrm>
          <a:prstGeom prst="straightConnector1">
            <a:avLst/>
          </a:prstGeom>
          <a:noFill/>
          <a:ln w="9525" cap="flat" cmpd="sng">
            <a:solidFill>
              <a:srgbClr val="00B8FC"/>
            </a:solidFill>
            <a:prstDash val="solid"/>
            <a:round/>
            <a:headEnd type="none" w="med" len="med"/>
            <a:tailEnd type="none" w="med" len="med"/>
          </a:ln>
        </p:spPr>
      </p:cxnSp>
      <p:cxnSp>
        <p:nvCxnSpPr>
          <p:cNvPr id="3168" name="Google Shape;3168;g101ed46427b_0_2530"/>
          <p:cNvCxnSpPr/>
          <p:nvPr/>
        </p:nvCxnSpPr>
        <p:spPr>
          <a:xfrm rot="10800000">
            <a:off x="4569298" y="1216152"/>
            <a:ext cx="5400" cy="3427500"/>
          </a:xfrm>
          <a:prstGeom prst="straightConnector1">
            <a:avLst/>
          </a:prstGeom>
          <a:noFill/>
          <a:ln w="9525" cap="flat" cmpd="sng">
            <a:solidFill>
              <a:srgbClr val="00B8FC"/>
            </a:solidFill>
            <a:prstDash val="solid"/>
            <a:round/>
            <a:headEnd type="none" w="med" len="med"/>
            <a:tailEnd type="none" w="med" len="med"/>
          </a:ln>
        </p:spPr>
      </p:cxnSp>
      <p:cxnSp>
        <p:nvCxnSpPr>
          <p:cNvPr id="3169" name="Google Shape;3169;g101ed46427b_0_2530"/>
          <p:cNvCxnSpPr/>
          <p:nvPr/>
        </p:nvCxnSpPr>
        <p:spPr>
          <a:xfrm rot="10800000">
            <a:off x="2523198" y="1216152"/>
            <a:ext cx="5400" cy="3427500"/>
          </a:xfrm>
          <a:prstGeom prst="straightConnector1">
            <a:avLst/>
          </a:prstGeom>
          <a:noFill/>
          <a:ln w="9525" cap="flat" cmpd="sng">
            <a:solidFill>
              <a:srgbClr val="00B8FC"/>
            </a:solidFill>
            <a:prstDash val="solid"/>
            <a:round/>
            <a:headEnd type="none" w="med" len="med"/>
            <a:tailEnd type="none" w="med" len="med"/>
          </a:ln>
        </p:spPr>
      </p:cxnSp>
      <p:sp>
        <p:nvSpPr>
          <p:cNvPr id="3170" name="Google Shape;3170;g101ed46427b_0_2530"/>
          <p:cNvSpPr txBox="1">
            <a:spLocks noGrp="1"/>
          </p:cNvSpPr>
          <p:nvPr>
            <p:ph type="subTitle" idx="3"/>
          </p:nvPr>
        </p:nvSpPr>
        <p:spPr>
          <a:xfrm>
            <a:off x="629348" y="303420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71" name="Google Shape;3171;g101ed46427b_0_2530"/>
          <p:cNvSpPr txBox="1">
            <a:spLocks noGrp="1"/>
          </p:cNvSpPr>
          <p:nvPr>
            <p:ph type="subTitle" idx="4"/>
          </p:nvPr>
        </p:nvSpPr>
        <p:spPr>
          <a:xfrm>
            <a:off x="629348" y="335424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72" name="Google Shape;3172;g101ed46427b_0_2530"/>
          <p:cNvSpPr txBox="1">
            <a:spLocks noGrp="1"/>
          </p:cNvSpPr>
          <p:nvPr>
            <p:ph type="subTitle" idx="5"/>
          </p:nvPr>
        </p:nvSpPr>
        <p:spPr>
          <a:xfrm>
            <a:off x="2634548" y="121615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73" name="Google Shape;3173;g101ed46427b_0_2530"/>
          <p:cNvSpPr txBox="1">
            <a:spLocks noGrp="1"/>
          </p:cNvSpPr>
          <p:nvPr>
            <p:ph type="subTitle" idx="6"/>
          </p:nvPr>
        </p:nvSpPr>
        <p:spPr>
          <a:xfrm>
            <a:off x="2634548" y="153619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74" name="Google Shape;3174;g101ed46427b_0_2530"/>
          <p:cNvSpPr txBox="1">
            <a:spLocks noGrp="1"/>
          </p:cNvSpPr>
          <p:nvPr>
            <p:ph type="subTitle" idx="7"/>
          </p:nvPr>
        </p:nvSpPr>
        <p:spPr>
          <a:xfrm>
            <a:off x="2634548" y="303420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75" name="Google Shape;3175;g101ed46427b_0_2530"/>
          <p:cNvSpPr txBox="1">
            <a:spLocks noGrp="1"/>
          </p:cNvSpPr>
          <p:nvPr>
            <p:ph type="subTitle" idx="8"/>
          </p:nvPr>
        </p:nvSpPr>
        <p:spPr>
          <a:xfrm>
            <a:off x="2634548" y="335424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76" name="Google Shape;3176;g101ed46427b_0_2530"/>
          <p:cNvSpPr txBox="1">
            <a:spLocks noGrp="1"/>
          </p:cNvSpPr>
          <p:nvPr>
            <p:ph type="subTitle" idx="9"/>
          </p:nvPr>
        </p:nvSpPr>
        <p:spPr>
          <a:xfrm>
            <a:off x="4680648" y="121615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77" name="Google Shape;3177;g101ed46427b_0_2530"/>
          <p:cNvSpPr txBox="1">
            <a:spLocks noGrp="1"/>
          </p:cNvSpPr>
          <p:nvPr>
            <p:ph type="subTitle" idx="13"/>
          </p:nvPr>
        </p:nvSpPr>
        <p:spPr>
          <a:xfrm>
            <a:off x="4680648" y="153619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78" name="Google Shape;3178;g101ed46427b_0_2530"/>
          <p:cNvSpPr txBox="1">
            <a:spLocks noGrp="1"/>
          </p:cNvSpPr>
          <p:nvPr>
            <p:ph type="subTitle" idx="14"/>
          </p:nvPr>
        </p:nvSpPr>
        <p:spPr>
          <a:xfrm>
            <a:off x="4680648" y="303420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79" name="Google Shape;3179;g101ed46427b_0_2530"/>
          <p:cNvSpPr txBox="1">
            <a:spLocks noGrp="1"/>
          </p:cNvSpPr>
          <p:nvPr>
            <p:ph type="subTitle" idx="15"/>
          </p:nvPr>
        </p:nvSpPr>
        <p:spPr>
          <a:xfrm>
            <a:off x="4680648" y="335424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80" name="Google Shape;3180;g101ed46427b_0_2530"/>
          <p:cNvSpPr txBox="1">
            <a:spLocks noGrp="1"/>
          </p:cNvSpPr>
          <p:nvPr>
            <p:ph type="subTitle" idx="16"/>
          </p:nvPr>
        </p:nvSpPr>
        <p:spPr>
          <a:xfrm>
            <a:off x="6683148" y="121615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81" name="Google Shape;3181;g101ed46427b_0_2530"/>
          <p:cNvSpPr txBox="1">
            <a:spLocks noGrp="1"/>
          </p:cNvSpPr>
          <p:nvPr>
            <p:ph type="subTitle" idx="17"/>
          </p:nvPr>
        </p:nvSpPr>
        <p:spPr>
          <a:xfrm>
            <a:off x="6683148" y="153619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182" name="Google Shape;3182;g101ed46427b_0_2530"/>
          <p:cNvSpPr txBox="1">
            <a:spLocks noGrp="1"/>
          </p:cNvSpPr>
          <p:nvPr>
            <p:ph type="subTitle" idx="18"/>
          </p:nvPr>
        </p:nvSpPr>
        <p:spPr>
          <a:xfrm>
            <a:off x="6683148" y="3034202"/>
            <a:ext cx="1828800" cy="32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b="1"/>
            </a:lvl2pPr>
            <a:lvl3pPr lvl="2" rtl="0">
              <a:spcBef>
                <a:spcPts val="400"/>
              </a:spcBef>
              <a:spcAft>
                <a:spcPts val="0"/>
              </a:spcAft>
              <a:buNone/>
              <a:defRPr b="1"/>
            </a:lvl3pPr>
            <a:lvl4pPr lvl="3" rtl="0">
              <a:spcBef>
                <a:spcPts val="400"/>
              </a:spcBef>
              <a:spcAft>
                <a:spcPts val="0"/>
              </a:spcAft>
              <a:buNone/>
              <a:defRPr b="1"/>
            </a:lvl4pPr>
            <a:lvl5pPr lvl="4" rtl="0">
              <a:spcBef>
                <a:spcPts val="400"/>
              </a:spcBef>
              <a:spcAft>
                <a:spcPts val="0"/>
              </a:spcAft>
              <a:buNone/>
              <a:defRPr b="1"/>
            </a:lvl5pPr>
            <a:lvl6pPr lvl="5" rtl="0">
              <a:spcBef>
                <a:spcPts val="400"/>
              </a:spcBef>
              <a:spcAft>
                <a:spcPts val="0"/>
              </a:spcAft>
              <a:buNone/>
              <a:defRPr b="1"/>
            </a:lvl6pPr>
            <a:lvl7pPr lvl="6" rtl="0">
              <a:spcBef>
                <a:spcPts val="400"/>
              </a:spcBef>
              <a:spcAft>
                <a:spcPts val="0"/>
              </a:spcAft>
              <a:buNone/>
              <a:defRPr b="1"/>
            </a:lvl7pPr>
            <a:lvl8pPr lvl="7" rtl="0">
              <a:spcBef>
                <a:spcPts val="400"/>
              </a:spcBef>
              <a:spcAft>
                <a:spcPts val="0"/>
              </a:spcAft>
              <a:buNone/>
              <a:defRPr b="1"/>
            </a:lvl8pPr>
            <a:lvl9pPr lvl="8" rtl="0">
              <a:spcBef>
                <a:spcPts val="400"/>
              </a:spcBef>
              <a:spcAft>
                <a:spcPts val="0"/>
              </a:spcAft>
              <a:buNone/>
              <a:defRPr b="1"/>
            </a:lvl9pPr>
          </a:lstStyle>
          <a:p>
            <a:endParaRPr/>
          </a:p>
        </p:txBody>
      </p:sp>
      <p:sp>
        <p:nvSpPr>
          <p:cNvPr id="3183" name="Google Shape;3183;g101ed46427b_0_2530"/>
          <p:cNvSpPr txBox="1">
            <a:spLocks noGrp="1"/>
          </p:cNvSpPr>
          <p:nvPr>
            <p:ph type="subTitle" idx="19"/>
          </p:nvPr>
        </p:nvSpPr>
        <p:spPr>
          <a:xfrm>
            <a:off x="6683148" y="3354242"/>
            <a:ext cx="1828800" cy="1289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84" name="Google Shape;3184;g101ed46427b_0_2530"/>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185" name="Google Shape;3185;g101ed46427b_0_2530"/>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239225650"/>
      </p:ext>
    </p:extLst>
  </p:cSld>
  <p:clrMapOvr>
    <a:masterClrMapping/>
  </p:clrMapOvr>
  <p:extLst>
    <p:ext uri="{DCECCB84-F9BA-43D5-87BE-67443E8EF086}">
      <p15:sldGuideLst xmlns:p15="http://schemas.microsoft.com/office/powerpoint/2012/main">
        <p15:guide id="1" pos="1591">
          <p15:clr>
            <a:srgbClr val="00FFFF"/>
          </p15:clr>
        </p15:guide>
        <p15:guide id="2" pos="2877">
          <p15:clr>
            <a:srgbClr val="00FFFF"/>
          </p15:clr>
        </p15:guide>
        <p15:guide id="3" pos="4163">
          <p15:clr>
            <a:srgbClr val="00FFFF"/>
          </p15:clr>
        </p15:guide>
        <p15:guide id="4" orient="horz" pos="1847">
          <p15:clr>
            <a:srgbClr val="00FFFF"/>
          </p15:clr>
        </p15:guide>
        <p15:guide id="5" pos="354">
          <p15:clr>
            <a:srgbClr val="00FFFF"/>
          </p15:clr>
        </p15:guide>
        <p15:guide id="6" pos="5401">
          <p15:clr>
            <a:srgbClr val="00FFFF"/>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G. Overview 3">
  <p:cSld name="G. Overview 3">
    <p:bg>
      <p:bgPr>
        <a:solidFill>
          <a:schemeClr val="accent3"/>
        </a:solidFill>
        <a:effectLst/>
      </p:bgPr>
    </p:bg>
    <p:spTree>
      <p:nvGrpSpPr>
        <p:cNvPr id="1" name="Shape 3186"/>
        <p:cNvGrpSpPr/>
        <p:nvPr/>
      </p:nvGrpSpPr>
      <p:grpSpPr>
        <a:xfrm>
          <a:off x="0" y="0"/>
          <a:ext cx="0" cy="0"/>
          <a:chOff x="0" y="0"/>
          <a:chExt cx="0" cy="0"/>
        </a:xfrm>
      </p:grpSpPr>
      <p:sp>
        <p:nvSpPr>
          <p:cNvPr id="3187" name="Google Shape;3187;g101ed46427b_0_2554"/>
          <p:cNvSpPr/>
          <p:nvPr/>
        </p:nvSpPr>
        <p:spPr>
          <a:xfrm>
            <a:off x="3535750" y="0"/>
            <a:ext cx="5608200" cy="51435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g101ed46427b_0_2554"/>
          <p:cNvSpPr txBox="1">
            <a:spLocks noGrp="1"/>
          </p:cNvSpPr>
          <p:nvPr>
            <p:ph type="title"/>
          </p:nvPr>
        </p:nvSpPr>
        <p:spPr>
          <a:xfrm>
            <a:off x="283475" y="182875"/>
            <a:ext cx="2963700" cy="10476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lt1"/>
                </a:solidFill>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189" name="Google Shape;3189;g101ed46427b_0_2554"/>
          <p:cNvSpPr txBox="1">
            <a:spLocks noGrp="1"/>
          </p:cNvSpPr>
          <p:nvPr>
            <p:ph type="subTitle" idx="1"/>
          </p:nvPr>
        </p:nvSpPr>
        <p:spPr>
          <a:xfrm>
            <a:off x="283475" y="804672"/>
            <a:ext cx="2963700" cy="10476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solidFill>
                  <a:schemeClr val="lt1"/>
                </a:solidFill>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0" name="Google Shape;3190;g101ed46427b_0_2554"/>
          <p:cNvSpPr txBox="1">
            <a:spLocks noGrp="1"/>
          </p:cNvSpPr>
          <p:nvPr>
            <p:ph type="subTitle" idx="2"/>
          </p:nvPr>
        </p:nvSpPr>
        <p:spPr>
          <a:xfrm>
            <a:off x="6424600" y="2421700"/>
            <a:ext cx="20025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1" name="Google Shape;3191;g101ed46427b_0_2554"/>
          <p:cNvSpPr txBox="1">
            <a:spLocks noGrp="1"/>
          </p:cNvSpPr>
          <p:nvPr>
            <p:ph type="subTitle" idx="3"/>
          </p:nvPr>
        </p:nvSpPr>
        <p:spPr>
          <a:xfrm>
            <a:off x="6424600" y="2677714"/>
            <a:ext cx="2002500" cy="128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2" name="Google Shape;3192;g101ed46427b_0_2554"/>
          <p:cNvSpPr txBox="1">
            <a:spLocks noGrp="1"/>
          </p:cNvSpPr>
          <p:nvPr>
            <p:ph type="subTitle" idx="4"/>
          </p:nvPr>
        </p:nvSpPr>
        <p:spPr>
          <a:xfrm>
            <a:off x="4252775" y="547775"/>
            <a:ext cx="20025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3" name="Google Shape;3193;g101ed46427b_0_2554"/>
          <p:cNvSpPr txBox="1">
            <a:spLocks noGrp="1"/>
          </p:cNvSpPr>
          <p:nvPr>
            <p:ph type="subTitle" idx="5"/>
          </p:nvPr>
        </p:nvSpPr>
        <p:spPr>
          <a:xfrm>
            <a:off x="4252775" y="803841"/>
            <a:ext cx="2002500" cy="128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4" name="Google Shape;3194;g101ed46427b_0_2554"/>
          <p:cNvSpPr txBox="1">
            <a:spLocks noGrp="1"/>
          </p:cNvSpPr>
          <p:nvPr>
            <p:ph type="subTitle" idx="6"/>
          </p:nvPr>
        </p:nvSpPr>
        <p:spPr>
          <a:xfrm>
            <a:off x="6424600" y="547775"/>
            <a:ext cx="20025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5" name="Google Shape;3195;g101ed46427b_0_2554"/>
          <p:cNvSpPr txBox="1">
            <a:spLocks noGrp="1"/>
          </p:cNvSpPr>
          <p:nvPr>
            <p:ph type="subTitle" idx="7"/>
          </p:nvPr>
        </p:nvSpPr>
        <p:spPr>
          <a:xfrm>
            <a:off x="6424600" y="803841"/>
            <a:ext cx="2002500" cy="128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atin typeface="Poppins Light"/>
                <a:ea typeface="Poppins Light"/>
                <a:cs typeface="Poppins Light"/>
                <a:sym typeface="Poppins Light"/>
              </a:defRPr>
            </a:lvl2pPr>
            <a:lvl3pPr lvl="2" rtl="0">
              <a:spcBef>
                <a:spcPts val="400"/>
              </a:spcBef>
              <a:spcAft>
                <a:spcPts val="0"/>
              </a:spcAft>
              <a:buNone/>
              <a:defRPr>
                <a:latin typeface="Poppins Light"/>
                <a:ea typeface="Poppins Light"/>
                <a:cs typeface="Poppins Light"/>
                <a:sym typeface="Poppins Light"/>
              </a:defRPr>
            </a:lvl3pPr>
            <a:lvl4pPr lvl="3" rtl="0">
              <a:spcBef>
                <a:spcPts val="400"/>
              </a:spcBef>
              <a:spcAft>
                <a:spcPts val="0"/>
              </a:spcAft>
              <a:buNone/>
              <a:defRPr>
                <a:latin typeface="Poppins Light"/>
                <a:ea typeface="Poppins Light"/>
                <a:cs typeface="Poppins Light"/>
                <a:sym typeface="Poppins Light"/>
              </a:defRPr>
            </a:lvl4pPr>
            <a:lvl5pPr lvl="4" rtl="0">
              <a:spcBef>
                <a:spcPts val="400"/>
              </a:spcBef>
              <a:spcAft>
                <a:spcPts val="0"/>
              </a:spcAft>
              <a:buNone/>
              <a:defRPr>
                <a:latin typeface="Poppins Light"/>
                <a:ea typeface="Poppins Light"/>
                <a:cs typeface="Poppins Light"/>
                <a:sym typeface="Poppins Light"/>
              </a:defRPr>
            </a:lvl5pPr>
            <a:lvl6pPr lvl="5" rtl="0">
              <a:spcBef>
                <a:spcPts val="400"/>
              </a:spcBef>
              <a:spcAft>
                <a:spcPts val="0"/>
              </a:spcAft>
              <a:buNone/>
              <a:defRPr>
                <a:latin typeface="Poppins Light"/>
                <a:ea typeface="Poppins Light"/>
                <a:cs typeface="Poppins Light"/>
                <a:sym typeface="Poppins Light"/>
              </a:defRPr>
            </a:lvl6pPr>
            <a:lvl7pPr lvl="6" rtl="0">
              <a:spcBef>
                <a:spcPts val="400"/>
              </a:spcBef>
              <a:spcAft>
                <a:spcPts val="0"/>
              </a:spcAft>
              <a:buNone/>
              <a:defRPr>
                <a:latin typeface="Poppins Light"/>
                <a:ea typeface="Poppins Light"/>
                <a:cs typeface="Poppins Light"/>
                <a:sym typeface="Poppins Light"/>
              </a:defRPr>
            </a:lvl7pPr>
            <a:lvl8pPr lvl="7" rtl="0">
              <a:spcBef>
                <a:spcPts val="400"/>
              </a:spcBef>
              <a:spcAft>
                <a:spcPts val="0"/>
              </a:spcAft>
              <a:buNone/>
              <a:defRPr>
                <a:latin typeface="Poppins Light"/>
                <a:ea typeface="Poppins Light"/>
                <a:cs typeface="Poppins Light"/>
                <a:sym typeface="Poppins Light"/>
              </a:defRPr>
            </a:lvl8pPr>
            <a:lvl9pPr lvl="8" rtl="0">
              <a:spcBef>
                <a:spcPts val="400"/>
              </a:spcBef>
              <a:spcAft>
                <a:spcPts val="0"/>
              </a:spcAft>
              <a:buNone/>
              <a:defRPr>
                <a:latin typeface="Poppins Light"/>
                <a:ea typeface="Poppins Light"/>
                <a:cs typeface="Poppins Light"/>
                <a:sym typeface="Poppins Light"/>
              </a:defRPr>
            </a:lvl9pPr>
          </a:lstStyle>
          <a:p>
            <a:endParaRPr/>
          </a:p>
        </p:txBody>
      </p:sp>
      <p:sp>
        <p:nvSpPr>
          <p:cNvPr id="3196" name="Google Shape;3196;g101ed46427b_0_2554"/>
          <p:cNvSpPr txBox="1">
            <a:spLocks noGrp="1"/>
          </p:cNvSpPr>
          <p:nvPr>
            <p:ph type="subTitle" idx="8"/>
          </p:nvPr>
        </p:nvSpPr>
        <p:spPr>
          <a:xfrm>
            <a:off x="4114800" y="4359725"/>
            <a:ext cx="4457700" cy="407100"/>
          </a:xfrm>
          <a:prstGeom prst="rect">
            <a:avLst/>
          </a:prstGeom>
          <a:solidFill>
            <a:schemeClr val="accent3"/>
          </a:solidFill>
        </p:spPr>
        <p:txBody>
          <a:bodyPr spcFirstLastPara="1" wrap="square" lIns="91425" tIns="91425" rIns="91425" bIns="91425" anchor="ctr" anchorCtr="0">
            <a:noAutofit/>
          </a:bodyPr>
          <a:lstStyle>
            <a:lvl1pPr lvl="0" algn="ctr" rtl="0">
              <a:spcBef>
                <a:spcPts val="400"/>
              </a:spcBef>
              <a:spcAft>
                <a:spcPts val="0"/>
              </a:spcAft>
              <a:buNone/>
              <a:defRPr b="1">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197" name="Google Shape;3197;g101ed46427b_0_2554"/>
          <p:cNvSpPr txBox="1">
            <a:spLocks noGrp="1"/>
          </p:cNvSpPr>
          <p:nvPr>
            <p:ph type="subTitle" idx="9"/>
          </p:nvPr>
        </p:nvSpPr>
        <p:spPr>
          <a:xfrm>
            <a:off x="4252775" y="2677714"/>
            <a:ext cx="2002500" cy="12801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atin typeface="Poppins Light"/>
                <a:ea typeface="Poppins Light"/>
                <a:cs typeface="Poppins Light"/>
                <a:sym typeface="Poppins Light"/>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8" name="Google Shape;3198;g101ed46427b_0_2554"/>
          <p:cNvSpPr txBox="1">
            <a:spLocks noGrp="1"/>
          </p:cNvSpPr>
          <p:nvPr>
            <p:ph type="subTitle" idx="13"/>
          </p:nvPr>
        </p:nvSpPr>
        <p:spPr>
          <a:xfrm>
            <a:off x="4252775" y="2421700"/>
            <a:ext cx="2002500" cy="338400"/>
          </a:xfrm>
          <a:prstGeom prst="rect">
            <a:avLst/>
          </a:prstGeom>
        </p:spPr>
        <p:txBody>
          <a:bodyPr spcFirstLastPara="1" wrap="square" lIns="91425" tIns="91425" rIns="91425" bIns="91425" anchor="t" anchorCtr="0">
            <a:noAutofit/>
          </a:bodyPr>
          <a:lstStyle>
            <a:lvl1pPr lvl="0"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199" name="Google Shape;3199;g101ed46427b_0_255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2810657"/>
      </p:ext>
    </p:extLst>
  </p:cSld>
  <p:clrMapOvr>
    <a:masterClrMapping/>
  </p:clrMapOvr>
  <p:extLst>
    <p:ext uri="{DCECCB84-F9BA-43D5-87BE-67443E8EF086}">
      <p15:sldGuideLst xmlns:p15="http://schemas.microsoft.com/office/powerpoint/2012/main">
        <p15:guide id="1" pos="2227">
          <p15:clr>
            <a:srgbClr val="00FFFF"/>
          </p15:clr>
        </p15:guide>
        <p15:guide id="2" pos="2592">
          <p15:clr>
            <a:srgbClr val="00FFFF"/>
          </p15:clr>
        </p15:guide>
        <p15:guide id="3" pos="5400">
          <p15:clr>
            <a:srgbClr val="00FFFF"/>
          </p15:clr>
        </p15:guide>
        <p15:guide id="4" pos="5308">
          <p15:clr>
            <a:srgbClr val="00FFFF"/>
          </p15:clr>
        </p15:guide>
        <p15:guide id="5" pos="2679">
          <p15:clr>
            <a:srgbClr val="00FFFF"/>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G. Overview 4">
  <p:cSld name="G. Overview 4">
    <p:bg>
      <p:bgPr>
        <a:solidFill>
          <a:schemeClr val="accent3"/>
        </a:solidFill>
        <a:effectLst/>
      </p:bgPr>
    </p:bg>
    <p:spTree>
      <p:nvGrpSpPr>
        <p:cNvPr id="1" name="Shape 3200"/>
        <p:cNvGrpSpPr/>
        <p:nvPr/>
      </p:nvGrpSpPr>
      <p:grpSpPr>
        <a:xfrm>
          <a:off x="0" y="0"/>
          <a:ext cx="0" cy="0"/>
          <a:chOff x="0" y="0"/>
          <a:chExt cx="0" cy="0"/>
        </a:xfrm>
      </p:grpSpPr>
      <p:sp>
        <p:nvSpPr>
          <p:cNvPr id="3201" name="Google Shape;3201;g101ed46427b_0_2568"/>
          <p:cNvSpPr/>
          <p:nvPr/>
        </p:nvSpPr>
        <p:spPr>
          <a:xfrm>
            <a:off x="3535750" y="0"/>
            <a:ext cx="5608200" cy="51435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g101ed46427b_0_2568"/>
          <p:cNvSpPr txBox="1">
            <a:spLocks noGrp="1"/>
          </p:cNvSpPr>
          <p:nvPr>
            <p:ph type="title"/>
          </p:nvPr>
        </p:nvSpPr>
        <p:spPr>
          <a:xfrm>
            <a:off x="283475" y="182875"/>
            <a:ext cx="2963700" cy="2238900"/>
          </a:xfrm>
          <a:prstGeom prst="rect">
            <a:avLst/>
          </a:prstGeom>
        </p:spPr>
        <p:txBody>
          <a:bodyPr spcFirstLastPara="1" wrap="square" lIns="91425" tIns="91425" rIns="91425" bIns="91425" anchor="t" anchorCtr="0">
            <a:noAutofit/>
          </a:bodyPr>
          <a:lstStyle>
            <a:lvl1pPr lvl="0" rtl="0">
              <a:spcBef>
                <a:spcPts val="0"/>
              </a:spcBef>
              <a:spcAft>
                <a:spcPts val="0"/>
              </a:spcAft>
              <a:buNone/>
              <a:defRPr>
                <a:solidFill>
                  <a:schemeClr val="lt1"/>
                </a:solidFill>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203" name="Google Shape;3203;g101ed46427b_0_2568"/>
          <p:cNvSpPr txBox="1">
            <a:spLocks noGrp="1"/>
          </p:cNvSpPr>
          <p:nvPr>
            <p:ph type="subTitle" idx="1"/>
          </p:nvPr>
        </p:nvSpPr>
        <p:spPr>
          <a:xfrm>
            <a:off x="283475" y="2269297"/>
            <a:ext cx="2963700" cy="10476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solidFill>
                  <a:schemeClr val="lt1"/>
                </a:solidFill>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04" name="Google Shape;3204;g101ed46427b_0_2568"/>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606769355"/>
      </p:ext>
    </p:extLst>
  </p:cSld>
  <p:clrMapOvr>
    <a:masterClrMapping/>
  </p:clrMapOvr>
  <p:extLst>
    <p:ext uri="{DCECCB84-F9BA-43D5-87BE-67443E8EF086}">
      <p15:sldGuideLst xmlns:p15="http://schemas.microsoft.com/office/powerpoint/2012/main">
        <p15:guide id="1" pos="2227">
          <p15:clr>
            <a:srgbClr val="00FFFF"/>
          </p15:clr>
        </p15:guide>
        <p15:guide id="2" pos="2592">
          <p15:clr>
            <a:srgbClr val="00FFFF"/>
          </p15:clr>
        </p15:guide>
        <p15:guide id="3" pos="5400">
          <p15:clr>
            <a:srgbClr val="00FFFF"/>
          </p15:clr>
        </p15:guide>
        <p15:guide id="4" pos="5308">
          <p15:clr>
            <a:srgbClr val="00FFFF"/>
          </p15:clr>
        </p15:guide>
        <p15:guide id="5" pos="2679">
          <p15:clr>
            <a:srgbClr val="00FFFF"/>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G. Overview 5">
  <p:cSld name="G. Overview 5">
    <p:bg>
      <p:bgPr>
        <a:solidFill>
          <a:schemeClr val="accent3"/>
        </a:solidFill>
        <a:effectLst/>
      </p:bgPr>
    </p:bg>
    <p:spTree>
      <p:nvGrpSpPr>
        <p:cNvPr id="1" name="Shape 3205"/>
        <p:cNvGrpSpPr/>
        <p:nvPr/>
      </p:nvGrpSpPr>
      <p:grpSpPr>
        <a:xfrm>
          <a:off x="0" y="0"/>
          <a:ext cx="0" cy="0"/>
          <a:chOff x="0" y="0"/>
          <a:chExt cx="0" cy="0"/>
        </a:xfrm>
      </p:grpSpPr>
      <p:sp>
        <p:nvSpPr>
          <p:cNvPr id="3206" name="Google Shape;3206;g101ed46427b_0_2573"/>
          <p:cNvSpPr/>
          <p:nvPr/>
        </p:nvSpPr>
        <p:spPr>
          <a:xfrm>
            <a:off x="-8400" y="3003900"/>
            <a:ext cx="9144000" cy="21396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g101ed46427b_0_2573"/>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solidFill>
                  <a:schemeClr val="lt1"/>
                </a:solidFill>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cxnSp>
        <p:nvCxnSpPr>
          <p:cNvPr id="3208" name="Google Shape;3208;g101ed46427b_0_2573"/>
          <p:cNvCxnSpPr/>
          <p:nvPr/>
        </p:nvCxnSpPr>
        <p:spPr>
          <a:xfrm>
            <a:off x="1870635" y="3638250"/>
            <a:ext cx="0" cy="897300"/>
          </a:xfrm>
          <a:prstGeom prst="straightConnector1">
            <a:avLst/>
          </a:prstGeom>
          <a:noFill/>
          <a:ln w="9525" cap="flat" cmpd="sng">
            <a:solidFill>
              <a:schemeClr val="dk2"/>
            </a:solidFill>
            <a:prstDash val="solid"/>
            <a:round/>
            <a:headEnd type="none" w="sm" len="sm"/>
            <a:tailEnd type="none" w="sm" len="sm"/>
          </a:ln>
        </p:spPr>
      </p:cxnSp>
      <p:cxnSp>
        <p:nvCxnSpPr>
          <p:cNvPr id="3209" name="Google Shape;3209;g101ed46427b_0_2573"/>
          <p:cNvCxnSpPr/>
          <p:nvPr/>
        </p:nvCxnSpPr>
        <p:spPr>
          <a:xfrm>
            <a:off x="3671545" y="3638250"/>
            <a:ext cx="0" cy="897300"/>
          </a:xfrm>
          <a:prstGeom prst="straightConnector1">
            <a:avLst/>
          </a:prstGeom>
          <a:noFill/>
          <a:ln w="9525" cap="flat" cmpd="sng">
            <a:solidFill>
              <a:schemeClr val="dk2"/>
            </a:solidFill>
            <a:prstDash val="solid"/>
            <a:round/>
            <a:headEnd type="none" w="sm" len="sm"/>
            <a:tailEnd type="none" w="sm" len="sm"/>
          </a:ln>
        </p:spPr>
      </p:cxnSp>
      <p:cxnSp>
        <p:nvCxnSpPr>
          <p:cNvPr id="3210" name="Google Shape;3210;g101ed46427b_0_2573"/>
          <p:cNvCxnSpPr/>
          <p:nvPr/>
        </p:nvCxnSpPr>
        <p:spPr>
          <a:xfrm>
            <a:off x="7273365" y="3638250"/>
            <a:ext cx="0" cy="897300"/>
          </a:xfrm>
          <a:prstGeom prst="straightConnector1">
            <a:avLst/>
          </a:prstGeom>
          <a:noFill/>
          <a:ln w="9525" cap="flat" cmpd="sng">
            <a:solidFill>
              <a:schemeClr val="dk2"/>
            </a:solidFill>
            <a:prstDash val="solid"/>
            <a:round/>
            <a:headEnd type="none" w="sm" len="sm"/>
            <a:tailEnd type="none" w="sm" len="sm"/>
          </a:ln>
        </p:spPr>
      </p:cxnSp>
      <p:cxnSp>
        <p:nvCxnSpPr>
          <p:cNvPr id="3211" name="Google Shape;3211;g101ed46427b_0_2573"/>
          <p:cNvCxnSpPr/>
          <p:nvPr/>
        </p:nvCxnSpPr>
        <p:spPr>
          <a:xfrm>
            <a:off x="5472455" y="3638250"/>
            <a:ext cx="0" cy="897300"/>
          </a:xfrm>
          <a:prstGeom prst="straightConnector1">
            <a:avLst/>
          </a:prstGeom>
          <a:noFill/>
          <a:ln w="9525" cap="flat" cmpd="sng">
            <a:solidFill>
              <a:schemeClr val="dk2"/>
            </a:solidFill>
            <a:prstDash val="solid"/>
            <a:round/>
            <a:headEnd type="none" w="sm" len="sm"/>
            <a:tailEnd type="none" w="sm" len="sm"/>
          </a:ln>
        </p:spPr>
      </p:cxnSp>
      <p:sp>
        <p:nvSpPr>
          <p:cNvPr id="3212" name="Google Shape;3212;g101ed46427b_0_2573"/>
          <p:cNvSpPr txBox="1">
            <a:spLocks noGrp="1"/>
          </p:cNvSpPr>
          <p:nvPr>
            <p:ph type="subTitle" idx="1"/>
          </p:nvPr>
        </p:nvSpPr>
        <p:spPr>
          <a:xfrm>
            <a:off x="179980" y="3774600"/>
            <a:ext cx="1581900" cy="6219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13" name="Google Shape;3213;g101ed46427b_0_2573"/>
          <p:cNvSpPr txBox="1">
            <a:spLocks noGrp="1"/>
          </p:cNvSpPr>
          <p:nvPr>
            <p:ph type="subTitle" idx="2"/>
          </p:nvPr>
        </p:nvSpPr>
        <p:spPr>
          <a:xfrm>
            <a:off x="1980142" y="3774600"/>
            <a:ext cx="1581900" cy="6219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14" name="Google Shape;3214;g101ed46427b_0_2573"/>
          <p:cNvSpPr txBox="1">
            <a:spLocks noGrp="1"/>
          </p:cNvSpPr>
          <p:nvPr>
            <p:ph type="subTitle" idx="3"/>
          </p:nvPr>
        </p:nvSpPr>
        <p:spPr>
          <a:xfrm>
            <a:off x="3781042" y="3774600"/>
            <a:ext cx="1581900" cy="6219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15" name="Google Shape;3215;g101ed46427b_0_2573"/>
          <p:cNvSpPr txBox="1">
            <a:spLocks noGrp="1"/>
          </p:cNvSpPr>
          <p:nvPr>
            <p:ph type="subTitle" idx="4"/>
          </p:nvPr>
        </p:nvSpPr>
        <p:spPr>
          <a:xfrm>
            <a:off x="5581955" y="3774600"/>
            <a:ext cx="1581900" cy="6219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16" name="Google Shape;3216;g101ed46427b_0_2573"/>
          <p:cNvSpPr txBox="1">
            <a:spLocks noGrp="1"/>
          </p:cNvSpPr>
          <p:nvPr>
            <p:ph type="subTitle" idx="5"/>
          </p:nvPr>
        </p:nvSpPr>
        <p:spPr>
          <a:xfrm>
            <a:off x="7382905" y="3774600"/>
            <a:ext cx="1581900" cy="621900"/>
          </a:xfrm>
          <a:prstGeom prst="rect">
            <a:avLst/>
          </a:prstGeom>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17" name="Google Shape;3217;g101ed46427b_0_2573"/>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841974425"/>
      </p:ext>
    </p:extLst>
  </p:cSld>
  <p:clrMapOvr>
    <a:masterClrMapping/>
  </p:clrMapOvr>
  <p:extLst>
    <p:ext uri="{DCECCB84-F9BA-43D5-87BE-67443E8EF086}">
      <p15:sldGuideLst xmlns:p15="http://schemas.microsoft.com/office/powerpoint/2012/main">
        <p15:guide id="1" orient="horz" pos="1892">
          <p15:clr>
            <a:srgbClr val="00FFFF"/>
          </p15:clr>
        </p15:guide>
        <p15:guide id="2" pos="1178">
          <p15:clr>
            <a:srgbClr val="00FFFF"/>
          </p15:clr>
        </p15:guide>
        <p15:guide id="3" pos="2313">
          <p15:clr>
            <a:srgbClr val="00FFFF"/>
          </p15:clr>
        </p15:guide>
        <p15:guide id="4" pos="3447">
          <p15:clr>
            <a:srgbClr val="00FFFF"/>
          </p15:clr>
        </p15:guide>
        <p15:guide id="5" pos="4582">
          <p15:clr>
            <a:srgbClr val="00FFFF"/>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F. Grid 3">
  <p:cSld name="F. Grid 3">
    <p:bg>
      <p:bgPr>
        <a:solidFill>
          <a:schemeClr val="lt2"/>
        </a:solidFill>
        <a:effectLst/>
      </p:bgPr>
    </p:bg>
    <p:spTree>
      <p:nvGrpSpPr>
        <p:cNvPr id="1" name="Shape 3218"/>
        <p:cNvGrpSpPr/>
        <p:nvPr/>
      </p:nvGrpSpPr>
      <p:grpSpPr>
        <a:xfrm>
          <a:off x="0" y="0"/>
          <a:ext cx="0" cy="0"/>
          <a:chOff x="0" y="0"/>
          <a:chExt cx="0" cy="0"/>
        </a:xfrm>
      </p:grpSpPr>
      <p:sp>
        <p:nvSpPr>
          <p:cNvPr id="3219" name="Google Shape;3219;g101ed46427b_0_2586"/>
          <p:cNvSpPr txBox="1">
            <a:spLocks noGrp="1"/>
          </p:cNvSpPr>
          <p:nvPr>
            <p:ph type="title"/>
          </p:nvPr>
        </p:nvSpPr>
        <p:spPr>
          <a:xfrm>
            <a:off x="296275" y="1022550"/>
            <a:ext cx="2194500" cy="1549200"/>
          </a:xfrm>
          <a:prstGeom prst="rect">
            <a:avLst/>
          </a:prstGeom>
        </p:spPr>
        <p:txBody>
          <a:bodyPr spcFirstLastPara="1" wrap="square" lIns="91425" tIns="91425" rIns="91425" bIns="91425" anchor="b"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220" name="Google Shape;3220;g101ed46427b_0_2586"/>
          <p:cNvSpPr/>
          <p:nvPr/>
        </p:nvSpPr>
        <p:spPr>
          <a:xfrm>
            <a:off x="4782450" y="0"/>
            <a:ext cx="21396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2.34W x 2.78H</a:t>
            </a:r>
            <a:endParaRPr>
              <a:solidFill>
                <a:schemeClr val="dk2"/>
              </a:solidFill>
              <a:latin typeface="Poppins"/>
              <a:ea typeface="Poppins"/>
              <a:cs typeface="Poppins"/>
              <a:sym typeface="Poppins"/>
            </a:endParaRPr>
          </a:p>
        </p:txBody>
      </p:sp>
      <p:sp>
        <p:nvSpPr>
          <p:cNvPr id="3221" name="Google Shape;3221;g101ed46427b_0_2586"/>
          <p:cNvSpPr/>
          <p:nvPr/>
        </p:nvSpPr>
        <p:spPr>
          <a:xfrm>
            <a:off x="7004400" y="2601600"/>
            <a:ext cx="21396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2.34W x 2.78H</a:t>
            </a:r>
            <a:endParaRPr>
              <a:solidFill>
                <a:schemeClr val="dk2"/>
              </a:solidFill>
              <a:latin typeface="Poppins"/>
              <a:ea typeface="Poppins"/>
              <a:cs typeface="Poppins"/>
              <a:sym typeface="Poppins"/>
            </a:endParaRPr>
          </a:p>
        </p:txBody>
      </p:sp>
      <p:sp>
        <p:nvSpPr>
          <p:cNvPr id="3222" name="Google Shape;3222;g101ed46427b_0_2586"/>
          <p:cNvSpPr/>
          <p:nvPr/>
        </p:nvSpPr>
        <p:spPr>
          <a:xfrm>
            <a:off x="2560500" y="2601600"/>
            <a:ext cx="21396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2.34W x 2.78H</a:t>
            </a:r>
            <a:endParaRPr>
              <a:solidFill>
                <a:schemeClr val="dk2"/>
              </a:solidFill>
              <a:latin typeface="Poppins"/>
              <a:ea typeface="Poppins"/>
              <a:cs typeface="Poppins"/>
              <a:sym typeface="Poppins"/>
            </a:endParaRPr>
          </a:p>
        </p:txBody>
      </p:sp>
      <p:sp>
        <p:nvSpPr>
          <p:cNvPr id="3223" name="Google Shape;3223;g101ed46427b_0_2586"/>
          <p:cNvSpPr txBox="1">
            <a:spLocks noGrp="1"/>
          </p:cNvSpPr>
          <p:nvPr>
            <p:ph type="subTitle" idx="1"/>
          </p:nvPr>
        </p:nvSpPr>
        <p:spPr>
          <a:xfrm>
            <a:off x="2560500" y="0"/>
            <a:ext cx="2139600" cy="2541900"/>
          </a:xfrm>
          <a:prstGeom prst="rect">
            <a:avLst/>
          </a:prstGeom>
          <a:solidFill>
            <a:schemeClr val="accent4"/>
          </a:solidFill>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24" name="Google Shape;3224;g101ed46427b_0_2586"/>
          <p:cNvSpPr txBox="1">
            <a:spLocks noGrp="1"/>
          </p:cNvSpPr>
          <p:nvPr>
            <p:ph type="subTitle" idx="2"/>
          </p:nvPr>
        </p:nvSpPr>
        <p:spPr>
          <a:xfrm>
            <a:off x="4782450" y="2601600"/>
            <a:ext cx="2139600" cy="2541900"/>
          </a:xfrm>
          <a:prstGeom prst="rect">
            <a:avLst/>
          </a:prstGeom>
          <a:solidFill>
            <a:schemeClr val="accent2"/>
          </a:solidFill>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25" name="Google Shape;3225;g101ed46427b_0_2586"/>
          <p:cNvSpPr txBox="1">
            <a:spLocks noGrp="1"/>
          </p:cNvSpPr>
          <p:nvPr>
            <p:ph type="subTitle" idx="3"/>
          </p:nvPr>
        </p:nvSpPr>
        <p:spPr>
          <a:xfrm>
            <a:off x="7004400" y="0"/>
            <a:ext cx="2139600" cy="2541900"/>
          </a:xfrm>
          <a:prstGeom prst="rect">
            <a:avLst/>
          </a:prstGeom>
          <a:solidFill>
            <a:schemeClr val="accent6"/>
          </a:solidFill>
        </p:spPr>
        <p:txBody>
          <a:bodyPr spcFirstLastPara="1" wrap="square" lIns="91425" tIns="91425" rIns="91425" bIns="91425" anchor="ctr"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26" name="Google Shape;3226;g101ed46427b_0_2586"/>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814769346"/>
      </p:ext>
    </p:extLst>
  </p:cSld>
  <p:clrMapOvr>
    <a:masterClrMapping/>
  </p:clrMapOvr>
  <p:extLst>
    <p:ext uri="{DCECCB84-F9BA-43D5-87BE-67443E8EF086}">
      <p15:sldGuideLst xmlns:p15="http://schemas.microsoft.com/office/powerpoint/2012/main">
        <p15:guide id="1" pos="1613">
          <p15:clr>
            <a:srgbClr val="00FFFF"/>
          </p15:clr>
        </p15:guide>
        <p15:guide id="2" pos="2961">
          <p15:clr>
            <a:srgbClr val="00FFFF"/>
          </p15:clr>
        </p15:guide>
        <p15:guide id="3" pos="4364">
          <p15:clr>
            <a:srgbClr val="00FFFF"/>
          </p15:clr>
        </p15:guide>
        <p15:guide id="4" orient="horz" pos="1601">
          <p15:clr>
            <a:srgbClr val="00FFFF"/>
          </p15:clr>
        </p15:guide>
        <p15:guide id="5" orient="horz" pos="1639">
          <p15:clr>
            <a:srgbClr val="00FFFF"/>
          </p15:clr>
        </p15:guide>
        <p15:guide id="6" pos="3013">
          <p15:clr>
            <a:srgbClr val="00FFFF"/>
          </p15:clr>
        </p15:guide>
        <p15:guide id="7" pos="4412">
          <p15:clr>
            <a:srgbClr val="00FFFF"/>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F. Grid 4">
  <p:cSld name="F. Grid 4">
    <p:bg>
      <p:bgPr>
        <a:solidFill>
          <a:schemeClr val="lt1"/>
        </a:solidFill>
        <a:effectLst/>
      </p:bgPr>
    </p:bg>
    <p:spTree>
      <p:nvGrpSpPr>
        <p:cNvPr id="1" name="Shape 3227"/>
        <p:cNvGrpSpPr/>
        <p:nvPr/>
      </p:nvGrpSpPr>
      <p:grpSpPr>
        <a:xfrm>
          <a:off x="0" y="0"/>
          <a:ext cx="0" cy="0"/>
          <a:chOff x="0" y="0"/>
          <a:chExt cx="0" cy="0"/>
        </a:xfrm>
      </p:grpSpPr>
      <p:sp>
        <p:nvSpPr>
          <p:cNvPr id="3228" name="Google Shape;3228;g101ed46427b_0_2595"/>
          <p:cNvSpPr/>
          <p:nvPr/>
        </p:nvSpPr>
        <p:spPr>
          <a:xfrm>
            <a:off x="-4500" y="0"/>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29" name="Google Shape;3229;g101ed46427b_0_2595"/>
          <p:cNvSpPr/>
          <p:nvPr/>
        </p:nvSpPr>
        <p:spPr>
          <a:xfrm>
            <a:off x="6144900" y="0"/>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30" name="Google Shape;3230;g101ed46427b_0_2595"/>
          <p:cNvSpPr/>
          <p:nvPr/>
        </p:nvSpPr>
        <p:spPr>
          <a:xfrm>
            <a:off x="3072450" y="2603989"/>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114300"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31" name="Google Shape;3231;g101ed46427b_0_2595"/>
          <p:cNvSpPr txBox="1">
            <a:spLocks noGrp="1"/>
          </p:cNvSpPr>
          <p:nvPr>
            <p:ph type="subTitle" idx="1"/>
          </p:nvPr>
        </p:nvSpPr>
        <p:spPr>
          <a:xfrm>
            <a:off x="0" y="2604008"/>
            <a:ext cx="2999100" cy="2541900"/>
          </a:xfrm>
          <a:prstGeom prst="rect">
            <a:avLst/>
          </a:prstGeom>
          <a:solidFill>
            <a:schemeClr val="accent4"/>
          </a:solidFill>
        </p:spPr>
        <p:txBody>
          <a:bodyPr spcFirstLastPara="1" wrap="square" lIns="91425" tIns="91425" rIns="91425" bIns="91425" anchor="ctr" anchorCtr="0">
            <a:noAutofit/>
          </a:bodyPr>
          <a:lstStyle>
            <a:lvl1pPr lvl="0" algn="ctr" rtl="0">
              <a:spcBef>
                <a:spcPts val="400"/>
              </a:spcBef>
              <a:spcAft>
                <a:spcPts val="0"/>
              </a:spcAft>
              <a:buNone/>
              <a:defRPr sz="2400" b="1"/>
            </a:lvl1pPr>
            <a:lvl2pPr lvl="1" rtl="0">
              <a:spcBef>
                <a:spcPts val="400"/>
              </a:spcBef>
              <a:spcAft>
                <a:spcPts val="0"/>
              </a:spcAft>
              <a:buNone/>
              <a:defRPr sz="2400"/>
            </a:lvl2pPr>
            <a:lvl3pPr lvl="2" rtl="0">
              <a:spcBef>
                <a:spcPts val="400"/>
              </a:spcBef>
              <a:spcAft>
                <a:spcPts val="0"/>
              </a:spcAft>
              <a:buNone/>
              <a:defRPr sz="2400"/>
            </a:lvl3pPr>
            <a:lvl4pPr lvl="3" rtl="0">
              <a:spcBef>
                <a:spcPts val="400"/>
              </a:spcBef>
              <a:spcAft>
                <a:spcPts val="0"/>
              </a:spcAft>
              <a:buNone/>
              <a:defRPr sz="2400"/>
            </a:lvl4pPr>
            <a:lvl5pPr lvl="4" rtl="0">
              <a:spcBef>
                <a:spcPts val="400"/>
              </a:spcBef>
              <a:spcAft>
                <a:spcPts val="0"/>
              </a:spcAft>
              <a:buNone/>
              <a:defRPr sz="2400"/>
            </a:lvl5pPr>
            <a:lvl6pPr lvl="5" rtl="0">
              <a:spcBef>
                <a:spcPts val="400"/>
              </a:spcBef>
              <a:spcAft>
                <a:spcPts val="0"/>
              </a:spcAft>
              <a:buNone/>
              <a:defRPr sz="2400"/>
            </a:lvl6pPr>
            <a:lvl7pPr lvl="6" rtl="0">
              <a:spcBef>
                <a:spcPts val="400"/>
              </a:spcBef>
              <a:spcAft>
                <a:spcPts val="0"/>
              </a:spcAft>
              <a:buNone/>
              <a:defRPr sz="2400"/>
            </a:lvl7pPr>
            <a:lvl8pPr lvl="7" rtl="0">
              <a:spcBef>
                <a:spcPts val="400"/>
              </a:spcBef>
              <a:spcAft>
                <a:spcPts val="0"/>
              </a:spcAft>
              <a:buNone/>
              <a:defRPr sz="2400"/>
            </a:lvl8pPr>
            <a:lvl9pPr lvl="8" rtl="0">
              <a:spcBef>
                <a:spcPts val="400"/>
              </a:spcBef>
              <a:spcAft>
                <a:spcPts val="0"/>
              </a:spcAft>
              <a:buNone/>
              <a:defRPr sz="2400"/>
            </a:lvl9pPr>
          </a:lstStyle>
          <a:p>
            <a:endParaRPr/>
          </a:p>
        </p:txBody>
      </p:sp>
      <p:sp>
        <p:nvSpPr>
          <p:cNvPr id="3232" name="Google Shape;3232;g101ed46427b_0_2595"/>
          <p:cNvSpPr txBox="1">
            <a:spLocks noGrp="1"/>
          </p:cNvSpPr>
          <p:nvPr>
            <p:ph type="subTitle" idx="2"/>
          </p:nvPr>
        </p:nvSpPr>
        <p:spPr>
          <a:xfrm>
            <a:off x="3070200" y="0"/>
            <a:ext cx="2999100" cy="2541900"/>
          </a:xfrm>
          <a:prstGeom prst="rect">
            <a:avLst/>
          </a:prstGeom>
          <a:solidFill>
            <a:schemeClr val="accent2"/>
          </a:solidFill>
        </p:spPr>
        <p:txBody>
          <a:bodyPr spcFirstLastPara="1" wrap="square" lIns="91425" tIns="91425" rIns="91425" bIns="91425" anchor="ctr" anchorCtr="0">
            <a:noAutofit/>
          </a:bodyPr>
          <a:lstStyle>
            <a:lvl1pPr lvl="0" algn="ctr" rtl="0">
              <a:spcBef>
                <a:spcPts val="400"/>
              </a:spcBef>
              <a:spcAft>
                <a:spcPts val="0"/>
              </a:spcAft>
              <a:buNone/>
              <a:defRPr sz="2400" b="1"/>
            </a:lvl1pPr>
            <a:lvl2pPr lvl="1" rtl="0">
              <a:spcBef>
                <a:spcPts val="400"/>
              </a:spcBef>
              <a:spcAft>
                <a:spcPts val="0"/>
              </a:spcAft>
              <a:buNone/>
              <a:defRPr sz="2400"/>
            </a:lvl2pPr>
            <a:lvl3pPr lvl="2" rtl="0">
              <a:spcBef>
                <a:spcPts val="400"/>
              </a:spcBef>
              <a:spcAft>
                <a:spcPts val="0"/>
              </a:spcAft>
              <a:buNone/>
              <a:defRPr sz="2400"/>
            </a:lvl3pPr>
            <a:lvl4pPr lvl="3" rtl="0">
              <a:spcBef>
                <a:spcPts val="400"/>
              </a:spcBef>
              <a:spcAft>
                <a:spcPts val="0"/>
              </a:spcAft>
              <a:buNone/>
              <a:defRPr sz="2400"/>
            </a:lvl4pPr>
            <a:lvl5pPr lvl="4" rtl="0">
              <a:spcBef>
                <a:spcPts val="400"/>
              </a:spcBef>
              <a:spcAft>
                <a:spcPts val="0"/>
              </a:spcAft>
              <a:buNone/>
              <a:defRPr sz="2400"/>
            </a:lvl5pPr>
            <a:lvl6pPr lvl="5" rtl="0">
              <a:spcBef>
                <a:spcPts val="400"/>
              </a:spcBef>
              <a:spcAft>
                <a:spcPts val="0"/>
              </a:spcAft>
              <a:buNone/>
              <a:defRPr sz="2400"/>
            </a:lvl6pPr>
            <a:lvl7pPr lvl="6" rtl="0">
              <a:spcBef>
                <a:spcPts val="400"/>
              </a:spcBef>
              <a:spcAft>
                <a:spcPts val="0"/>
              </a:spcAft>
              <a:buNone/>
              <a:defRPr sz="2400"/>
            </a:lvl7pPr>
            <a:lvl8pPr lvl="7" rtl="0">
              <a:spcBef>
                <a:spcPts val="400"/>
              </a:spcBef>
              <a:spcAft>
                <a:spcPts val="0"/>
              </a:spcAft>
              <a:buNone/>
              <a:defRPr sz="2400"/>
            </a:lvl8pPr>
            <a:lvl9pPr lvl="8" rtl="0">
              <a:spcBef>
                <a:spcPts val="400"/>
              </a:spcBef>
              <a:spcAft>
                <a:spcPts val="0"/>
              </a:spcAft>
              <a:buNone/>
              <a:defRPr sz="2400"/>
            </a:lvl9pPr>
          </a:lstStyle>
          <a:p>
            <a:endParaRPr/>
          </a:p>
        </p:txBody>
      </p:sp>
      <p:sp>
        <p:nvSpPr>
          <p:cNvPr id="3233" name="Google Shape;3233;g101ed46427b_0_2595"/>
          <p:cNvSpPr txBox="1">
            <a:spLocks noGrp="1"/>
          </p:cNvSpPr>
          <p:nvPr>
            <p:ph type="subTitle" idx="3"/>
          </p:nvPr>
        </p:nvSpPr>
        <p:spPr>
          <a:xfrm>
            <a:off x="6144900" y="2615725"/>
            <a:ext cx="2999100" cy="2541900"/>
          </a:xfrm>
          <a:prstGeom prst="rect">
            <a:avLst/>
          </a:prstGeom>
          <a:solidFill>
            <a:schemeClr val="accent6"/>
          </a:solidFill>
        </p:spPr>
        <p:txBody>
          <a:bodyPr spcFirstLastPara="1" wrap="square" lIns="91425" tIns="91425" rIns="91425" bIns="91425" anchor="ctr" anchorCtr="0">
            <a:noAutofit/>
          </a:bodyPr>
          <a:lstStyle>
            <a:lvl1pPr lvl="0" algn="ctr" rtl="0">
              <a:spcBef>
                <a:spcPts val="400"/>
              </a:spcBef>
              <a:spcAft>
                <a:spcPts val="0"/>
              </a:spcAft>
              <a:buNone/>
              <a:defRPr sz="2400" b="1"/>
            </a:lvl1pPr>
            <a:lvl2pPr lvl="1" rtl="0">
              <a:spcBef>
                <a:spcPts val="400"/>
              </a:spcBef>
              <a:spcAft>
                <a:spcPts val="0"/>
              </a:spcAft>
              <a:buNone/>
              <a:defRPr sz="2400"/>
            </a:lvl2pPr>
            <a:lvl3pPr lvl="2" rtl="0">
              <a:spcBef>
                <a:spcPts val="400"/>
              </a:spcBef>
              <a:spcAft>
                <a:spcPts val="0"/>
              </a:spcAft>
              <a:buNone/>
              <a:defRPr sz="2400"/>
            </a:lvl3pPr>
            <a:lvl4pPr lvl="3" rtl="0">
              <a:spcBef>
                <a:spcPts val="400"/>
              </a:spcBef>
              <a:spcAft>
                <a:spcPts val="0"/>
              </a:spcAft>
              <a:buNone/>
              <a:defRPr sz="2400"/>
            </a:lvl4pPr>
            <a:lvl5pPr lvl="4" rtl="0">
              <a:spcBef>
                <a:spcPts val="400"/>
              </a:spcBef>
              <a:spcAft>
                <a:spcPts val="0"/>
              </a:spcAft>
              <a:buNone/>
              <a:defRPr sz="2400"/>
            </a:lvl5pPr>
            <a:lvl6pPr lvl="5" rtl="0">
              <a:spcBef>
                <a:spcPts val="400"/>
              </a:spcBef>
              <a:spcAft>
                <a:spcPts val="0"/>
              </a:spcAft>
              <a:buNone/>
              <a:defRPr sz="2400"/>
            </a:lvl6pPr>
            <a:lvl7pPr lvl="6" rtl="0">
              <a:spcBef>
                <a:spcPts val="400"/>
              </a:spcBef>
              <a:spcAft>
                <a:spcPts val="0"/>
              </a:spcAft>
              <a:buNone/>
              <a:defRPr sz="2400"/>
            </a:lvl7pPr>
            <a:lvl8pPr lvl="7" rtl="0">
              <a:spcBef>
                <a:spcPts val="400"/>
              </a:spcBef>
              <a:spcAft>
                <a:spcPts val="0"/>
              </a:spcAft>
              <a:buNone/>
              <a:defRPr sz="2400"/>
            </a:lvl8pPr>
            <a:lvl9pPr lvl="8" rtl="0">
              <a:spcBef>
                <a:spcPts val="400"/>
              </a:spcBef>
              <a:spcAft>
                <a:spcPts val="0"/>
              </a:spcAft>
              <a:buNone/>
              <a:defRPr sz="2400"/>
            </a:lvl9pPr>
          </a:lstStyle>
          <a:p>
            <a:endParaRPr/>
          </a:p>
        </p:txBody>
      </p:sp>
      <p:sp>
        <p:nvSpPr>
          <p:cNvPr id="3234" name="Google Shape;3234;g101ed46427b_0_2595"/>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cxnSp>
        <p:nvCxnSpPr>
          <p:cNvPr id="3235" name="Google Shape;3235;g101ed46427b_0_2595"/>
          <p:cNvCxnSpPr/>
          <p:nvPr/>
        </p:nvCxnSpPr>
        <p:spPr>
          <a:xfrm>
            <a:off x="727675" y="5143500"/>
            <a:ext cx="1526400" cy="0"/>
          </a:xfrm>
          <a:prstGeom prst="straightConnector1">
            <a:avLst/>
          </a:prstGeom>
          <a:noFill/>
          <a:ln w="9525"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3168544600"/>
      </p:ext>
    </p:extLst>
  </p:cSld>
  <p:clrMapOvr>
    <a:masterClrMapping/>
  </p:clrMapOvr>
  <p:extLst>
    <p:ext uri="{DCECCB84-F9BA-43D5-87BE-67443E8EF086}">
      <p15:sldGuideLst xmlns:p15="http://schemas.microsoft.com/office/powerpoint/2012/main">
        <p15:guide id="1" pos="1886">
          <p15:clr>
            <a:srgbClr val="00FFFF"/>
          </p15:clr>
        </p15:guide>
        <p15:guide id="2" pos="3825">
          <p15:clr>
            <a:srgbClr val="00FFFF"/>
          </p15:clr>
        </p15:guide>
        <p15:guide id="3" orient="horz" pos="1601">
          <p15:clr>
            <a:srgbClr val="00FFFF"/>
          </p15:clr>
        </p15:guide>
        <p15:guide id="4" orient="horz" pos="1648">
          <p15:clr>
            <a:srgbClr val="00FFFF"/>
          </p15:clr>
        </p15:guide>
        <p15:guide id="5" pos="1935">
          <p15:clr>
            <a:srgbClr val="00FFFF"/>
          </p15:clr>
        </p15:guide>
        <p15:guide id="6" pos="3871">
          <p15:clr>
            <a:srgbClr val="00FFFF"/>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F. Grid 5">
  <p:cSld name="F. Grid 5">
    <p:bg>
      <p:bgPr>
        <a:solidFill>
          <a:schemeClr val="lt1"/>
        </a:solidFill>
        <a:effectLst/>
      </p:bgPr>
    </p:bg>
    <p:spTree>
      <p:nvGrpSpPr>
        <p:cNvPr id="1" name="Shape 3236"/>
        <p:cNvGrpSpPr/>
        <p:nvPr/>
      </p:nvGrpSpPr>
      <p:grpSpPr>
        <a:xfrm>
          <a:off x="0" y="0"/>
          <a:ext cx="0" cy="0"/>
          <a:chOff x="0" y="0"/>
          <a:chExt cx="0" cy="0"/>
        </a:xfrm>
      </p:grpSpPr>
      <p:sp>
        <p:nvSpPr>
          <p:cNvPr id="3237" name="Google Shape;3237;g101ed46427b_0_2604"/>
          <p:cNvSpPr/>
          <p:nvPr/>
        </p:nvSpPr>
        <p:spPr>
          <a:xfrm>
            <a:off x="-4500" y="0"/>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38" name="Google Shape;3238;g101ed46427b_0_2604"/>
          <p:cNvSpPr/>
          <p:nvPr/>
        </p:nvSpPr>
        <p:spPr>
          <a:xfrm>
            <a:off x="6144900" y="0"/>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39" name="Google Shape;3239;g101ed46427b_0_2604"/>
          <p:cNvSpPr/>
          <p:nvPr/>
        </p:nvSpPr>
        <p:spPr>
          <a:xfrm>
            <a:off x="3072450" y="2603989"/>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114300"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40" name="Google Shape;3240;g101ed46427b_0_260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cxnSp>
        <p:nvCxnSpPr>
          <p:cNvPr id="3241" name="Google Shape;3241;g101ed46427b_0_2604"/>
          <p:cNvCxnSpPr/>
          <p:nvPr/>
        </p:nvCxnSpPr>
        <p:spPr>
          <a:xfrm>
            <a:off x="727675" y="5143500"/>
            <a:ext cx="1526400" cy="0"/>
          </a:xfrm>
          <a:prstGeom prst="straightConnector1">
            <a:avLst/>
          </a:prstGeom>
          <a:noFill/>
          <a:ln w="9525" cap="flat" cmpd="sng">
            <a:solidFill>
              <a:schemeClr val="dk2"/>
            </a:solidFill>
            <a:prstDash val="solid"/>
            <a:round/>
            <a:headEnd type="none" w="med" len="med"/>
            <a:tailEnd type="none" w="med" len="med"/>
          </a:ln>
        </p:spPr>
      </p:cxnSp>
      <p:sp>
        <p:nvSpPr>
          <p:cNvPr id="3242" name="Google Shape;3242;g101ed46427b_0_2604"/>
          <p:cNvSpPr/>
          <p:nvPr/>
        </p:nvSpPr>
        <p:spPr>
          <a:xfrm>
            <a:off x="-4500" y="2615725"/>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43" name="Google Shape;3243;g101ed46427b_0_2604"/>
          <p:cNvSpPr/>
          <p:nvPr/>
        </p:nvSpPr>
        <p:spPr>
          <a:xfrm>
            <a:off x="6144900" y="2615725"/>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
        <p:nvSpPr>
          <p:cNvPr id="3244" name="Google Shape;3244;g101ed46427b_0_2604"/>
          <p:cNvSpPr/>
          <p:nvPr/>
        </p:nvSpPr>
        <p:spPr>
          <a:xfrm>
            <a:off x="3072450" y="-11"/>
            <a:ext cx="2999100" cy="25419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114300"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2.78H</a:t>
            </a:r>
            <a:endParaRPr>
              <a:solidFill>
                <a:schemeClr val="dk2"/>
              </a:solidFill>
              <a:latin typeface="Poppins"/>
              <a:ea typeface="Poppins"/>
              <a:cs typeface="Poppins"/>
              <a:sym typeface="Poppins"/>
            </a:endParaRPr>
          </a:p>
        </p:txBody>
      </p:sp>
    </p:spTree>
    <p:extLst>
      <p:ext uri="{BB962C8B-B14F-4D97-AF65-F5344CB8AC3E}">
        <p14:creationId xmlns:p14="http://schemas.microsoft.com/office/powerpoint/2010/main" val="2194461849"/>
      </p:ext>
    </p:extLst>
  </p:cSld>
  <p:clrMapOvr>
    <a:masterClrMapping/>
  </p:clrMapOvr>
  <p:extLst>
    <p:ext uri="{DCECCB84-F9BA-43D5-87BE-67443E8EF086}">
      <p15:sldGuideLst xmlns:p15="http://schemas.microsoft.com/office/powerpoint/2012/main">
        <p15:guide id="1" pos="1886">
          <p15:clr>
            <a:srgbClr val="00FFFF"/>
          </p15:clr>
        </p15:guide>
        <p15:guide id="2" pos="3825">
          <p15:clr>
            <a:srgbClr val="00FFFF"/>
          </p15:clr>
        </p15:guide>
        <p15:guide id="3" orient="horz" pos="1601">
          <p15:clr>
            <a:srgbClr val="00FFFF"/>
          </p15:clr>
        </p15:guide>
        <p15:guide id="4" orient="horz" pos="1648">
          <p15:clr>
            <a:srgbClr val="00FFFF"/>
          </p15:clr>
        </p15:guide>
        <p15:guide id="5" pos="1935">
          <p15:clr>
            <a:srgbClr val="00FFFF"/>
          </p15:clr>
        </p15:guide>
        <p15:guide id="6" pos="3871">
          <p15:clr>
            <a:srgbClr val="00FFFF"/>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F. Grid 6">
  <p:cSld name="F. Grid 6">
    <p:spTree>
      <p:nvGrpSpPr>
        <p:cNvPr id="1" name="Shape 3245"/>
        <p:cNvGrpSpPr/>
        <p:nvPr/>
      </p:nvGrpSpPr>
      <p:grpSpPr>
        <a:xfrm>
          <a:off x="0" y="0"/>
          <a:ext cx="0" cy="0"/>
          <a:chOff x="0" y="0"/>
          <a:chExt cx="0" cy="0"/>
        </a:xfrm>
      </p:grpSpPr>
      <p:sp>
        <p:nvSpPr>
          <p:cNvPr id="3246" name="Google Shape;3246;g101ed46427b_0_2613"/>
          <p:cNvSpPr txBox="1">
            <a:spLocks noGrp="1"/>
          </p:cNvSpPr>
          <p:nvPr>
            <p:ph type="subTitle" idx="1"/>
          </p:nvPr>
        </p:nvSpPr>
        <p:spPr>
          <a:xfrm>
            <a:off x="3049500" y="1246025"/>
            <a:ext cx="3045000" cy="2578500"/>
          </a:xfrm>
          <a:prstGeom prst="rect">
            <a:avLst/>
          </a:prstGeom>
          <a:solidFill>
            <a:schemeClr val="dk2"/>
          </a:solidFill>
        </p:spPr>
        <p:txBody>
          <a:bodyPr spcFirstLastPara="1" wrap="square" lIns="457200" tIns="457200" rIns="457200" bIns="91425" anchor="t"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47" name="Google Shape;3247;g101ed46427b_0_2613"/>
          <p:cNvSpPr txBox="1">
            <a:spLocks noGrp="1"/>
          </p:cNvSpPr>
          <p:nvPr>
            <p:ph type="subTitle" idx="2"/>
          </p:nvPr>
        </p:nvSpPr>
        <p:spPr>
          <a:xfrm>
            <a:off x="6094500" y="1246025"/>
            <a:ext cx="3045000" cy="2578500"/>
          </a:xfrm>
          <a:prstGeom prst="rect">
            <a:avLst/>
          </a:prstGeom>
          <a:solidFill>
            <a:schemeClr val="accent3"/>
          </a:solidFill>
        </p:spPr>
        <p:txBody>
          <a:bodyPr spcFirstLastPara="1" wrap="square" lIns="457200" tIns="457200" rIns="457200" bIns="91425" anchor="t" anchorCtr="0">
            <a:noAutofit/>
          </a:bodyPr>
          <a:lstStyle>
            <a:lvl1pPr lvl="0" algn="ctr" rtl="0">
              <a:spcBef>
                <a:spcPts val="400"/>
              </a:spcBef>
              <a:spcAft>
                <a:spcPts val="0"/>
              </a:spcAft>
              <a:buNone/>
              <a:defRPr b="1">
                <a:solidFill>
                  <a:schemeClr val="lt1"/>
                </a:solidFill>
              </a:defRPr>
            </a:lvl1pPr>
            <a:lvl2pPr lvl="1" rtl="0">
              <a:spcBef>
                <a:spcPts val="400"/>
              </a:spcBef>
              <a:spcAft>
                <a:spcPts val="0"/>
              </a:spcAft>
              <a:buNone/>
              <a:defRPr>
                <a:solidFill>
                  <a:schemeClr val="lt1"/>
                </a:solidFill>
              </a:defRPr>
            </a:lvl2pPr>
            <a:lvl3pPr lvl="2" rtl="0">
              <a:spcBef>
                <a:spcPts val="400"/>
              </a:spcBef>
              <a:spcAft>
                <a:spcPts val="0"/>
              </a:spcAft>
              <a:buNone/>
              <a:defRPr>
                <a:solidFill>
                  <a:schemeClr val="lt1"/>
                </a:solidFill>
              </a:defRPr>
            </a:lvl3pPr>
            <a:lvl4pPr lvl="3" rtl="0">
              <a:spcBef>
                <a:spcPts val="400"/>
              </a:spcBef>
              <a:spcAft>
                <a:spcPts val="0"/>
              </a:spcAft>
              <a:buNone/>
              <a:defRPr>
                <a:solidFill>
                  <a:schemeClr val="lt1"/>
                </a:solidFill>
              </a:defRPr>
            </a:lvl4pPr>
            <a:lvl5pPr lvl="4" rtl="0">
              <a:spcBef>
                <a:spcPts val="400"/>
              </a:spcBef>
              <a:spcAft>
                <a:spcPts val="0"/>
              </a:spcAft>
              <a:buNone/>
              <a:defRPr>
                <a:solidFill>
                  <a:schemeClr val="lt1"/>
                </a:solidFill>
              </a:defRPr>
            </a:lvl5pPr>
            <a:lvl6pPr lvl="5" rtl="0">
              <a:spcBef>
                <a:spcPts val="400"/>
              </a:spcBef>
              <a:spcAft>
                <a:spcPts val="0"/>
              </a:spcAft>
              <a:buNone/>
              <a:defRPr>
                <a:solidFill>
                  <a:schemeClr val="lt1"/>
                </a:solidFill>
              </a:defRPr>
            </a:lvl6pPr>
            <a:lvl7pPr lvl="6" rtl="0">
              <a:spcBef>
                <a:spcPts val="400"/>
              </a:spcBef>
              <a:spcAft>
                <a:spcPts val="0"/>
              </a:spcAft>
              <a:buNone/>
              <a:defRPr>
                <a:solidFill>
                  <a:schemeClr val="lt1"/>
                </a:solidFill>
              </a:defRPr>
            </a:lvl7pPr>
            <a:lvl8pPr lvl="7" rtl="0">
              <a:spcBef>
                <a:spcPts val="400"/>
              </a:spcBef>
              <a:spcAft>
                <a:spcPts val="0"/>
              </a:spcAft>
              <a:buNone/>
              <a:defRPr>
                <a:solidFill>
                  <a:schemeClr val="lt1"/>
                </a:solidFill>
              </a:defRPr>
            </a:lvl8pPr>
            <a:lvl9pPr lvl="8" rtl="0">
              <a:spcBef>
                <a:spcPts val="400"/>
              </a:spcBef>
              <a:spcAft>
                <a:spcPts val="0"/>
              </a:spcAft>
              <a:buNone/>
              <a:defRPr>
                <a:solidFill>
                  <a:schemeClr val="lt1"/>
                </a:solidFill>
              </a:defRPr>
            </a:lvl9pPr>
          </a:lstStyle>
          <a:p>
            <a:endParaRPr/>
          </a:p>
        </p:txBody>
      </p:sp>
      <p:sp>
        <p:nvSpPr>
          <p:cNvPr id="3248" name="Google Shape;3248;g101ed46427b_0_2613"/>
          <p:cNvSpPr txBox="1">
            <a:spLocks noGrp="1"/>
          </p:cNvSpPr>
          <p:nvPr>
            <p:ph type="subTitle" idx="3"/>
          </p:nvPr>
        </p:nvSpPr>
        <p:spPr>
          <a:xfrm>
            <a:off x="0" y="1246025"/>
            <a:ext cx="3045000" cy="2578500"/>
          </a:xfrm>
          <a:prstGeom prst="rect">
            <a:avLst/>
          </a:prstGeom>
          <a:solidFill>
            <a:schemeClr val="accent6"/>
          </a:solidFill>
        </p:spPr>
        <p:txBody>
          <a:bodyPr spcFirstLastPara="1" wrap="square" lIns="457200" tIns="457200" rIns="457200" bIns="91425" anchor="t" anchorCtr="0">
            <a:noAutofit/>
          </a:bodyPr>
          <a:lstStyle>
            <a:lvl1pPr lvl="0" algn="ctr" rtl="0">
              <a:spcBef>
                <a:spcPts val="400"/>
              </a:spcBef>
              <a:spcAft>
                <a:spcPts val="0"/>
              </a:spcAft>
              <a:buNone/>
              <a:defRPr b="1"/>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49" name="Google Shape;3249;g101ed46427b_0_2613"/>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250" name="Google Shape;3250;g101ed46427b_0_2613"/>
          <p:cNvSpPr txBox="1">
            <a:spLocks noGrp="1"/>
          </p:cNvSpPr>
          <p:nvPr>
            <p:ph type="body" idx="4"/>
          </p:nvPr>
        </p:nvSpPr>
        <p:spPr>
          <a:xfrm>
            <a:off x="462750" y="2271950"/>
            <a:ext cx="2119500" cy="1188300"/>
          </a:xfrm>
          <a:prstGeom prst="rect">
            <a:avLst/>
          </a:prstGeom>
          <a:noFill/>
        </p:spPr>
        <p:txBody>
          <a:bodyPr spcFirstLastPara="1" wrap="square" lIns="91425" tIns="91425" rIns="91425" bIns="91425" anchor="t" anchorCtr="0">
            <a:noAutofit/>
          </a:bodyPr>
          <a:lstStyle>
            <a:lvl1pPr marL="457200" lvl="0" indent="-304800" algn="ctr" rtl="0">
              <a:spcBef>
                <a:spcPts val="400"/>
              </a:spcBef>
              <a:spcAft>
                <a:spcPts val="0"/>
              </a:spcAft>
              <a:buSzPts val="1200"/>
              <a:buFont typeface="Poppins Light"/>
              <a:buChar char="●"/>
              <a:defRPr>
                <a:latin typeface="Poppins Light"/>
                <a:ea typeface="Poppins Light"/>
                <a:cs typeface="Poppins Light"/>
                <a:sym typeface="Poppins Light"/>
              </a:defRPr>
            </a:lvl1pPr>
            <a:lvl2pPr marL="914400" lvl="1" indent="-304800" algn="ctr" rtl="0">
              <a:spcBef>
                <a:spcPts val="400"/>
              </a:spcBef>
              <a:spcAft>
                <a:spcPts val="0"/>
              </a:spcAft>
              <a:buSzPts val="1200"/>
              <a:buFont typeface="Poppins Light"/>
              <a:buChar char="⎯"/>
              <a:defRPr>
                <a:latin typeface="Poppins Light"/>
                <a:ea typeface="Poppins Light"/>
                <a:cs typeface="Poppins Light"/>
                <a:sym typeface="Poppins Light"/>
              </a:defRPr>
            </a:lvl2pPr>
            <a:lvl3pPr marL="1371600" lvl="2" indent="-304800" algn="ctr" rtl="0">
              <a:spcBef>
                <a:spcPts val="400"/>
              </a:spcBef>
              <a:spcAft>
                <a:spcPts val="0"/>
              </a:spcAft>
              <a:buSzPts val="1200"/>
              <a:buFont typeface="Poppins Light"/>
              <a:buChar char="●"/>
              <a:defRPr>
                <a:latin typeface="Poppins Light"/>
                <a:ea typeface="Poppins Light"/>
                <a:cs typeface="Poppins Light"/>
                <a:sym typeface="Poppins Light"/>
              </a:defRPr>
            </a:lvl3pPr>
            <a:lvl4pPr marL="1828800" lvl="3" indent="-304800" algn="ctr" rtl="0">
              <a:spcBef>
                <a:spcPts val="400"/>
              </a:spcBef>
              <a:spcAft>
                <a:spcPts val="0"/>
              </a:spcAft>
              <a:buSzPts val="1200"/>
              <a:buFont typeface="Poppins Light"/>
              <a:buChar char="⎯"/>
              <a:defRPr>
                <a:latin typeface="Poppins Light"/>
                <a:ea typeface="Poppins Light"/>
                <a:cs typeface="Poppins Light"/>
                <a:sym typeface="Poppins Light"/>
              </a:defRPr>
            </a:lvl4pPr>
            <a:lvl5pPr marL="2286000" lvl="4" indent="-304800" algn="ctr" rtl="0">
              <a:spcBef>
                <a:spcPts val="400"/>
              </a:spcBef>
              <a:spcAft>
                <a:spcPts val="0"/>
              </a:spcAft>
              <a:buSzPts val="1200"/>
              <a:buFont typeface="Poppins Light"/>
              <a:buChar char="≫"/>
              <a:defRPr>
                <a:latin typeface="Poppins Light"/>
                <a:ea typeface="Poppins Light"/>
                <a:cs typeface="Poppins Light"/>
                <a:sym typeface="Poppins Light"/>
              </a:defRPr>
            </a:lvl5pPr>
            <a:lvl6pPr marL="2743200" lvl="5" indent="-304800" algn="ctr" rtl="0">
              <a:spcBef>
                <a:spcPts val="400"/>
              </a:spcBef>
              <a:spcAft>
                <a:spcPts val="0"/>
              </a:spcAft>
              <a:buSzPts val="1200"/>
              <a:buFont typeface="Poppins Light"/>
              <a:buChar char="●"/>
              <a:defRPr>
                <a:latin typeface="Poppins Light"/>
                <a:ea typeface="Poppins Light"/>
                <a:cs typeface="Poppins Light"/>
                <a:sym typeface="Poppins Light"/>
              </a:defRPr>
            </a:lvl6pPr>
            <a:lvl7pPr marL="3200400" lvl="6" indent="-304800" algn="ctr" rtl="0">
              <a:spcBef>
                <a:spcPts val="400"/>
              </a:spcBef>
              <a:spcAft>
                <a:spcPts val="0"/>
              </a:spcAft>
              <a:buSzPts val="1200"/>
              <a:buFont typeface="Poppins Light"/>
              <a:buChar char="●"/>
              <a:defRPr>
                <a:latin typeface="Poppins Light"/>
                <a:ea typeface="Poppins Light"/>
                <a:cs typeface="Poppins Light"/>
                <a:sym typeface="Poppins Light"/>
              </a:defRPr>
            </a:lvl7pPr>
            <a:lvl8pPr marL="3657600" lvl="7" indent="-304800" algn="ctr" rtl="0">
              <a:spcBef>
                <a:spcPts val="400"/>
              </a:spcBef>
              <a:spcAft>
                <a:spcPts val="0"/>
              </a:spcAft>
              <a:buSzPts val="1200"/>
              <a:buFont typeface="Poppins Light"/>
              <a:buChar char="●"/>
              <a:defRPr>
                <a:latin typeface="Poppins Light"/>
                <a:ea typeface="Poppins Light"/>
                <a:cs typeface="Poppins Light"/>
                <a:sym typeface="Poppins Light"/>
              </a:defRPr>
            </a:lvl8pPr>
            <a:lvl9pPr marL="4114800" lvl="8" indent="-304800" algn="ctr" rtl="0">
              <a:spcBef>
                <a:spcPts val="400"/>
              </a:spcBef>
              <a:spcAft>
                <a:spcPts val="0"/>
              </a:spcAft>
              <a:buSzPts val="1200"/>
              <a:buFont typeface="Poppins Light"/>
              <a:buChar char="●"/>
              <a:defRPr>
                <a:latin typeface="Poppins Light"/>
                <a:ea typeface="Poppins Light"/>
                <a:cs typeface="Poppins Light"/>
                <a:sym typeface="Poppins Light"/>
              </a:defRPr>
            </a:lvl9pPr>
          </a:lstStyle>
          <a:p>
            <a:endParaRPr/>
          </a:p>
        </p:txBody>
      </p:sp>
      <p:sp>
        <p:nvSpPr>
          <p:cNvPr id="3251" name="Google Shape;3251;g101ed46427b_0_2613"/>
          <p:cNvSpPr txBox="1">
            <a:spLocks noGrp="1"/>
          </p:cNvSpPr>
          <p:nvPr>
            <p:ph type="body" idx="5"/>
          </p:nvPr>
        </p:nvSpPr>
        <p:spPr>
          <a:xfrm>
            <a:off x="3510000" y="2271950"/>
            <a:ext cx="2119500" cy="1188300"/>
          </a:xfrm>
          <a:prstGeom prst="rect">
            <a:avLst/>
          </a:prstGeom>
          <a:noFill/>
        </p:spPr>
        <p:txBody>
          <a:bodyPr spcFirstLastPara="1" wrap="square" lIns="91425" tIns="91425" rIns="91425" bIns="91425" anchor="t" anchorCtr="0">
            <a:noAutofit/>
          </a:bodyPr>
          <a:lstStyle>
            <a:lvl1pPr marL="457200" lvl="0" indent="-304800" algn="ctr" rtl="0">
              <a:spcBef>
                <a:spcPts val="400"/>
              </a:spcBef>
              <a:spcAft>
                <a:spcPts val="0"/>
              </a:spcAft>
              <a:buSzPts val="1200"/>
              <a:buFont typeface="Poppins Light"/>
              <a:buChar char="●"/>
              <a:defRPr>
                <a:latin typeface="Poppins Light"/>
                <a:ea typeface="Poppins Light"/>
                <a:cs typeface="Poppins Light"/>
                <a:sym typeface="Poppins Light"/>
              </a:defRPr>
            </a:lvl1pPr>
            <a:lvl2pPr marL="914400" lvl="1" indent="-304800" algn="ctr" rtl="0">
              <a:spcBef>
                <a:spcPts val="400"/>
              </a:spcBef>
              <a:spcAft>
                <a:spcPts val="0"/>
              </a:spcAft>
              <a:buSzPts val="1200"/>
              <a:buFont typeface="Poppins Light"/>
              <a:buChar char="⎯"/>
              <a:defRPr>
                <a:latin typeface="Poppins Light"/>
                <a:ea typeface="Poppins Light"/>
                <a:cs typeface="Poppins Light"/>
                <a:sym typeface="Poppins Light"/>
              </a:defRPr>
            </a:lvl2pPr>
            <a:lvl3pPr marL="1371600" lvl="2" indent="-304800" algn="ctr" rtl="0">
              <a:spcBef>
                <a:spcPts val="400"/>
              </a:spcBef>
              <a:spcAft>
                <a:spcPts val="0"/>
              </a:spcAft>
              <a:buSzPts val="1200"/>
              <a:buFont typeface="Poppins Light"/>
              <a:buChar char="●"/>
              <a:defRPr>
                <a:latin typeface="Poppins Light"/>
                <a:ea typeface="Poppins Light"/>
                <a:cs typeface="Poppins Light"/>
                <a:sym typeface="Poppins Light"/>
              </a:defRPr>
            </a:lvl3pPr>
            <a:lvl4pPr marL="1828800" lvl="3" indent="-304800" algn="ctr" rtl="0">
              <a:spcBef>
                <a:spcPts val="400"/>
              </a:spcBef>
              <a:spcAft>
                <a:spcPts val="0"/>
              </a:spcAft>
              <a:buSzPts val="1200"/>
              <a:buFont typeface="Poppins Light"/>
              <a:buChar char="⎯"/>
              <a:defRPr>
                <a:latin typeface="Poppins Light"/>
                <a:ea typeface="Poppins Light"/>
                <a:cs typeface="Poppins Light"/>
                <a:sym typeface="Poppins Light"/>
              </a:defRPr>
            </a:lvl4pPr>
            <a:lvl5pPr marL="2286000" lvl="4" indent="-304800" algn="ctr" rtl="0">
              <a:spcBef>
                <a:spcPts val="400"/>
              </a:spcBef>
              <a:spcAft>
                <a:spcPts val="0"/>
              </a:spcAft>
              <a:buSzPts val="1200"/>
              <a:buFont typeface="Poppins Light"/>
              <a:buChar char="≫"/>
              <a:defRPr>
                <a:latin typeface="Poppins Light"/>
                <a:ea typeface="Poppins Light"/>
                <a:cs typeface="Poppins Light"/>
                <a:sym typeface="Poppins Light"/>
              </a:defRPr>
            </a:lvl5pPr>
            <a:lvl6pPr marL="2743200" lvl="5" indent="-304800" algn="ctr" rtl="0">
              <a:spcBef>
                <a:spcPts val="400"/>
              </a:spcBef>
              <a:spcAft>
                <a:spcPts val="0"/>
              </a:spcAft>
              <a:buSzPts val="1200"/>
              <a:buFont typeface="Poppins Light"/>
              <a:buChar char="●"/>
              <a:defRPr>
                <a:latin typeface="Poppins Light"/>
                <a:ea typeface="Poppins Light"/>
                <a:cs typeface="Poppins Light"/>
                <a:sym typeface="Poppins Light"/>
              </a:defRPr>
            </a:lvl6pPr>
            <a:lvl7pPr marL="3200400" lvl="6" indent="-304800" algn="ctr" rtl="0">
              <a:spcBef>
                <a:spcPts val="400"/>
              </a:spcBef>
              <a:spcAft>
                <a:spcPts val="0"/>
              </a:spcAft>
              <a:buSzPts val="1200"/>
              <a:buFont typeface="Poppins Light"/>
              <a:buChar char="●"/>
              <a:defRPr>
                <a:latin typeface="Poppins Light"/>
                <a:ea typeface="Poppins Light"/>
                <a:cs typeface="Poppins Light"/>
                <a:sym typeface="Poppins Light"/>
              </a:defRPr>
            </a:lvl7pPr>
            <a:lvl8pPr marL="3657600" lvl="7" indent="-304800" algn="ctr" rtl="0">
              <a:spcBef>
                <a:spcPts val="400"/>
              </a:spcBef>
              <a:spcAft>
                <a:spcPts val="0"/>
              </a:spcAft>
              <a:buSzPts val="1200"/>
              <a:buFont typeface="Poppins Light"/>
              <a:buChar char="●"/>
              <a:defRPr>
                <a:latin typeface="Poppins Light"/>
                <a:ea typeface="Poppins Light"/>
                <a:cs typeface="Poppins Light"/>
                <a:sym typeface="Poppins Light"/>
              </a:defRPr>
            </a:lvl8pPr>
            <a:lvl9pPr marL="4114800" lvl="8" indent="-304800" algn="ctr" rtl="0">
              <a:spcBef>
                <a:spcPts val="400"/>
              </a:spcBef>
              <a:spcAft>
                <a:spcPts val="0"/>
              </a:spcAft>
              <a:buSzPts val="1200"/>
              <a:buFont typeface="Poppins Light"/>
              <a:buChar char="●"/>
              <a:defRPr>
                <a:latin typeface="Poppins Light"/>
                <a:ea typeface="Poppins Light"/>
                <a:cs typeface="Poppins Light"/>
                <a:sym typeface="Poppins Light"/>
              </a:defRPr>
            </a:lvl9pPr>
          </a:lstStyle>
          <a:p>
            <a:endParaRPr/>
          </a:p>
        </p:txBody>
      </p:sp>
      <p:sp>
        <p:nvSpPr>
          <p:cNvPr id="3252" name="Google Shape;3252;g101ed46427b_0_2613"/>
          <p:cNvSpPr txBox="1">
            <a:spLocks noGrp="1"/>
          </p:cNvSpPr>
          <p:nvPr>
            <p:ph type="body" idx="6"/>
          </p:nvPr>
        </p:nvSpPr>
        <p:spPr>
          <a:xfrm>
            <a:off x="6561750" y="2271950"/>
            <a:ext cx="2119500" cy="1188300"/>
          </a:xfrm>
          <a:prstGeom prst="rect">
            <a:avLst/>
          </a:prstGeom>
          <a:noFill/>
        </p:spPr>
        <p:txBody>
          <a:bodyPr spcFirstLastPara="1" wrap="square" lIns="91425" tIns="91425" rIns="91425" bIns="91425" anchor="t" anchorCtr="0">
            <a:noAutofit/>
          </a:bodyPr>
          <a:lstStyle>
            <a:lvl1pPr marL="457200" lvl="0"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1pPr>
            <a:lvl2pPr marL="914400" lvl="1"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2pPr>
            <a:lvl3pPr marL="1371600" lvl="2"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3pPr>
            <a:lvl4pPr marL="1828800" lvl="3"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4pPr>
            <a:lvl5pPr marL="2286000" lvl="4"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5pPr>
            <a:lvl6pPr marL="2743200" lvl="5"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6pPr>
            <a:lvl7pPr marL="3200400" lvl="6"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7pPr>
            <a:lvl8pPr marL="3657600" lvl="7"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8pPr>
            <a:lvl9pPr marL="4114800" lvl="8" indent="-304800" algn="ctr" rtl="0">
              <a:spcBef>
                <a:spcPts val="400"/>
              </a:spcBef>
              <a:spcAft>
                <a:spcPts val="0"/>
              </a:spcAft>
              <a:buClr>
                <a:schemeClr val="lt1"/>
              </a:buClr>
              <a:buSzPts val="1200"/>
              <a:buFont typeface="Poppins Light"/>
              <a:buChar char="●"/>
              <a:defRPr>
                <a:solidFill>
                  <a:schemeClr val="lt1"/>
                </a:solidFill>
                <a:latin typeface="Poppins Light"/>
                <a:ea typeface="Poppins Light"/>
                <a:cs typeface="Poppins Light"/>
                <a:sym typeface="Poppins Light"/>
              </a:defRPr>
            </a:lvl9pPr>
          </a:lstStyle>
          <a:p>
            <a:endParaRPr/>
          </a:p>
        </p:txBody>
      </p:sp>
      <p:sp>
        <p:nvSpPr>
          <p:cNvPr id="3253" name="Google Shape;3253;g101ed46427b_0_2613"/>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254" name="Google Shape;3254;g101ed46427b_0_2613"/>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895769019"/>
      </p:ext>
    </p:extLst>
  </p:cSld>
  <p:clrMapOvr>
    <a:masterClrMapping/>
  </p:clrMapOvr>
  <p:extLst>
    <p:ext uri="{DCECCB84-F9BA-43D5-87BE-67443E8EF086}">
      <p15:sldGuideLst xmlns:p15="http://schemas.microsoft.com/office/powerpoint/2012/main">
        <p15:guide id="1" pos="1918">
          <p15:clr>
            <a:srgbClr val="00FFFF"/>
          </p15:clr>
        </p15:guide>
        <p15:guide id="2" pos="3839">
          <p15:clr>
            <a:srgbClr val="00FFFF"/>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F. Grid 7">
  <p:cSld name="F. Grid 7">
    <p:spTree>
      <p:nvGrpSpPr>
        <p:cNvPr id="1" name="Shape 3255"/>
        <p:cNvGrpSpPr/>
        <p:nvPr/>
      </p:nvGrpSpPr>
      <p:grpSpPr>
        <a:xfrm>
          <a:off x="0" y="0"/>
          <a:ext cx="0" cy="0"/>
          <a:chOff x="0" y="0"/>
          <a:chExt cx="0" cy="0"/>
        </a:xfrm>
      </p:grpSpPr>
      <p:sp>
        <p:nvSpPr>
          <p:cNvPr id="3256" name="Google Shape;3256;g101ed46427b_0_2623"/>
          <p:cNvSpPr/>
          <p:nvPr/>
        </p:nvSpPr>
        <p:spPr>
          <a:xfrm>
            <a:off x="6605" y="1559258"/>
            <a:ext cx="2999100" cy="24690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None/>
            </a:pPr>
            <a:r>
              <a:rPr lang="es-AR">
                <a:solidFill>
                  <a:schemeClr val="dk2"/>
                </a:solidFill>
                <a:latin typeface="Poppins"/>
                <a:ea typeface="Poppins"/>
                <a:cs typeface="Poppins"/>
                <a:sym typeface="Poppins"/>
              </a:rPr>
              <a:t>Size: 3.28W x 2.7H</a:t>
            </a:r>
            <a:endParaRPr>
              <a:solidFill>
                <a:schemeClr val="dk2"/>
              </a:solidFill>
              <a:latin typeface="Poppins"/>
              <a:ea typeface="Poppins"/>
              <a:cs typeface="Poppins"/>
              <a:sym typeface="Poppins"/>
            </a:endParaRPr>
          </a:p>
        </p:txBody>
      </p:sp>
      <p:sp>
        <p:nvSpPr>
          <p:cNvPr id="3257" name="Google Shape;3257;g101ed46427b_0_2623"/>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258" name="Google Shape;3258;g101ed46427b_0_2623"/>
          <p:cNvSpPr/>
          <p:nvPr/>
        </p:nvSpPr>
        <p:spPr>
          <a:xfrm>
            <a:off x="3075765" y="1559258"/>
            <a:ext cx="2999100" cy="24690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2.7H</a:t>
            </a:r>
            <a:endParaRPr>
              <a:solidFill>
                <a:schemeClr val="dk2"/>
              </a:solidFill>
              <a:latin typeface="Poppins"/>
              <a:ea typeface="Poppins"/>
              <a:cs typeface="Poppins"/>
              <a:sym typeface="Poppins"/>
            </a:endParaRPr>
          </a:p>
        </p:txBody>
      </p:sp>
      <p:sp>
        <p:nvSpPr>
          <p:cNvPr id="3259" name="Google Shape;3259;g101ed46427b_0_2623"/>
          <p:cNvSpPr/>
          <p:nvPr/>
        </p:nvSpPr>
        <p:spPr>
          <a:xfrm>
            <a:off x="6144925" y="1559258"/>
            <a:ext cx="2999100" cy="2469000"/>
          </a:xfrm>
          <a:prstGeom prst="rect">
            <a:avLst/>
          </a:pr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Insert a Lifestyle Picture Here.</a:t>
            </a:r>
            <a:endParaRPr>
              <a:solidFill>
                <a:schemeClr val="dk2"/>
              </a:solidFill>
              <a:latin typeface="Poppins"/>
              <a:ea typeface="Poppins"/>
              <a:cs typeface="Poppins"/>
              <a:sym typeface="Poppins"/>
            </a:endParaRPr>
          </a:p>
          <a:p>
            <a:pPr marL="0" lvl="0" indent="0" algn="ctr" rtl="0">
              <a:spcBef>
                <a:spcPts val="0"/>
              </a:spcBef>
              <a:spcAft>
                <a:spcPts val="0"/>
              </a:spcAft>
              <a:buClr>
                <a:schemeClr val="dk1"/>
              </a:buClr>
              <a:buSzPts val="1100"/>
              <a:buFont typeface="Arial"/>
              <a:buNone/>
            </a:pPr>
            <a:r>
              <a:rPr lang="es-AR">
                <a:solidFill>
                  <a:schemeClr val="dk2"/>
                </a:solidFill>
                <a:latin typeface="Poppins"/>
                <a:ea typeface="Poppins"/>
                <a:cs typeface="Poppins"/>
                <a:sym typeface="Poppins"/>
              </a:rPr>
              <a:t>Size: 3.28W x 2.7H</a:t>
            </a:r>
            <a:endParaRPr>
              <a:solidFill>
                <a:schemeClr val="dk2"/>
              </a:solidFill>
              <a:latin typeface="Poppins"/>
              <a:ea typeface="Poppins"/>
              <a:cs typeface="Poppins"/>
              <a:sym typeface="Poppins"/>
            </a:endParaRPr>
          </a:p>
        </p:txBody>
      </p:sp>
      <p:sp>
        <p:nvSpPr>
          <p:cNvPr id="3260" name="Google Shape;3260;g101ed46427b_0_2623"/>
          <p:cNvSpPr txBox="1">
            <a:spLocks noGrp="1"/>
          </p:cNvSpPr>
          <p:nvPr>
            <p:ph type="subTitle" idx="1"/>
          </p:nvPr>
        </p:nvSpPr>
        <p:spPr>
          <a:xfrm>
            <a:off x="6605" y="1001625"/>
            <a:ext cx="2999100" cy="5145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261" name="Google Shape;3261;g101ed46427b_0_2623"/>
          <p:cNvSpPr txBox="1">
            <a:spLocks noGrp="1"/>
          </p:cNvSpPr>
          <p:nvPr>
            <p:ph type="subTitle" idx="2"/>
          </p:nvPr>
        </p:nvSpPr>
        <p:spPr>
          <a:xfrm>
            <a:off x="3075765" y="1001625"/>
            <a:ext cx="2999100" cy="5145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262" name="Google Shape;3262;g101ed46427b_0_2623"/>
          <p:cNvSpPr txBox="1">
            <a:spLocks noGrp="1"/>
          </p:cNvSpPr>
          <p:nvPr>
            <p:ph type="subTitle" idx="3"/>
          </p:nvPr>
        </p:nvSpPr>
        <p:spPr>
          <a:xfrm>
            <a:off x="6144925" y="1001625"/>
            <a:ext cx="2999100" cy="5145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b="1"/>
            </a:lvl1pPr>
            <a:lvl2pPr lvl="1" algn="ctr" rtl="0">
              <a:spcBef>
                <a:spcPts val="400"/>
              </a:spcBef>
              <a:spcAft>
                <a:spcPts val="0"/>
              </a:spcAft>
              <a:buNone/>
              <a:defRPr b="1"/>
            </a:lvl2pPr>
            <a:lvl3pPr lvl="2" algn="ctr" rtl="0">
              <a:spcBef>
                <a:spcPts val="400"/>
              </a:spcBef>
              <a:spcAft>
                <a:spcPts val="0"/>
              </a:spcAft>
              <a:buNone/>
              <a:defRPr b="1"/>
            </a:lvl3pPr>
            <a:lvl4pPr lvl="3" algn="ctr" rtl="0">
              <a:spcBef>
                <a:spcPts val="400"/>
              </a:spcBef>
              <a:spcAft>
                <a:spcPts val="0"/>
              </a:spcAft>
              <a:buNone/>
              <a:defRPr b="1"/>
            </a:lvl4pPr>
            <a:lvl5pPr lvl="4" algn="ctr" rtl="0">
              <a:spcBef>
                <a:spcPts val="400"/>
              </a:spcBef>
              <a:spcAft>
                <a:spcPts val="0"/>
              </a:spcAft>
              <a:buNone/>
              <a:defRPr b="1"/>
            </a:lvl5pPr>
            <a:lvl6pPr lvl="5" algn="ctr" rtl="0">
              <a:spcBef>
                <a:spcPts val="400"/>
              </a:spcBef>
              <a:spcAft>
                <a:spcPts val="0"/>
              </a:spcAft>
              <a:buNone/>
              <a:defRPr b="1"/>
            </a:lvl6pPr>
            <a:lvl7pPr lvl="6" algn="ctr" rtl="0">
              <a:spcBef>
                <a:spcPts val="400"/>
              </a:spcBef>
              <a:spcAft>
                <a:spcPts val="0"/>
              </a:spcAft>
              <a:buNone/>
              <a:defRPr b="1"/>
            </a:lvl7pPr>
            <a:lvl8pPr lvl="7" algn="ctr" rtl="0">
              <a:spcBef>
                <a:spcPts val="400"/>
              </a:spcBef>
              <a:spcAft>
                <a:spcPts val="0"/>
              </a:spcAft>
              <a:buNone/>
              <a:defRPr b="1"/>
            </a:lvl8pPr>
            <a:lvl9pPr lvl="8" algn="ctr" rtl="0">
              <a:spcBef>
                <a:spcPts val="400"/>
              </a:spcBef>
              <a:spcAft>
                <a:spcPts val="0"/>
              </a:spcAft>
              <a:buNone/>
              <a:defRPr b="1"/>
            </a:lvl9pPr>
          </a:lstStyle>
          <a:p>
            <a:endParaRPr/>
          </a:p>
        </p:txBody>
      </p:sp>
      <p:sp>
        <p:nvSpPr>
          <p:cNvPr id="3263" name="Google Shape;3263;g101ed46427b_0_2623"/>
          <p:cNvSpPr txBox="1">
            <a:spLocks noGrp="1"/>
          </p:cNvSpPr>
          <p:nvPr>
            <p:ph type="subTitle" idx="4"/>
          </p:nvPr>
        </p:nvSpPr>
        <p:spPr>
          <a:xfrm>
            <a:off x="6580" y="4071392"/>
            <a:ext cx="2999100" cy="514500"/>
          </a:xfrm>
          <a:prstGeom prst="rect">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4" name="Google Shape;3264;g101ed46427b_0_2623"/>
          <p:cNvSpPr txBox="1">
            <a:spLocks noGrp="1"/>
          </p:cNvSpPr>
          <p:nvPr>
            <p:ph type="subTitle" idx="5"/>
          </p:nvPr>
        </p:nvSpPr>
        <p:spPr>
          <a:xfrm>
            <a:off x="3075740" y="4071392"/>
            <a:ext cx="2999100" cy="514500"/>
          </a:xfrm>
          <a:prstGeom prst="rect">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5" name="Google Shape;3265;g101ed46427b_0_2623"/>
          <p:cNvSpPr txBox="1">
            <a:spLocks noGrp="1"/>
          </p:cNvSpPr>
          <p:nvPr>
            <p:ph type="subTitle" idx="6"/>
          </p:nvPr>
        </p:nvSpPr>
        <p:spPr>
          <a:xfrm>
            <a:off x="6144900" y="4071392"/>
            <a:ext cx="2999100" cy="514500"/>
          </a:xfrm>
          <a:prstGeom prst="rect">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6" name="Google Shape;3266;g101ed46427b_0_2623"/>
          <p:cNvSpPr txBox="1">
            <a:spLocks noGrp="1"/>
          </p:cNvSpPr>
          <p:nvPr>
            <p:ph type="subTitle" idx="7"/>
          </p:nvPr>
        </p:nvSpPr>
        <p:spPr>
          <a:xfrm>
            <a:off x="6580" y="4629025"/>
            <a:ext cx="2999100" cy="514500"/>
          </a:xfrm>
          <a:prstGeom prst="rect">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7" name="Google Shape;3267;g101ed46427b_0_2623"/>
          <p:cNvSpPr txBox="1">
            <a:spLocks noGrp="1"/>
          </p:cNvSpPr>
          <p:nvPr>
            <p:ph type="subTitle" idx="8"/>
          </p:nvPr>
        </p:nvSpPr>
        <p:spPr>
          <a:xfrm>
            <a:off x="3075740" y="4629025"/>
            <a:ext cx="2999100" cy="514500"/>
          </a:xfrm>
          <a:prstGeom prst="rect">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8" name="Google Shape;3268;g101ed46427b_0_2623"/>
          <p:cNvSpPr txBox="1">
            <a:spLocks noGrp="1"/>
          </p:cNvSpPr>
          <p:nvPr>
            <p:ph type="subTitle" idx="9"/>
          </p:nvPr>
        </p:nvSpPr>
        <p:spPr>
          <a:xfrm>
            <a:off x="6144900" y="4629025"/>
            <a:ext cx="2999100" cy="514500"/>
          </a:xfrm>
          <a:prstGeom prst="rect">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400"/>
              </a:spcBef>
              <a:spcAft>
                <a:spcPts val="0"/>
              </a:spcAft>
              <a:buNone/>
              <a:defRPr>
                <a:solidFill>
                  <a:schemeClr val="lt1"/>
                </a:solidFill>
              </a:defRPr>
            </a:lvl1pPr>
            <a:lvl2pPr lvl="1" algn="ctr" rtl="0">
              <a:spcBef>
                <a:spcPts val="400"/>
              </a:spcBef>
              <a:spcAft>
                <a:spcPts val="0"/>
              </a:spcAft>
              <a:buNone/>
              <a:defRPr>
                <a:solidFill>
                  <a:schemeClr val="lt1"/>
                </a:solidFill>
              </a:defRPr>
            </a:lvl2pPr>
            <a:lvl3pPr lvl="2" algn="ctr" rtl="0">
              <a:spcBef>
                <a:spcPts val="400"/>
              </a:spcBef>
              <a:spcAft>
                <a:spcPts val="0"/>
              </a:spcAft>
              <a:buNone/>
              <a:defRPr>
                <a:solidFill>
                  <a:schemeClr val="lt1"/>
                </a:solidFill>
              </a:defRPr>
            </a:lvl3pPr>
            <a:lvl4pPr lvl="3" algn="ctr" rtl="0">
              <a:spcBef>
                <a:spcPts val="400"/>
              </a:spcBef>
              <a:spcAft>
                <a:spcPts val="0"/>
              </a:spcAft>
              <a:buNone/>
              <a:defRPr>
                <a:solidFill>
                  <a:schemeClr val="lt1"/>
                </a:solidFill>
              </a:defRPr>
            </a:lvl4pPr>
            <a:lvl5pPr lvl="4" algn="ctr" rtl="0">
              <a:spcBef>
                <a:spcPts val="400"/>
              </a:spcBef>
              <a:spcAft>
                <a:spcPts val="0"/>
              </a:spcAft>
              <a:buNone/>
              <a:defRPr>
                <a:solidFill>
                  <a:schemeClr val="lt1"/>
                </a:solidFill>
              </a:defRPr>
            </a:lvl5pPr>
            <a:lvl6pPr lvl="5" algn="ctr" rtl="0">
              <a:spcBef>
                <a:spcPts val="400"/>
              </a:spcBef>
              <a:spcAft>
                <a:spcPts val="0"/>
              </a:spcAft>
              <a:buNone/>
              <a:defRPr>
                <a:solidFill>
                  <a:schemeClr val="lt1"/>
                </a:solidFill>
              </a:defRPr>
            </a:lvl6pPr>
            <a:lvl7pPr lvl="6" algn="ctr" rtl="0">
              <a:spcBef>
                <a:spcPts val="400"/>
              </a:spcBef>
              <a:spcAft>
                <a:spcPts val="0"/>
              </a:spcAft>
              <a:buNone/>
              <a:defRPr>
                <a:solidFill>
                  <a:schemeClr val="lt1"/>
                </a:solidFill>
              </a:defRPr>
            </a:lvl7pPr>
            <a:lvl8pPr lvl="7" algn="ctr" rtl="0">
              <a:spcBef>
                <a:spcPts val="400"/>
              </a:spcBef>
              <a:spcAft>
                <a:spcPts val="0"/>
              </a:spcAft>
              <a:buNone/>
              <a:defRPr>
                <a:solidFill>
                  <a:schemeClr val="lt1"/>
                </a:solidFill>
              </a:defRPr>
            </a:lvl8pPr>
            <a:lvl9pPr lvl="8" algn="ctr" rtl="0">
              <a:spcBef>
                <a:spcPts val="400"/>
              </a:spcBef>
              <a:spcAft>
                <a:spcPts val="0"/>
              </a:spcAft>
              <a:buNone/>
              <a:defRPr>
                <a:solidFill>
                  <a:schemeClr val="lt1"/>
                </a:solidFill>
              </a:defRPr>
            </a:lvl9pPr>
          </a:lstStyle>
          <a:p>
            <a:endParaRPr/>
          </a:p>
        </p:txBody>
      </p:sp>
      <p:sp>
        <p:nvSpPr>
          <p:cNvPr id="3269" name="Google Shape;3269;g101ed46427b_0_2623"/>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89710672"/>
      </p:ext>
    </p:extLst>
  </p:cSld>
  <p:clrMapOvr>
    <a:masterClrMapping/>
  </p:clrMapOvr>
  <p:extLst>
    <p:ext uri="{DCECCB84-F9BA-43D5-87BE-67443E8EF086}">
      <p15:sldGuideLst xmlns:p15="http://schemas.microsoft.com/office/powerpoint/2012/main">
        <p15:guide id="1" pos="1893">
          <p15:clr>
            <a:srgbClr val="00FFFF"/>
          </p15:clr>
        </p15:guide>
        <p15:guide id="2" pos="3827">
          <p15:clr>
            <a:srgbClr val="00FFFF"/>
          </p15:clr>
        </p15:guide>
        <p15:guide id="3" orient="horz" pos="631">
          <p15:clr>
            <a:srgbClr val="00FFFF"/>
          </p15:clr>
        </p15:guide>
        <p15:guide id="4" orient="horz" pos="955">
          <p15:clr>
            <a:srgbClr val="00FFFF"/>
          </p15:clr>
        </p15:guide>
        <p15:guide id="5" orient="horz" pos="2565">
          <p15:clr>
            <a:srgbClr val="00FFFF"/>
          </p15:clr>
        </p15:guide>
        <p15:guide id="6" orient="horz" pos="2916">
          <p15:clr>
            <a:srgbClr val="00FFFF"/>
          </p15:clr>
        </p15:guide>
        <p15:guide id="7" pos="1937">
          <p15:clr>
            <a:srgbClr val="00FFFF"/>
          </p15:clr>
        </p15:guide>
        <p15:guide id="8" pos="3871">
          <p15:clr>
            <a:srgbClr val="00FFFF"/>
          </p15:clr>
        </p15:guide>
        <p15:guide id="9" orient="horz" pos="982">
          <p15:clr>
            <a:srgbClr val="00FFFF"/>
          </p15:clr>
        </p15:guide>
        <p15:guide id="10" orient="horz" pos="2537">
          <p15:clr>
            <a:srgbClr val="00FFFF"/>
          </p15:clr>
        </p15:guide>
        <p15:guide id="11" orient="horz" pos="2889">
          <p15:clr>
            <a:srgbClr val="00FFFF"/>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I. Org Chart">
  <p:cSld name="I. Org Chart">
    <p:bg>
      <p:bgPr>
        <a:solidFill>
          <a:schemeClr val="accent6"/>
        </a:solidFill>
        <a:effectLst/>
      </p:bgPr>
    </p:bg>
    <p:spTree>
      <p:nvGrpSpPr>
        <p:cNvPr id="1" name="Shape 3270"/>
        <p:cNvGrpSpPr/>
        <p:nvPr/>
      </p:nvGrpSpPr>
      <p:grpSpPr>
        <a:xfrm>
          <a:off x="0" y="0"/>
          <a:ext cx="0" cy="0"/>
          <a:chOff x="0" y="0"/>
          <a:chExt cx="0" cy="0"/>
        </a:xfrm>
      </p:grpSpPr>
      <p:sp>
        <p:nvSpPr>
          <p:cNvPr id="3271" name="Google Shape;3271;g101ed46427b_0_2638"/>
          <p:cNvSpPr/>
          <p:nvPr/>
        </p:nvSpPr>
        <p:spPr>
          <a:xfrm>
            <a:off x="442050" y="276450"/>
            <a:ext cx="1984200" cy="19311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a:p>
        </p:txBody>
      </p:sp>
      <p:sp>
        <p:nvSpPr>
          <p:cNvPr id="3272" name="Google Shape;3272;g101ed46427b_0_2638"/>
          <p:cNvSpPr/>
          <p:nvPr/>
        </p:nvSpPr>
        <p:spPr>
          <a:xfrm>
            <a:off x="2868300" y="0"/>
            <a:ext cx="6275700" cy="5157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g101ed46427b_0_2638"/>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274" name="Google Shape;3274;g101ed46427b_0_2638"/>
          <p:cNvSpPr txBox="1">
            <a:spLocks noGrp="1"/>
          </p:cNvSpPr>
          <p:nvPr>
            <p:ph type="title"/>
          </p:nvPr>
        </p:nvSpPr>
        <p:spPr>
          <a:xfrm>
            <a:off x="368250" y="812250"/>
            <a:ext cx="2131800" cy="6615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3275" name="Google Shape;3275;g101ed46427b_0_2638"/>
          <p:cNvSpPr txBox="1">
            <a:spLocks noGrp="1"/>
          </p:cNvSpPr>
          <p:nvPr>
            <p:ph type="body" idx="1"/>
          </p:nvPr>
        </p:nvSpPr>
        <p:spPr>
          <a:xfrm>
            <a:off x="368250" y="2446625"/>
            <a:ext cx="2131800" cy="22644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Tree>
    <p:extLst>
      <p:ext uri="{BB962C8B-B14F-4D97-AF65-F5344CB8AC3E}">
        <p14:creationId xmlns:p14="http://schemas.microsoft.com/office/powerpoint/2010/main" val="408311337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D. Title and Body">
  <p:cSld name="D. Title and Body">
    <p:spTree>
      <p:nvGrpSpPr>
        <p:cNvPr id="1" name="Shape 3276"/>
        <p:cNvGrpSpPr/>
        <p:nvPr/>
      </p:nvGrpSpPr>
      <p:grpSpPr>
        <a:xfrm>
          <a:off x="0" y="0"/>
          <a:ext cx="0" cy="0"/>
          <a:chOff x="0" y="0"/>
          <a:chExt cx="0" cy="0"/>
        </a:xfrm>
      </p:grpSpPr>
      <p:sp>
        <p:nvSpPr>
          <p:cNvPr id="3277" name="Google Shape;3277;g101ed46427b_0_2644"/>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78" name="Google Shape;3278;g101ed46427b_0_2644"/>
          <p:cNvSpPr txBox="1">
            <a:spLocks noGrp="1"/>
          </p:cNvSpPr>
          <p:nvPr>
            <p:ph type="body" idx="1"/>
          </p:nvPr>
        </p:nvSpPr>
        <p:spPr>
          <a:xfrm>
            <a:off x="283475" y="1143000"/>
            <a:ext cx="8568000" cy="33654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
        <p:nvSpPr>
          <p:cNvPr id="3279" name="Google Shape;3279;g101ed46427b_0_2644"/>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280" name="Google Shape;3280;g101ed46427b_0_2644"/>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Tree>
    <p:extLst>
      <p:ext uri="{BB962C8B-B14F-4D97-AF65-F5344CB8AC3E}">
        <p14:creationId xmlns:p14="http://schemas.microsoft.com/office/powerpoint/2010/main" val="115622479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D. Title and Body w/Subheader">
  <p:cSld name="D. Title and Body w/Subheader">
    <p:spTree>
      <p:nvGrpSpPr>
        <p:cNvPr id="1" name="Shape 3281"/>
        <p:cNvGrpSpPr/>
        <p:nvPr/>
      </p:nvGrpSpPr>
      <p:grpSpPr>
        <a:xfrm>
          <a:off x="0" y="0"/>
          <a:ext cx="0" cy="0"/>
          <a:chOff x="0" y="0"/>
          <a:chExt cx="0" cy="0"/>
        </a:xfrm>
      </p:grpSpPr>
      <p:sp>
        <p:nvSpPr>
          <p:cNvPr id="3282" name="Google Shape;3282;g101ed46427b_0_2649"/>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83" name="Google Shape;3283;g101ed46427b_0_2649"/>
          <p:cNvSpPr txBox="1">
            <a:spLocks noGrp="1"/>
          </p:cNvSpPr>
          <p:nvPr>
            <p:ph type="body" idx="1"/>
          </p:nvPr>
        </p:nvSpPr>
        <p:spPr>
          <a:xfrm>
            <a:off x="283475" y="1398725"/>
            <a:ext cx="8568000" cy="33654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
        <p:nvSpPr>
          <p:cNvPr id="3284" name="Google Shape;3284;g101ed46427b_0_2649"/>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285" name="Google Shape;3285;g101ed46427b_0_2649"/>
          <p:cNvSpPr txBox="1">
            <a:spLocks noGrp="1"/>
          </p:cNvSpPr>
          <p:nvPr>
            <p:ph type="subTitle" idx="2"/>
          </p:nvPr>
        </p:nvSpPr>
        <p:spPr>
          <a:xfrm>
            <a:off x="283375" y="610200"/>
            <a:ext cx="8568000" cy="5328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286" name="Google Shape;3286;g101ed46427b_0_2649"/>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Tree>
    <p:extLst>
      <p:ext uri="{BB962C8B-B14F-4D97-AF65-F5344CB8AC3E}">
        <p14:creationId xmlns:p14="http://schemas.microsoft.com/office/powerpoint/2010/main" val="49147460"/>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D. Title and Two Columns">
  <p:cSld name="D. Title and Two Columns">
    <p:spTree>
      <p:nvGrpSpPr>
        <p:cNvPr id="1" name="Shape 3287"/>
        <p:cNvGrpSpPr/>
        <p:nvPr/>
      </p:nvGrpSpPr>
      <p:grpSpPr>
        <a:xfrm>
          <a:off x="0" y="0"/>
          <a:ext cx="0" cy="0"/>
          <a:chOff x="0" y="0"/>
          <a:chExt cx="0" cy="0"/>
        </a:xfrm>
      </p:grpSpPr>
      <p:sp>
        <p:nvSpPr>
          <p:cNvPr id="3288" name="Google Shape;3288;g101ed46427b_0_2655"/>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89" name="Google Shape;3289;g101ed46427b_0_2655"/>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290" name="Google Shape;3290;g101ed46427b_0_2655"/>
          <p:cNvSpPr txBox="1">
            <a:spLocks noGrp="1"/>
          </p:cNvSpPr>
          <p:nvPr>
            <p:ph type="body" idx="1"/>
          </p:nvPr>
        </p:nvSpPr>
        <p:spPr>
          <a:xfrm>
            <a:off x="283475" y="1143000"/>
            <a:ext cx="4127400" cy="36210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
        <p:nvSpPr>
          <p:cNvPr id="3291" name="Google Shape;3291;g101ed46427b_0_2655"/>
          <p:cNvSpPr txBox="1">
            <a:spLocks noGrp="1"/>
          </p:cNvSpPr>
          <p:nvPr>
            <p:ph type="body" idx="2"/>
          </p:nvPr>
        </p:nvSpPr>
        <p:spPr>
          <a:xfrm>
            <a:off x="4724075" y="1143000"/>
            <a:ext cx="4127400" cy="3621000"/>
          </a:xfrm>
          <a:prstGeom prst="rect">
            <a:avLst/>
          </a:prstGeom>
        </p:spPr>
        <p:txBody>
          <a:bodyPr spcFirstLastPara="1" wrap="square" lIns="91425" tIns="91425" rIns="91425" bIns="91425" anchor="t" anchorCtr="0">
            <a:noAutofit/>
          </a:bodyPr>
          <a:lstStyle>
            <a:lvl1pPr marL="457200" lvl="0" indent="-304800" rtl="0">
              <a:spcBef>
                <a:spcPts val="400"/>
              </a:spcBef>
              <a:spcAft>
                <a:spcPts val="0"/>
              </a:spcAft>
              <a:buSzPts val="1200"/>
              <a:buChar char="●"/>
              <a:defRPr/>
            </a:lvl1pPr>
            <a:lvl2pPr marL="914400" lvl="1" indent="-304800" rtl="0">
              <a:spcBef>
                <a:spcPts val="400"/>
              </a:spcBef>
              <a:spcAft>
                <a:spcPts val="0"/>
              </a:spcAft>
              <a:buSzPts val="1200"/>
              <a:buChar char="⎯"/>
              <a:defRPr/>
            </a:lvl2pPr>
            <a:lvl3pPr marL="1371600" lvl="2" indent="-304800" rtl="0">
              <a:spcBef>
                <a:spcPts val="400"/>
              </a:spcBef>
              <a:spcAft>
                <a:spcPts val="0"/>
              </a:spcAft>
              <a:buSzPts val="1200"/>
              <a:buChar char="●"/>
              <a:defRPr/>
            </a:lvl3pPr>
            <a:lvl4pPr marL="1828800" lvl="3" indent="-304800" rtl="0">
              <a:spcBef>
                <a:spcPts val="400"/>
              </a:spcBef>
              <a:spcAft>
                <a:spcPts val="0"/>
              </a:spcAft>
              <a:buSzPts val="1200"/>
              <a:buChar char="⎯"/>
              <a:defRPr/>
            </a:lvl4pPr>
            <a:lvl5pPr marL="2286000" lvl="4" indent="-304800" rtl="0">
              <a:spcBef>
                <a:spcPts val="400"/>
              </a:spcBef>
              <a:spcAft>
                <a:spcPts val="0"/>
              </a:spcAft>
              <a:buSzPts val="1200"/>
              <a:buChar char="≫"/>
              <a:defRPr/>
            </a:lvl5pPr>
            <a:lvl6pPr marL="2743200" lvl="5" indent="-304800" rtl="0">
              <a:spcBef>
                <a:spcPts val="400"/>
              </a:spcBef>
              <a:spcAft>
                <a:spcPts val="0"/>
              </a:spcAft>
              <a:buSzPts val="1200"/>
              <a:buChar char="●"/>
              <a:defRPr/>
            </a:lvl6pPr>
            <a:lvl7pPr marL="3200400" lvl="6" indent="-304800" rtl="0">
              <a:spcBef>
                <a:spcPts val="400"/>
              </a:spcBef>
              <a:spcAft>
                <a:spcPts val="0"/>
              </a:spcAft>
              <a:buSzPts val="1200"/>
              <a:buChar char="●"/>
              <a:defRPr/>
            </a:lvl7pPr>
            <a:lvl8pPr marL="3657600" lvl="7" indent="-304800" rtl="0">
              <a:spcBef>
                <a:spcPts val="400"/>
              </a:spcBef>
              <a:spcAft>
                <a:spcPts val="0"/>
              </a:spcAft>
              <a:buSzPts val="1200"/>
              <a:buChar char="●"/>
              <a:defRPr/>
            </a:lvl8pPr>
            <a:lvl9pPr marL="4114800" lvl="8" indent="-304800" rtl="0">
              <a:spcBef>
                <a:spcPts val="400"/>
              </a:spcBef>
              <a:spcAft>
                <a:spcPts val="0"/>
              </a:spcAft>
              <a:buSzPts val="1200"/>
              <a:buChar char="●"/>
              <a:defRPr/>
            </a:lvl9pPr>
          </a:lstStyle>
          <a:p>
            <a:endParaRPr/>
          </a:p>
        </p:txBody>
      </p:sp>
      <p:sp>
        <p:nvSpPr>
          <p:cNvPr id="3292" name="Google Shape;3292;g101ed46427b_0_2655"/>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Tree>
    <p:extLst>
      <p:ext uri="{BB962C8B-B14F-4D97-AF65-F5344CB8AC3E}">
        <p14:creationId xmlns:p14="http://schemas.microsoft.com/office/powerpoint/2010/main" val="3031722569"/>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D. Title Only">
  <p:cSld name="D. Title Only">
    <p:spTree>
      <p:nvGrpSpPr>
        <p:cNvPr id="1" name="Shape 3293"/>
        <p:cNvGrpSpPr/>
        <p:nvPr/>
      </p:nvGrpSpPr>
      <p:grpSpPr>
        <a:xfrm>
          <a:off x="0" y="0"/>
          <a:ext cx="0" cy="0"/>
          <a:chOff x="0" y="0"/>
          <a:chExt cx="0" cy="0"/>
        </a:xfrm>
      </p:grpSpPr>
      <p:sp>
        <p:nvSpPr>
          <p:cNvPr id="3294" name="Google Shape;3294;g101ed46427b_0_2661"/>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95" name="Google Shape;3295;g101ed46427b_0_2661"/>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296" name="Google Shape;3296;g101ed46427b_0_2661"/>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43188510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D. Title Only w/Subheader">
  <p:cSld name="D. Title Only w/Subheader">
    <p:spTree>
      <p:nvGrpSpPr>
        <p:cNvPr id="1" name="Shape 3297"/>
        <p:cNvGrpSpPr/>
        <p:nvPr/>
      </p:nvGrpSpPr>
      <p:grpSpPr>
        <a:xfrm>
          <a:off x="0" y="0"/>
          <a:ext cx="0" cy="0"/>
          <a:chOff x="0" y="0"/>
          <a:chExt cx="0" cy="0"/>
        </a:xfrm>
      </p:grpSpPr>
      <p:sp>
        <p:nvSpPr>
          <p:cNvPr id="3298" name="Google Shape;3298;g101ed46427b_0_2665"/>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99" name="Google Shape;3299;g101ed46427b_0_2665"/>
          <p:cNvSpPr txBox="1">
            <a:spLocks noGrp="1"/>
          </p:cNvSpPr>
          <p:nvPr>
            <p:ph type="subTitle" idx="1"/>
          </p:nvPr>
        </p:nvSpPr>
        <p:spPr>
          <a:xfrm>
            <a:off x="283375" y="610200"/>
            <a:ext cx="8568000" cy="532800"/>
          </a:xfrm>
          <a:prstGeom prst="rect">
            <a:avLst/>
          </a:prstGeom>
        </p:spPr>
        <p:txBody>
          <a:bodyPr spcFirstLastPara="1" wrap="square" lIns="91425" tIns="91425" rIns="91425" bIns="91425" anchor="t" anchorCtr="0">
            <a:noAutofit/>
          </a:bodyPr>
          <a:lstStyle>
            <a:lvl1pPr lvl="0" rtl="0">
              <a:spcBef>
                <a:spcPts val="400"/>
              </a:spcBef>
              <a:spcAft>
                <a:spcPts val="0"/>
              </a:spcAft>
              <a:buNone/>
              <a:defRPr/>
            </a:lvl1pPr>
            <a:lvl2pPr lvl="1" rtl="0">
              <a:spcBef>
                <a:spcPts val="400"/>
              </a:spcBef>
              <a:spcAft>
                <a:spcPts val="0"/>
              </a:spcAft>
              <a:buNone/>
              <a:defRPr/>
            </a:lvl2pPr>
            <a:lvl3pPr lvl="2" rtl="0">
              <a:spcBef>
                <a:spcPts val="400"/>
              </a:spcBef>
              <a:spcAft>
                <a:spcPts val="0"/>
              </a:spcAft>
              <a:buNone/>
              <a:defRPr/>
            </a:lvl3pPr>
            <a:lvl4pPr lvl="3" rtl="0">
              <a:spcBef>
                <a:spcPts val="400"/>
              </a:spcBef>
              <a:spcAft>
                <a:spcPts val="0"/>
              </a:spcAft>
              <a:buNone/>
              <a:defRPr/>
            </a:lvl4pPr>
            <a:lvl5pPr lvl="4" rtl="0">
              <a:spcBef>
                <a:spcPts val="400"/>
              </a:spcBef>
              <a:spcAft>
                <a:spcPts val="0"/>
              </a:spcAft>
              <a:buNone/>
              <a:defRPr/>
            </a:lvl5pPr>
            <a:lvl6pPr lvl="5" rtl="0">
              <a:spcBef>
                <a:spcPts val="400"/>
              </a:spcBef>
              <a:spcAft>
                <a:spcPts val="0"/>
              </a:spcAft>
              <a:buNone/>
              <a:defRPr/>
            </a:lvl6pPr>
            <a:lvl7pPr lvl="6" rtl="0">
              <a:spcBef>
                <a:spcPts val="400"/>
              </a:spcBef>
              <a:spcAft>
                <a:spcPts val="0"/>
              </a:spcAft>
              <a:buNone/>
              <a:defRPr/>
            </a:lvl7pPr>
            <a:lvl8pPr lvl="7" rtl="0">
              <a:spcBef>
                <a:spcPts val="400"/>
              </a:spcBef>
              <a:spcAft>
                <a:spcPts val="0"/>
              </a:spcAft>
              <a:buNone/>
              <a:defRPr/>
            </a:lvl8pPr>
            <a:lvl9pPr lvl="8" rtl="0">
              <a:spcBef>
                <a:spcPts val="400"/>
              </a:spcBef>
              <a:spcAft>
                <a:spcPts val="0"/>
              </a:spcAft>
              <a:buNone/>
              <a:defRPr/>
            </a:lvl9pPr>
          </a:lstStyle>
          <a:p>
            <a:endParaRPr/>
          </a:p>
        </p:txBody>
      </p:sp>
      <p:sp>
        <p:nvSpPr>
          <p:cNvPr id="3300" name="Google Shape;3300;g101ed46427b_0_2665"/>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
        <p:nvSpPr>
          <p:cNvPr id="3301" name="Google Shape;3301;g101ed46427b_0_2665"/>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31440541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D. Blank">
  <p:cSld name="D. Blank">
    <p:spTree>
      <p:nvGrpSpPr>
        <p:cNvPr id="1" name="Shape 3302"/>
        <p:cNvGrpSpPr/>
        <p:nvPr/>
      </p:nvGrpSpPr>
      <p:grpSpPr>
        <a:xfrm>
          <a:off x="0" y="0"/>
          <a:ext cx="0" cy="0"/>
          <a:chOff x="0" y="0"/>
          <a:chExt cx="0" cy="0"/>
        </a:xfrm>
      </p:grpSpPr>
      <p:sp>
        <p:nvSpPr>
          <p:cNvPr id="3303" name="Google Shape;3303;g101ed46427b_0_2670"/>
          <p:cNvSpPr txBox="1">
            <a:spLocks noGrp="1"/>
          </p:cNvSpPr>
          <p:nvPr>
            <p:ph type="sldNum" idx="12"/>
          </p:nvPr>
        </p:nvSpPr>
        <p:spPr>
          <a:xfrm>
            <a:off x="8595308" y="47640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304" name="Google Shape;3304;g101ed46427b_0_2670"/>
          <p:cNvSpPr txBox="1"/>
          <p:nvPr/>
        </p:nvSpPr>
        <p:spPr>
          <a:xfrm>
            <a:off x="3072000" y="4899000"/>
            <a:ext cx="3000000" cy="244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1"/>
                </a:solidFill>
                <a:latin typeface="Poppins"/>
                <a:ea typeface="Poppins"/>
                <a:cs typeface="Poppins"/>
                <a:sym typeface="Poppins"/>
              </a:rPr>
              <a:t>LOGITECH CONFIDENTIAL</a:t>
            </a:r>
            <a:endParaRPr sz="800">
              <a:solidFill>
                <a:schemeClr val="dk1"/>
              </a:solidFill>
              <a:latin typeface="Poppins"/>
              <a:ea typeface="Poppins"/>
              <a:cs typeface="Poppins"/>
              <a:sym typeface="Poppins"/>
            </a:endParaRPr>
          </a:p>
        </p:txBody>
      </p:sp>
    </p:spTree>
    <p:extLst>
      <p:ext uri="{BB962C8B-B14F-4D97-AF65-F5344CB8AC3E}">
        <p14:creationId xmlns:p14="http://schemas.microsoft.com/office/powerpoint/2010/main" val="127052895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J. Logo 1_BLACK">
  <p:cSld name="J. Logo 1_BLACK">
    <p:bg>
      <p:bgPr>
        <a:solidFill>
          <a:schemeClr val="accent1"/>
        </a:solidFill>
        <a:effectLst/>
      </p:bgPr>
    </p:bg>
    <p:spTree>
      <p:nvGrpSpPr>
        <p:cNvPr id="1" name="Shape 3305"/>
        <p:cNvGrpSpPr/>
        <p:nvPr/>
      </p:nvGrpSpPr>
      <p:grpSpPr>
        <a:xfrm>
          <a:off x="0" y="0"/>
          <a:ext cx="0" cy="0"/>
          <a:chOff x="0" y="0"/>
          <a:chExt cx="0" cy="0"/>
        </a:xfrm>
      </p:grpSpPr>
      <p:pic>
        <p:nvPicPr>
          <p:cNvPr id="3306" name="Google Shape;3306;g101ed46427b_0_2673" descr="Logitech_RGB_white_M.png"/>
          <p:cNvPicPr preferRelativeResize="0"/>
          <p:nvPr/>
        </p:nvPicPr>
        <p:blipFill>
          <a:blip r:embed="rId2">
            <a:alphaModFix/>
          </a:blip>
          <a:stretch>
            <a:fillRect/>
          </a:stretch>
        </p:blipFill>
        <p:spPr>
          <a:xfrm>
            <a:off x="3319925" y="2198175"/>
            <a:ext cx="2504139" cy="747175"/>
          </a:xfrm>
          <a:prstGeom prst="rect">
            <a:avLst/>
          </a:prstGeom>
          <a:noFill/>
          <a:ln>
            <a:noFill/>
          </a:ln>
        </p:spPr>
      </p:pic>
      <p:sp>
        <p:nvSpPr>
          <p:cNvPr id="3307" name="Google Shape;3307;g101ed46427b_0_2673"/>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156072060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J. Logo WHITE">
  <p:cSld name="J. Logo WHITE">
    <p:bg>
      <p:bgPr>
        <a:solidFill>
          <a:schemeClr val="accent1"/>
        </a:solidFill>
        <a:effectLst/>
      </p:bgPr>
    </p:bg>
    <p:spTree>
      <p:nvGrpSpPr>
        <p:cNvPr id="1" name="Shape 3308"/>
        <p:cNvGrpSpPr/>
        <p:nvPr/>
      </p:nvGrpSpPr>
      <p:grpSpPr>
        <a:xfrm>
          <a:off x="0" y="0"/>
          <a:ext cx="0" cy="0"/>
          <a:chOff x="0" y="0"/>
          <a:chExt cx="0" cy="0"/>
        </a:xfrm>
      </p:grpSpPr>
      <p:pic>
        <p:nvPicPr>
          <p:cNvPr id="3309" name="Google Shape;3309;g101ed46427b_0_2676" descr="Logitech_RGB_white_M.png"/>
          <p:cNvPicPr preferRelativeResize="0"/>
          <p:nvPr/>
        </p:nvPicPr>
        <p:blipFill>
          <a:blip r:embed="rId2">
            <a:alphaModFix/>
          </a:blip>
          <a:stretch>
            <a:fillRect/>
          </a:stretch>
        </p:blipFill>
        <p:spPr>
          <a:xfrm>
            <a:off x="3319925" y="2198175"/>
            <a:ext cx="2504139" cy="747175"/>
          </a:xfrm>
          <a:prstGeom prst="rect">
            <a:avLst/>
          </a:prstGeom>
          <a:noFill/>
          <a:ln>
            <a:noFill/>
          </a:ln>
        </p:spPr>
      </p:pic>
      <p:sp>
        <p:nvSpPr>
          <p:cNvPr id="3310" name="Google Shape;3310;g101ed46427b_0_2676"/>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56495046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J. Logo w/content 1 BLACK">
  <p:cSld name="J. Logo w/content 1 BLACK">
    <p:bg>
      <p:bgPr>
        <a:solidFill>
          <a:schemeClr val="accent1"/>
        </a:solidFill>
        <a:effectLst/>
      </p:bgPr>
    </p:bg>
    <p:spTree>
      <p:nvGrpSpPr>
        <p:cNvPr id="1" name="Shape 3311"/>
        <p:cNvGrpSpPr/>
        <p:nvPr/>
      </p:nvGrpSpPr>
      <p:grpSpPr>
        <a:xfrm>
          <a:off x="0" y="0"/>
          <a:ext cx="0" cy="0"/>
          <a:chOff x="0" y="0"/>
          <a:chExt cx="0" cy="0"/>
        </a:xfrm>
      </p:grpSpPr>
      <p:pic>
        <p:nvPicPr>
          <p:cNvPr id="3312" name="Google Shape;3312;g101ed46427b_0_2679" descr="Logitech_RGB_white_M.png"/>
          <p:cNvPicPr preferRelativeResize="0"/>
          <p:nvPr/>
        </p:nvPicPr>
        <p:blipFill>
          <a:blip r:embed="rId2">
            <a:alphaModFix/>
          </a:blip>
          <a:stretch>
            <a:fillRect/>
          </a:stretch>
        </p:blipFill>
        <p:spPr>
          <a:xfrm>
            <a:off x="3319925" y="1351500"/>
            <a:ext cx="2504139" cy="747175"/>
          </a:xfrm>
          <a:prstGeom prst="rect">
            <a:avLst/>
          </a:prstGeom>
          <a:noFill/>
          <a:ln>
            <a:noFill/>
          </a:ln>
        </p:spPr>
      </p:pic>
      <p:sp>
        <p:nvSpPr>
          <p:cNvPr id="3313" name="Google Shape;3313;g101ed46427b_0_2679"/>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314" name="Google Shape;3314;g101ed46427b_0_2679"/>
          <p:cNvSpPr txBox="1">
            <a:spLocks noGrp="1"/>
          </p:cNvSpPr>
          <p:nvPr>
            <p:ph type="title"/>
          </p:nvPr>
        </p:nvSpPr>
        <p:spPr>
          <a:xfrm>
            <a:off x="283475" y="2571750"/>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FFFFF"/>
              </a:buClr>
              <a:buSzPts val="3000"/>
              <a:buNone/>
              <a:defRPr>
                <a:solidFill>
                  <a:srgbClr val="FFFFFF"/>
                </a:solidFill>
                <a:highlight>
                  <a:srgbClr val="000000"/>
                </a:highlight>
              </a:defRPr>
            </a:lvl1pPr>
            <a:lvl2pPr lvl="1" algn="ctr" rtl="0">
              <a:spcBef>
                <a:spcPts val="0"/>
              </a:spcBef>
              <a:spcAft>
                <a:spcPts val="0"/>
              </a:spcAft>
              <a:buClr>
                <a:srgbClr val="FFFFFF"/>
              </a:buClr>
              <a:buSzPts val="2800"/>
              <a:buNone/>
              <a:defRPr>
                <a:solidFill>
                  <a:srgbClr val="FFFFFF"/>
                </a:solidFill>
                <a:highlight>
                  <a:srgbClr val="000000"/>
                </a:highlight>
              </a:defRPr>
            </a:lvl2pPr>
            <a:lvl3pPr lvl="2" algn="ctr" rtl="0">
              <a:spcBef>
                <a:spcPts val="0"/>
              </a:spcBef>
              <a:spcAft>
                <a:spcPts val="0"/>
              </a:spcAft>
              <a:buClr>
                <a:srgbClr val="FFFFFF"/>
              </a:buClr>
              <a:buSzPts val="2800"/>
              <a:buNone/>
              <a:defRPr>
                <a:solidFill>
                  <a:srgbClr val="FFFFFF"/>
                </a:solidFill>
                <a:highlight>
                  <a:srgbClr val="000000"/>
                </a:highlight>
              </a:defRPr>
            </a:lvl3pPr>
            <a:lvl4pPr lvl="3" algn="ctr" rtl="0">
              <a:spcBef>
                <a:spcPts val="0"/>
              </a:spcBef>
              <a:spcAft>
                <a:spcPts val="0"/>
              </a:spcAft>
              <a:buClr>
                <a:srgbClr val="FFFFFF"/>
              </a:buClr>
              <a:buSzPts val="2800"/>
              <a:buNone/>
              <a:defRPr>
                <a:solidFill>
                  <a:srgbClr val="FFFFFF"/>
                </a:solidFill>
                <a:highlight>
                  <a:srgbClr val="000000"/>
                </a:highlight>
              </a:defRPr>
            </a:lvl4pPr>
            <a:lvl5pPr lvl="4" algn="ctr" rtl="0">
              <a:spcBef>
                <a:spcPts val="0"/>
              </a:spcBef>
              <a:spcAft>
                <a:spcPts val="0"/>
              </a:spcAft>
              <a:buClr>
                <a:srgbClr val="FFFFFF"/>
              </a:buClr>
              <a:buSzPts val="2800"/>
              <a:buNone/>
              <a:defRPr>
                <a:solidFill>
                  <a:srgbClr val="FFFFFF"/>
                </a:solidFill>
                <a:highlight>
                  <a:srgbClr val="000000"/>
                </a:highlight>
              </a:defRPr>
            </a:lvl5pPr>
            <a:lvl6pPr lvl="5" algn="ctr" rtl="0">
              <a:spcBef>
                <a:spcPts val="0"/>
              </a:spcBef>
              <a:spcAft>
                <a:spcPts val="0"/>
              </a:spcAft>
              <a:buClr>
                <a:srgbClr val="FFFFFF"/>
              </a:buClr>
              <a:buSzPts val="2800"/>
              <a:buNone/>
              <a:defRPr>
                <a:solidFill>
                  <a:srgbClr val="FFFFFF"/>
                </a:solidFill>
                <a:highlight>
                  <a:srgbClr val="000000"/>
                </a:highlight>
              </a:defRPr>
            </a:lvl6pPr>
            <a:lvl7pPr lvl="6" algn="ctr" rtl="0">
              <a:spcBef>
                <a:spcPts val="0"/>
              </a:spcBef>
              <a:spcAft>
                <a:spcPts val="0"/>
              </a:spcAft>
              <a:buClr>
                <a:srgbClr val="FFFFFF"/>
              </a:buClr>
              <a:buSzPts val="2800"/>
              <a:buNone/>
              <a:defRPr>
                <a:solidFill>
                  <a:srgbClr val="FFFFFF"/>
                </a:solidFill>
                <a:highlight>
                  <a:srgbClr val="000000"/>
                </a:highlight>
              </a:defRPr>
            </a:lvl7pPr>
            <a:lvl8pPr lvl="7" algn="ctr" rtl="0">
              <a:spcBef>
                <a:spcPts val="0"/>
              </a:spcBef>
              <a:spcAft>
                <a:spcPts val="0"/>
              </a:spcAft>
              <a:buClr>
                <a:srgbClr val="FFFFFF"/>
              </a:buClr>
              <a:buSzPts val="2800"/>
              <a:buNone/>
              <a:defRPr>
                <a:solidFill>
                  <a:srgbClr val="FFFFFF"/>
                </a:solidFill>
                <a:highlight>
                  <a:srgbClr val="000000"/>
                </a:highlight>
              </a:defRPr>
            </a:lvl8pPr>
            <a:lvl9pPr lvl="8" algn="ctr" rtl="0">
              <a:spcBef>
                <a:spcPts val="0"/>
              </a:spcBef>
              <a:spcAft>
                <a:spcPts val="0"/>
              </a:spcAft>
              <a:buClr>
                <a:srgbClr val="FFFFFF"/>
              </a:buClr>
              <a:buSzPts val="2800"/>
              <a:buNone/>
              <a:defRPr>
                <a:solidFill>
                  <a:srgbClr val="FFFFFF"/>
                </a:solidFill>
                <a:highlight>
                  <a:srgbClr val="000000"/>
                </a:highlight>
              </a:defRPr>
            </a:lvl9pPr>
          </a:lstStyle>
          <a:p>
            <a:endParaRPr/>
          </a:p>
        </p:txBody>
      </p:sp>
      <p:sp>
        <p:nvSpPr>
          <p:cNvPr id="3315" name="Google Shape;3315;g101ed46427b_0_2679"/>
          <p:cNvSpPr txBox="1">
            <a:spLocks noGrp="1"/>
          </p:cNvSpPr>
          <p:nvPr>
            <p:ph type="subTitle" idx="1"/>
          </p:nvPr>
        </p:nvSpPr>
        <p:spPr>
          <a:xfrm>
            <a:off x="283375" y="3052700"/>
            <a:ext cx="8568000" cy="5328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sz="2400">
                <a:solidFill>
                  <a:srgbClr val="FFFFFF"/>
                </a:solidFill>
                <a:highlight>
                  <a:srgbClr val="000000"/>
                </a:highlight>
              </a:defRPr>
            </a:lvl1pPr>
            <a:lvl2pPr lvl="1" algn="ctr" rtl="0">
              <a:spcBef>
                <a:spcPts val="400"/>
              </a:spcBef>
              <a:spcAft>
                <a:spcPts val="0"/>
              </a:spcAft>
              <a:buNone/>
              <a:defRPr>
                <a:solidFill>
                  <a:srgbClr val="FFFFFF"/>
                </a:solidFill>
                <a:highlight>
                  <a:srgbClr val="000000"/>
                </a:highlight>
              </a:defRPr>
            </a:lvl2pPr>
            <a:lvl3pPr lvl="2" algn="ctr" rtl="0">
              <a:spcBef>
                <a:spcPts val="400"/>
              </a:spcBef>
              <a:spcAft>
                <a:spcPts val="0"/>
              </a:spcAft>
              <a:buNone/>
              <a:defRPr>
                <a:solidFill>
                  <a:srgbClr val="FFFFFF"/>
                </a:solidFill>
                <a:highlight>
                  <a:srgbClr val="000000"/>
                </a:highlight>
              </a:defRPr>
            </a:lvl3pPr>
            <a:lvl4pPr lvl="3" algn="ctr" rtl="0">
              <a:spcBef>
                <a:spcPts val="400"/>
              </a:spcBef>
              <a:spcAft>
                <a:spcPts val="0"/>
              </a:spcAft>
              <a:buNone/>
              <a:defRPr>
                <a:solidFill>
                  <a:srgbClr val="FFFFFF"/>
                </a:solidFill>
                <a:highlight>
                  <a:srgbClr val="000000"/>
                </a:highlight>
              </a:defRPr>
            </a:lvl4pPr>
            <a:lvl5pPr lvl="4" algn="ctr" rtl="0">
              <a:spcBef>
                <a:spcPts val="400"/>
              </a:spcBef>
              <a:spcAft>
                <a:spcPts val="0"/>
              </a:spcAft>
              <a:buNone/>
              <a:defRPr>
                <a:solidFill>
                  <a:srgbClr val="FFFFFF"/>
                </a:solidFill>
                <a:highlight>
                  <a:srgbClr val="000000"/>
                </a:highlight>
              </a:defRPr>
            </a:lvl5pPr>
            <a:lvl6pPr lvl="5" algn="ctr" rtl="0">
              <a:spcBef>
                <a:spcPts val="400"/>
              </a:spcBef>
              <a:spcAft>
                <a:spcPts val="0"/>
              </a:spcAft>
              <a:buNone/>
              <a:defRPr>
                <a:solidFill>
                  <a:srgbClr val="FFFFFF"/>
                </a:solidFill>
                <a:highlight>
                  <a:srgbClr val="000000"/>
                </a:highlight>
              </a:defRPr>
            </a:lvl6pPr>
            <a:lvl7pPr lvl="6" algn="ctr" rtl="0">
              <a:spcBef>
                <a:spcPts val="400"/>
              </a:spcBef>
              <a:spcAft>
                <a:spcPts val="0"/>
              </a:spcAft>
              <a:buNone/>
              <a:defRPr>
                <a:solidFill>
                  <a:srgbClr val="FFFFFF"/>
                </a:solidFill>
                <a:highlight>
                  <a:srgbClr val="000000"/>
                </a:highlight>
              </a:defRPr>
            </a:lvl7pPr>
            <a:lvl8pPr lvl="7" algn="ctr" rtl="0">
              <a:spcBef>
                <a:spcPts val="400"/>
              </a:spcBef>
              <a:spcAft>
                <a:spcPts val="0"/>
              </a:spcAft>
              <a:buNone/>
              <a:defRPr>
                <a:solidFill>
                  <a:srgbClr val="FFFFFF"/>
                </a:solidFill>
                <a:highlight>
                  <a:srgbClr val="000000"/>
                </a:highlight>
              </a:defRPr>
            </a:lvl8pPr>
            <a:lvl9pPr lvl="8" algn="ctr" rtl="0">
              <a:spcBef>
                <a:spcPts val="400"/>
              </a:spcBef>
              <a:spcAft>
                <a:spcPts val="0"/>
              </a:spcAft>
              <a:buNone/>
              <a:defRPr>
                <a:solidFill>
                  <a:srgbClr val="FFFFFF"/>
                </a:solidFill>
                <a:highlight>
                  <a:srgbClr val="000000"/>
                </a:highlight>
              </a:defRPr>
            </a:lvl9pPr>
          </a:lstStyle>
          <a:p>
            <a:endParaRPr/>
          </a:p>
        </p:txBody>
      </p:sp>
    </p:spTree>
    <p:extLst>
      <p:ext uri="{BB962C8B-B14F-4D97-AF65-F5344CB8AC3E}">
        <p14:creationId xmlns:p14="http://schemas.microsoft.com/office/powerpoint/2010/main" val="294195311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J. Logo w/content 1 WHITE">
  <p:cSld name="J. Logo w/content 1 WHITE">
    <p:bg>
      <p:bgPr>
        <a:solidFill>
          <a:schemeClr val="accent1"/>
        </a:solidFill>
        <a:effectLst/>
      </p:bgPr>
    </p:bg>
    <p:spTree>
      <p:nvGrpSpPr>
        <p:cNvPr id="1" name="Shape 3316"/>
        <p:cNvGrpSpPr/>
        <p:nvPr/>
      </p:nvGrpSpPr>
      <p:grpSpPr>
        <a:xfrm>
          <a:off x="0" y="0"/>
          <a:ext cx="0" cy="0"/>
          <a:chOff x="0" y="0"/>
          <a:chExt cx="0" cy="0"/>
        </a:xfrm>
      </p:grpSpPr>
      <p:pic>
        <p:nvPicPr>
          <p:cNvPr id="3317" name="Google Shape;3317;g101ed46427b_0_2684" descr="Logitech_RGB_white_M.png"/>
          <p:cNvPicPr preferRelativeResize="0"/>
          <p:nvPr/>
        </p:nvPicPr>
        <p:blipFill>
          <a:blip r:embed="rId2">
            <a:alphaModFix/>
          </a:blip>
          <a:stretch>
            <a:fillRect/>
          </a:stretch>
        </p:blipFill>
        <p:spPr>
          <a:xfrm>
            <a:off x="3319925" y="1351500"/>
            <a:ext cx="2504139" cy="747175"/>
          </a:xfrm>
          <a:prstGeom prst="rect">
            <a:avLst/>
          </a:prstGeom>
          <a:noFill/>
          <a:ln>
            <a:noFill/>
          </a:ln>
        </p:spPr>
      </p:pic>
      <p:sp>
        <p:nvSpPr>
          <p:cNvPr id="3318" name="Google Shape;3318;g101ed46427b_0_2684"/>
          <p:cNvSpPr txBox="1">
            <a:spLocks noGrp="1"/>
          </p:cNvSpPr>
          <p:nvPr>
            <p:ph type="sldNum" idx="12"/>
          </p:nvPr>
        </p:nvSpPr>
        <p:spPr>
          <a:xfrm>
            <a:off x="8595360" y="4764024"/>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319" name="Google Shape;3319;g101ed46427b_0_2684"/>
          <p:cNvSpPr txBox="1">
            <a:spLocks noGrp="1"/>
          </p:cNvSpPr>
          <p:nvPr>
            <p:ph type="title"/>
          </p:nvPr>
        </p:nvSpPr>
        <p:spPr>
          <a:xfrm>
            <a:off x="283475" y="2571750"/>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FFFFF"/>
              </a:buClr>
              <a:buSzPts val="3000"/>
              <a:buNone/>
              <a:defRPr>
                <a:solidFill>
                  <a:srgbClr val="FFFFFF"/>
                </a:solidFill>
              </a:defRPr>
            </a:lvl1pPr>
            <a:lvl2pPr lvl="1" algn="ctr" rtl="0">
              <a:spcBef>
                <a:spcPts val="0"/>
              </a:spcBef>
              <a:spcAft>
                <a:spcPts val="0"/>
              </a:spcAft>
              <a:buClr>
                <a:srgbClr val="FFFFFF"/>
              </a:buClr>
              <a:buSzPts val="2800"/>
              <a:buNone/>
              <a:defRPr>
                <a:solidFill>
                  <a:srgbClr val="FFFFFF"/>
                </a:solidFill>
              </a:defRPr>
            </a:lvl2pPr>
            <a:lvl3pPr lvl="2" algn="ctr" rtl="0">
              <a:spcBef>
                <a:spcPts val="0"/>
              </a:spcBef>
              <a:spcAft>
                <a:spcPts val="0"/>
              </a:spcAft>
              <a:buClr>
                <a:srgbClr val="FFFFFF"/>
              </a:buClr>
              <a:buSzPts val="2800"/>
              <a:buNone/>
              <a:defRPr>
                <a:solidFill>
                  <a:srgbClr val="FFFFFF"/>
                </a:solidFill>
              </a:defRPr>
            </a:lvl3pPr>
            <a:lvl4pPr lvl="3" algn="ctr" rtl="0">
              <a:spcBef>
                <a:spcPts val="0"/>
              </a:spcBef>
              <a:spcAft>
                <a:spcPts val="0"/>
              </a:spcAft>
              <a:buClr>
                <a:srgbClr val="FFFFFF"/>
              </a:buClr>
              <a:buSzPts val="2800"/>
              <a:buNone/>
              <a:defRPr>
                <a:solidFill>
                  <a:srgbClr val="FFFFFF"/>
                </a:solidFill>
              </a:defRPr>
            </a:lvl4pPr>
            <a:lvl5pPr lvl="4" algn="ctr" rtl="0">
              <a:spcBef>
                <a:spcPts val="0"/>
              </a:spcBef>
              <a:spcAft>
                <a:spcPts val="0"/>
              </a:spcAft>
              <a:buClr>
                <a:srgbClr val="FFFFFF"/>
              </a:buClr>
              <a:buSzPts val="2800"/>
              <a:buNone/>
              <a:defRPr>
                <a:solidFill>
                  <a:srgbClr val="FFFFFF"/>
                </a:solidFill>
              </a:defRPr>
            </a:lvl5pPr>
            <a:lvl6pPr lvl="5" algn="ctr" rtl="0">
              <a:spcBef>
                <a:spcPts val="0"/>
              </a:spcBef>
              <a:spcAft>
                <a:spcPts val="0"/>
              </a:spcAft>
              <a:buClr>
                <a:srgbClr val="FFFFFF"/>
              </a:buClr>
              <a:buSzPts val="2800"/>
              <a:buNone/>
              <a:defRPr>
                <a:solidFill>
                  <a:srgbClr val="FFFFFF"/>
                </a:solidFill>
              </a:defRPr>
            </a:lvl6pPr>
            <a:lvl7pPr lvl="6" algn="ctr" rtl="0">
              <a:spcBef>
                <a:spcPts val="0"/>
              </a:spcBef>
              <a:spcAft>
                <a:spcPts val="0"/>
              </a:spcAft>
              <a:buClr>
                <a:srgbClr val="FFFFFF"/>
              </a:buClr>
              <a:buSzPts val="2800"/>
              <a:buNone/>
              <a:defRPr>
                <a:solidFill>
                  <a:srgbClr val="FFFFFF"/>
                </a:solidFill>
              </a:defRPr>
            </a:lvl7pPr>
            <a:lvl8pPr lvl="7" algn="ctr" rtl="0">
              <a:spcBef>
                <a:spcPts val="0"/>
              </a:spcBef>
              <a:spcAft>
                <a:spcPts val="0"/>
              </a:spcAft>
              <a:buClr>
                <a:srgbClr val="FFFFFF"/>
              </a:buClr>
              <a:buSzPts val="2800"/>
              <a:buNone/>
              <a:defRPr>
                <a:solidFill>
                  <a:srgbClr val="FFFFFF"/>
                </a:solidFill>
              </a:defRPr>
            </a:lvl8pPr>
            <a:lvl9pPr lvl="8" algn="ctr" rtl="0">
              <a:spcBef>
                <a:spcPts val="0"/>
              </a:spcBef>
              <a:spcAft>
                <a:spcPts val="0"/>
              </a:spcAft>
              <a:buClr>
                <a:srgbClr val="FFFFFF"/>
              </a:buClr>
              <a:buSzPts val="2800"/>
              <a:buNone/>
              <a:defRPr>
                <a:solidFill>
                  <a:srgbClr val="FFFFFF"/>
                </a:solidFill>
              </a:defRPr>
            </a:lvl9pPr>
          </a:lstStyle>
          <a:p>
            <a:endParaRPr/>
          </a:p>
        </p:txBody>
      </p:sp>
      <p:sp>
        <p:nvSpPr>
          <p:cNvPr id="3320" name="Google Shape;3320;g101ed46427b_0_2684"/>
          <p:cNvSpPr txBox="1">
            <a:spLocks noGrp="1"/>
          </p:cNvSpPr>
          <p:nvPr>
            <p:ph type="subTitle" idx="1"/>
          </p:nvPr>
        </p:nvSpPr>
        <p:spPr>
          <a:xfrm>
            <a:off x="283375" y="3052700"/>
            <a:ext cx="8568000" cy="532800"/>
          </a:xfrm>
          <a:prstGeom prst="rect">
            <a:avLst/>
          </a:prstGeom>
        </p:spPr>
        <p:txBody>
          <a:bodyPr spcFirstLastPara="1" wrap="square" lIns="91425" tIns="91425" rIns="91425" bIns="91425" anchor="t" anchorCtr="0">
            <a:noAutofit/>
          </a:bodyPr>
          <a:lstStyle>
            <a:lvl1pPr lvl="0" algn="ctr" rtl="0">
              <a:spcBef>
                <a:spcPts val="400"/>
              </a:spcBef>
              <a:spcAft>
                <a:spcPts val="0"/>
              </a:spcAft>
              <a:buNone/>
              <a:defRPr sz="2400">
                <a:solidFill>
                  <a:srgbClr val="FFFFFF"/>
                </a:solidFill>
              </a:defRPr>
            </a:lvl1pPr>
            <a:lvl2pPr lvl="1" algn="ctr" rtl="0">
              <a:spcBef>
                <a:spcPts val="400"/>
              </a:spcBef>
              <a:spcAft>
                <a:spcPts val="0"/>
              </a:spcAft>
              <a:buNone/>
              <a:defRPr>
                <a:solidFill>
                  <a:srgbClr val="FFFFFF"/>
                </a:solidFill>
              </a:defRPr>
            </a:lvl2pPr>
            <a:lvl3pPr lvl="2" algn="ctr" rtl="0">
              <a:spcBef>
                <a:spcPts val="400"/>
              </a:spcBef>
              <a:spcAft>
                <a:spcPts val="0"/>
              </a:spcAft>
              <a:buNone/>
              <a:defRPr>
                <a:solidFill>
                  <a:srgbClr val="FFFFFF"/>
                </a:solidFill>
              </a:defRPr>
            </a:lvl3pPr>
            <a:lvl4pPr lvl="3" algn="ctr" rtl="0">
              <a:spcBef>
                <a:spcPts val="400"/>
              </a:spcBef>
              <a:spcAft>
                <a:spcPts val="0"/>
              </a:spcAft>
              <a:buNone/>
              <a:defRPr>
                <a:solidFill>
                  <a:srgbClr val="FFFFFF"/>
                </a:solidFill>
              </a:defRPr>
            </a:lvl4pPr>
            <a:lvl5pPr lvl="4" algn="ctr" rtl="0">
              <a:spcBef>
                <a:spcPts val="400"/>
              </a:spcBef>
              <a:spcAft>
                <a:spcPts val="0"/>
              </a:spcAft>
              <a:buNone/>
              <a:defRPr>
                <a:solidFill>
                  <a:srgbClr val="FFFFFF"/>
                </a:solidFill>
              </a:defRPr>
            </a:lvl5pPr>
            <a:lvl6pPr lvl="5" algn="ctr" rtl="0">
              <a:spcBef>
                <a:spcPts val="400"/>
              </a:spcBef>
              <a:spcAft>
                <a:spcPts val="0"/>
              </a:spcAft>
              <a:buNone/>
              <a:defRPr>
                <a:solidFill>
                  <a:srgbClr val="FFFFFF"/>
                </a:solidFill>
              </a:defRPr>
            </a:lvl6pPr>
            <a:lvl7pPr lvl="6" algn="ctr" rtl="0">
              <a:spcBef>
                <a:spcPts val="400"/>
              </a:spcBef>
              <a:spcAft>
                <a:spcPts val="0"/>
              </a:spcAft>
              <a:buNone/>
              <a:defRPr>
                <a:solidFill>
                  <a:srgbClr val="FFFFFF"/>
                </a:solidFill>
              </a:defRPr>
            </a:lvl7pPr>
            <a:lvl8pPr lvl="7" algn="ctr" rtl="0">
              <a:spcBef>
                <a:spcPts val="400"/>
              </a:spcBef>
              <a:spcAft>
                <a:spcPts val="0"/>
              </a:spcAft>
              <a:buNone/>
              <a:defRPr>
                <a:solidFill>
                  <a:srgbClr val="FFFFFF"/>
                </a:solidFill>
              </a:defRPr>
            </a:lvl8pPr>
            <a:lvl9pPr lvl="8" algn="ctr" rtl="0">
              <a:spcBef>
                <a:spcPts val="400"/>
              </a:spcBef>
              <a:spcAft>
                <a:spcPts val="0"/>
              </a:spcAft>
              <a:buNone/>
              <a:defRPr>
                <a:solidFill>
                  <a:srgbClr val="FFFFFF"/>
                </a:solidFill>
              </a:defRPr>
            </a:lvl9pPr>
          </a:lstStyle>
          <a:p>
            <a:endParaRPr/>
          </a:p>
        </p:txBody>
      </p:sp>
    </p:spTree>
    <p:extLst>
      <p:ext uri="{BB962C8B-B14F-4D97-AF65-F5344CB8AC3E}">
        <p14:creationId xmlns:p14="http://schemas.microsoft.com/office/powerpoint/2010/main" val="123363109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TITLE_6">
  <p:cSld name="TITLE_6">
    <p:spTree>
      <p:nvGrpSpPr>
        <p:cNvPr id="1" name="Shape 3321"/>
        <p:cNvGrpSpPr/>
        <p:nvPr/>
      </p:nvGrpSpPr>
      <p:grpSpPr>
        <a:xfrm>
          <a:off x="0" y="0"/>
          <a:ext cx="0" cy="0"/>
          <a:chOff x="0" y="0"/>
          <a:chExt cx="0" cy="0"/>
        </a:xfrm>
      </p:grpSpPr>
      <p:sp>
        <p:nvSpPr>
          <p:cNvPr id="3322" name="Google Shape;3322;g101ed46427b_0_2689"/>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3323" name="Google Shape;3323;g101ed46427b_0_2689"/>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rtl="0">
              <a:lnSpc>
                <a:spcPct val="100000"/>
              </a:lnSpc>
              <a:spcBef>
                <a:spcPts val="400"/>
              </a:spcBef>
              <a:spcAft>
                <a:spcPts val="0"/>
              </a:spcAft>
              <a:buSzPts val="2800"/>
              <a:buNone/>
              <a:defRPr sz="2800"/>
            </a:lvl1pPr>
            <a:lvl2pPr lvl="1" algn="ctr" rtl="0">
              <a:lnSpc>
                <a:spcPct val="100000"/>
              </a:lnSpc>
              <a:spcBef>
                <a:spcPts val="400"/>
              </a:spcBef>
              <a:spcAft>
                <a:spcPts val="0"/>
              </a:spcAft>
              <a:buSzPts val="2800"/>
              <a:buNone/>
              <a:defRPr sz="2800"/>
            </a:lvl2pPr>
            <a:lvl3pPr lvl="2" algn="ctr" rtl="0">
              <a:lnSpc>
                <a:spcPct val="100000"/>
              </a:lnSpc>
              <a:spcBef>
                <a:spcPts val="400"/>
              </a:spcBef>
              <a:spcAft>
                <a:spcPts val="0"/>
              </a:spcAft>
              <a:buSzPts val="2800"/>
              <a:buNone/>
              <a:defRPr sz="2800"/>
            </a:lvl3pPr>
            <a:lvl4pPr lvl="3" algn="ctr" rtl="0">
              <a:lnSpc>
                <a:spcPct val="100000"/>
              </a:lnSpc>
              <a:spcBef>
                <a:spcPts val="400"/>
              </a:spcBef>
              <a:spcAft>
                <a:spcPts val="0"/>
              </a:spcAft>
              <a:buSzPts val="2800"/>
              <a:buNone/>
              <a:defRPr sz="2800"/>
            </a:lvl4pPr>
            <a:lvl5pPr lvl="4" algn="ctr" rtl="0">
              <a:lnSpc>
                <a:spcPct val="100000"/>
              </a:lnSpc>
              <a:spcBef>
                <a:spcPts val="400"/>
              </a:spcBef>
              <a:spcAft>
                <a:spcPts val="0"/>
              </a:spcAft>
              <a:buSzPts val="2800"/>
              <a:buNone/>
              <a:defRPr sz="2800"/>
            </a:lvl5pPr>
            <a:lvl6pPr lvl="5" algn="ctr" rtl="0">
              <a:lnSpc>
                <a:spcPct val="100000"/>
              </a:lnSpc>
              <a:spcBef>
                <a:spcPts val="400"/>
              </a:spcBef>
              <a:spcAft>
                <a:spcPts val="0"/>
              </a:spcAft>
              <a:buSzPts val="2800"/>
              <a:buNone/>
              <a:defRPr sz="2800"/>
            </a:lvl6pPr>
            <a:lvl7pPr lvl="6" algn="ctr" rtl="0">
              <a:lnSpc>
                <a:spcPct val="100000"/>
              </a:lnSpc>
              <a:spcBef>
                <a:spcPts val="400"/>
              </a:spcBef>
              <a:spcAft>
                <a:spcPts val="0"/>
              </a:spcAft>
              <a:buSzPts val="2800"/>
              <a:buNone/>
              <a:defRPr sz="2800"/>
            </a:lvl7pPr>
            <a:lvl8pPr lvl="7" algn="ctr" rtl="0">
              <a:lnSpc>
                <a:spcPct val="100000"/>
              </a:lnSpc>
              <a:spcBef>
                <a:spcPts val="400"/>
              </a:spcBef>
              <a:spcAft>
                <a:spcPts val="0"/>
              </a:spcAft>
              <a:buSzPts val="2800"/>
              <a:buNone/>
              <a:defRPr sz="2800"/>
            </a:lvl8pPr>
            <a:lvl9pPr lvl="8" algn="ctr" rtl="0">
              <a:lnSpc>
                <a:spcPct val="100000"/>
              </a:lnSpc>
              <a:spcBef>
                <a:spcPts val="400"/>
              </a:spcBef>
              <a:spcAft>
                <a:spcPts val="0"/>
              </a:spcAft>
              <a:buSzPts val="2800"/>
              <a:buNone/>
              <a:defRPr sz="2800"/>
            </a:lvl9pPr>
          </a:lstStyle>
          <a:p>
            <a:endParaRPr/>
          </a:p>
        </p:txBody>
      </p:sp>
      <p:sp>
        <p:nvSpPr>
          <p:cNvPr id="3324" name="Google Shape;3324;g101ed46427b_0_2689"/>
          <p:cNvSpPr txBox="1">
            <a:spLocks noGrp="1"/>
          </p:cNvSpPr>
          <p:nvPr>
            <p:ph type="sldNum" idx="12"/>
          </p:nvPr>
        </p:nvSpPr>
        <p:spPr>
          <a:xfrm>
            <a:off x="8472458" y="46632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4228954003"/>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Title Slide- Green">
  <p:cSld name="Title Slide- Green">
    <p:bg>
      <p:bgPr>
        <a:solidFill>
          <a:schemeClr val="accent1"/>
        </a:solidFill>
        <a:effectLst/>
      </p:bgPr>
    </p:bg>
    <p:spTree>
      <p:nvGrpSpPr>
        <p:cNvPr id="1" name="Shape 3325"/>
        <p:cNvGrpSpPr/>
        <p:nvPr/>
      </p:nvGrpSpPr>
      <p:grpSpPr>
        <a:xfrm>
          <a:off x="0" y="0"/>
          <a:ext cx="0" cy="0"/>
          <a:chOff x="0" y="0"/>
          <a:chExt cx="0" cy="0"/>
        </a:xfrm>
      </p:grpSpPr>
      <p:sp>
        <p:nvSpPr>
          <p:cNvPr id="3326" name="Google Shape;3326;g101ed46427b_0_2693"/>
          <p:cNvSpPr txBox="1">
            <a:spLocks noGrp="1"/>
          </p:cNvSpPr>
          <p:nvPr>
            <p:ph type="sldNum" idx="12"/>
          </p:nvPr>
        </p:nvSpPr>
        <p:spPr>
          <a:xfrm>
            <a:off x="6553202" y="4767262"/>
            <a:ext cx="2133600" cy="273900"/>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1pPr>
            <a:lvl2pPr marL="0" marR="0" lvl="1"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2pPr>
            <a:lvl3pPr marL="0" marR="0" lvl="2"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3pPr>
            <a:lvl4pPr marL="0" marR="0" lvl="3"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4pPr>
            <a:lvl5pPr marL="0" marR="0" lvl="4"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5pPr>
            <a:lvl6pPr marL="0" marR="0" lvl="5"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6pPr>
            <a:lvl7pPr marL="0" marR="0" lvl="6"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7pPr>
            <a:lvl8pPr marL="0" marR="0" lvl="7"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8pPr>
            <a:lvl9pPr marL="0" marR="0" lvl="8" indent="0" algn="r" rtl="0">
              <a:spcBef>
                <a:spcPts val="0"/>
              </a:spcBef>
              <a:buClr>
                <a:schemeClr val="dk1"/>
              </a:buClr>
              <a:buFont typeface="Arial"/>
              <a:buNone/>
              <a:defRPr sz="8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s-AR"/>
              <a:t>‹#›</a:t>
            </a:fld>
            <a:endParaRPr/>
          </a:p>
        </p:txBody>
      </p:sp>
      <p:sp>
        <p:nvSpPr>
          <p:cNvPr id="3327" name="Google Shape;3327;g101ed46427b_0_2693"/>
          <p:cNvSpPr txBox="1"/>
          <p:nvPr/>
        </p:nvSpPr>
        <p:spPr>
          <a:xfrm>
            <a:off x="2618100" y="4767262"/>
            <a:ext cx="3907800" cy="2739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Clr>
                <a:schemeClr val="dk1"/>
              </a:buClr>
              <a:buFont typeface="Arial Black"/>
              <a:buNone/>
            </a:pPr>
            <a:r>
              <a:rPr lang="es-AR" sz="800" b="0" i="0" u="none" strike="noStrike" cap="none">
                <a:solidFill>
                  <a:schemeClr val="dk1"/>
                </a:solidFill>
                <a:latin typeface="Arial Black"/>
                <a:ea typeface="Arial Black"/>
                <a:cs typeface="Arial Black"/>
                <a:sym typeface="Arial Black"/>
              </a:rPr>
              <a:t>LOGITECH</a:t>
            </a:r>
            <a:r>
              <a:rPr lang="es-AR" sz="800" b="0" i="0" u="none" strike="noStrike" cap="none">
                <a:solidFill>
                  <a:schemeClr val="dk1"/>
                </a:solidFill>
                <a:latin typeface="Arial"/>
                <a:ea typeface="Arial"/>
                <a:cs typeface="Arial"/>
                <a:sym typeface="Arial"/>
              </a:rPr>
              <a:t>    CONFIDENTIAL: NOT FOR DISTRIBUTION</a:t>
            </a:r>
            <a:endParaRPr/>
          </a:p>
        </p:txBody>
      </p:sp>
      <p:sp>
        <p:nvSpPr>
          <p:cNvPr id="3328" name="Google Shape;3328;g101ed46427b_0_2693"/>
          <p:cNvSpPr txBox="1">
            <a:spLocks noGrp="1"/>
          </p:cNvSpPr>
          <p:nvPr>
            <p:ph type="ctrTitle"/>
          </p:nvPr>
        </p:nvSpPr>
        <p:spPr>
          <a:xfrm>
            <a:off x="685800" y="1254339"/>
            <a:ext cx="7772400" cy="2643600"/>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1"/>
              </a:buClr>
              <a:buSzPts val="3000"/>
              <a:buFont typeface="Arial Black"/>
              <a:buNone/>
              <a:defRPr sz="3000" b="0" i="0" u="none" strike="noStrike" cap="none">
                <a:solidFill>
                  <a:srgbClr val="000000"/>
                </a:solidFill>
                <a:latin typeface="Arial Black"/>
                <a:ea typeface="Arial Black"/>
                <a:cs typeface="Arial Black"/>
                <a:sym typeface="Arial Black"/>
              </a:defRPr>
            </a:lvl1pPr>
            <a:lvl2pPr marL="0" marR="0" lvl="1" indent="0" algn="l" rtl="0">
              <a:lnSpc>
                <a:spcPct val="100000"/>
              </a:lnSpc>
              <a:spcBef>
                <a:spcPts val="0"/>
              </a:spcBef>
              <a:spcAft>
                <a:spcPts val="0"/>
              </a:spcAft>
              <a:buClr>
                <a:srgbClr val="000000"/>
              </a:buClr>
              <a:buSzPts val="2800"/>
              <a:buFont typeface="Arial"/>
              <a:buNone/>
              <a:defRPr sz="1400" b="0" i="0" u="none" strike="noStrike" cap="none">
                <a:solidFill>
                  <a:srgbClr val="000000"/>
                </a:solidFill>
                <a:latin typeface="Arial"/>
                <a:ea typeface="Arial"/>
                <a:cs typeface="Arial"/>
                <a:sym typeface="Arial"/>
              </a:defRPr>
            </a:lvl2pPr>
            <a:lvl3pPr marL="0" marR="0" lvl="2" indent="0" algn="l" rtl="0">
              <a:spcBef>
                <a:spcPts val="0"/>
              </a:spcBef>
              <a:spcAft>
                <a:spcPts val="0"/>
              </a:spcAft>
              <a:buSzPts val="2800"/>
              <a:buNone/>
              <a:defRPr sz="1800"/>
            </a:lvl3pPr>
            <a:lvl4pPr marL="0" marR="0" lvl="3" indent="0" algn="l" rtl="0">
              <a:spcBef>
                <a:spcPts val="0"/>
              </a:spcBef>
              <a:spcAft>
                <a:spcPts val="0"/>
              </a:spcAft>
              <a:buSzPts val="2800"/>
              <a:buNone/>
              <a:defRPr sz="1800"/>
            </a:lvl4pPr>
            <a:lvl5pPr marL="0" marR="0" lvl="4" indent="0" algn="l" rtl="0">
              <a:spcBef>
                <a:spcPts val="0"/>
              </a:spcBef>
              <a:spcAft>
                <a:spcPts val="0"/>
              </a:spcAft>
              <a:buSzPts val="2800"/>
              <a:buNone/>
              <a:defRPr sz="1800"/>
            </a:lvl5pPr>
            <a:lvl6pPr marL="0" marR="0" lvl="5" indent="0" algn="l" rtl="0">
              <a:spcBef>
                <a:spcPts val="0"/>
              </a:spcBef>
              <a:spcAft>
                <a:spcPts val="0"/>
              </a:spcAft>
              <a:buSzPts val="2800"/>
              <a:buNone/>
              <a:defRPr sz="1800"/>
            </a:lvl6pPr>
            <a:lvl7pPr marL="0" marR="0" lvl="6" indent="0" algn="l" rtl="0">
              <a:spcBef>
                <a:spcPts val="0"/>
              </a:spcBef>
              <a:spcAft>
                <a:spcPts val="0"/>
              </a:spcAft>
              <a:buSzPts val="2800"/>
              <a:buNone/>
              <a:defRPr sz="1800"/>
            </a:lvl7pPr>
            <a:lvl8pPr marL="0" marR="0" lvl="7" indent="0" algn="l" rtl="0">
              <a:spcBef>
                <a:spcPts val="0"/>
              </a:spcBef>
              <a:spcAft>
                <a:spcPts val="0"/>
              </a:spcAft>
              <a:buSzPts val="2800"/>
              <a:buNone/>
              <a:defRPr sz="1800"/>
            </a:lvl8pPr>
            <a:lvl9pPr marL="0" marR="0" lvl="8" indent="0" algn="l" rtl="0">
              <a:spcBef>
                <a:spcPts val="0"/>
              </a:spcBef>
              <a:spcAft>
                <a:spcPts val="0"/>
              </a:spcAft>
              <a:buSzPts val="2800"/>
              <a:buNone/>
              <a:defRPr sz="1800"/>
            </a:lvl9pPr>
          </a:lstStyle>
          <a:p>
            <a:endParaRPr/>
          </a:p>
        </p:txBody>
      </p:sp>
    </p:spTree>
    <p:extLst>
      <p:ext uri="{BB962C8B-B14F-4D97-AF65-F5344CB8AC3E}">
        <p14:creationId xmlns:p14="http://schemas.microsoft.com/office/powerpoint/2010/main" val="2060000943"/>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Lila_Divider">
  <p:cSld name="Lila_Divider">
    <p:bg>
      <p:bgPr>
        <a:solidFill>
          <a:schemeClr val="accent5"/>
        </a:solidFill>
        <a:effectLst/>
      </p:bgPr>
    </p:bg>
    <p:spTree>
      <p:nvGrpSpPr>
        <p:cNvPr id="1" name="Shape 3329"/>
        <p:cNvGrpSpPr/>
        <p:nvPr/>
      </p:nvGrpSpPr>
      <p:grpSpPr>
        <a:xfrm>
          <a:off x="0" y="0"/>
          <a:ext cx="0" cy="0"/>
          <a:chOff x="0" y="0"/>
          <a:chExt cx="0" cy="0"/>
        </a:xfrm>
      </p:grpSpPr>
      <p:sp>
        <p:nvSpPr>
          <p:cNvPr id="3330" name="Google Shape;3330;g101ed46427b_0_2697"/>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L="0" marR="0" lvl="0" indent="0" algn="ctr" rtl="0">
              <a:spcBef>
                <a:spcPts val="0"/>
              </a:spcBef>
              <a:spcAft>
                <a:spcPts val="0"/>
              </a:spcAft>
              <a:buClr>
                <a:srgbClr val="FFFFFF"/>
              </a:buClr>
              <a:buSzPts val="3000"/>
              <a:buNone/>
              <a:defRPr sz="4400" i="0" u="none" strike="noStrike" cap="none">
                <a:solidFill>
                  <a:srgbClr val="FFFFFF"/>
                </a:solidFill>
              </a:defRPr>
            </a:lvl1pPr>
            <a:lvl2pPr lvl="1" indent="0" rtl="0">
              <a:spcBef>
                <a:spcPts val="0"/>
              </a:spcBef>
              <a:spcAft>
                <a:spcPts val="0"/>
              </a:spcAft>
              <a:buSzPts val="2800"/>
              <a:buNone/>
              <a:defRPr sz="1800"/>
            </a:lvl2pPr>
            <a:lvl3pPr lvl="2" indent="0" rtl="0">
              <a:spcBef>
                <a:spcPts val="0"/>
              </a:spcBef>
              <a:spcAft>
                <a:spcPts val="0"/>
              </a:spcAft>
              <a:buSzPts val="2800"/>
              <a:buNone/>
              <a:defRPr sz="1800"/>
            </a:lvl3pPr>
            <a:lvl4pPr lvl="3" indent="0" rtl="0">
              <a:spcBef>
                <a:spcPts val="0"/>
              </a:spcBef>
              <a:spcAft>
                <a:spcPts val="0"/>
              </a:spcAft>
              <a:buSzPts val="2800"/>
              <a:buNone/>
              <a:defRPr sz="1800"/>
            </a:lvl4pPr>
            <a:lvl5pPr lvl="4" indent="0" rtl="0">
              <a:spcBef>
                <a:spcPts val="0"/>
              </a:spcBef>
              <a:spcAft>
                <a:spcPts val="0"/>
              </a:spcAft>
              <a:buSzPts val="2800"/>
              <a:buNone/>
              <a:defRPr sz="1800"/>
            </a:lvl5pPr>
            <a:lvl6pPr lvl="5" indent="0" rtl="0">
              <a:spcBef>
                <a:spcPts val="0"/>
              </a:spcBef>
              <a:spcAft>
                <a:spcPts val="0"/>
              </a:spcAft>
              <a:buSzPts val="2800"/>
              <a:buNone/>
              <a:defRPr sz="1800"/>
            </a:lvl6pPr>
            <a:lvl7pPr lvl="6" indent="0" rtl="0">
              <a:spcBef>
                <a:spcPts val="0"/>
              </a:spcBef>
              <a:spcAft>
                <a:spcPts val="0"/>
              </a:spcAft>
              <a:buSzPts val="2800"/>
              <a:buNone/>
              <a:defRPr sz="1800"/>
            </a:lvl7pPr>
            <a:lvl8pPr lvl="7" indent="0" rtl="0">
              <a:spcBef>
                <a:spcPts val="0"/>
              </a:spcBef>
              <a:spcAft>
                <a:spcPts val="0"/>
              </a:spcAft>
              <a:buSzPts val="2800"/>
              <a:buNone/>
              <a:defRPr sz="1800"/>
            </a:lvl8pPr>
            <a:lvl9pPr lvl="8" indent="0" rtl="0">
              <a:spcBef>
                <a:spcPts val="0"/>
              </a:spcBef>
              <a:spcAft>
                <a:spcPts val="0"/>
              </a:spcAft>
              <a:buSzPts val="2800"/>
              <a:buNone/>
              <a:defRPr sz="1800"/>
            </a:lvl9pPr>
          </a:lstStyle>
          <a:p>
            <a:endParaRPr/>
          </a:p>
        </p:txBody>
      </p:sp>
    </p:spTree>
    <p:extLst>
      <p:ext uri="{BB962C8B-B14F-4D97-AF65-F5344CB8AC3E}">
        <p14:creationId xmlns:p14="http://schemas.microsoft.com/office/powerpoint/2010/main" val="292033017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Blank 1">
  <p:cSld name="Blank 1">
    <p:spTree>
      <p:nvGrpSpPr>
        <p:cNvPr id="1" name="Shape 3331"/>
        <p:cNvGrpSpPr/>
        <p:nvPr/>
      </p:nvGrpSpPr>
      <p:grpSpPr>
        <a:xfrm>
          <a:off x="0" y="0"/>
          <a:ext cx="0" cy="0"/>
          <a:chOff x="0" y="0"/>
          <a:chExt cx="0" cy="0"/>
        </a:xfrm>
      </p:grpSpPr>
      <p:sp>
        <p:nvSpPr>
          <p:cNvPr id="3332" name="Google Shape;3332;g101ed46427b_0_2699"/>
          <p:cNvSpPr txBox="1">
            <a:spLocks noGrp="1"/>
          </p:cNvSpPr>
          <p:nvPr>
            <p:ph type="sldNum" idx="12"/>
          </p:nvPr>
        </p:nvSpPr>
        <p:spPr>
          <a:xfrm>
            <a:off x="4475930" y="4882307"/>
            <a:ext cx="185400" cy="191700"/>
          </a:xfrm>
          <a:prstGeom prst="rect">
            <a:avLst/>
          </a:prstGeom>
          <a:noFill/>
          <a:ln>
            <a:noFill/>
          </a:ln>
        </p:spPr>
        <p:txBody>
          <a:bodyPr spcFirstLastPara="1" wrap="square" lIns="26775" tIns="26775" rIns="26775" bIns="26775" anchor="t" anchorCtr="0">
            <a:noAutofit/>
          </a:bodyPr>
          <a:lstStyle>
            <a:lvl1pPr marL="0" marR="0" lvl="0"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FFFFFF"/>
              </a:buClr>
              <a:buFont typeface="Helvetica Neue"/>
              <a:buNone/>
              <a:defRPr sz="900" b="0" i="0" u="none" strike="noStrike" cap="none">
                <a:solidFill>
                  <a:srgbClr val="FFFFFF"/>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26505080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White_Divider">
  <p:cSld name="White_Divider">
    <p:spTree>
      <p:nvGrpSpPr>
        <p:cNvPr id="1" name="Shape 3333"/>
        <p:cNvGrpSpPr/>
        <p:nvPr/>
      </p:nvGrpSpPr>
      <p:grpSpPr>
        <a:xfrm>
          <a:off x="0" y="0"/>
          <a:ext cx="0" cy="0"/>
          <a:chOff x="0" y="0"/>
          <a:chExt cx="0" cy="0"/>
        </a:xfrm>
      </p:grpSpPr>
      <p:sp>
        <p:nvSpPr>
          <p:cNvPr id="3334" name="Google Shape;3334;g101ed46427b_0_2701"/>
          <p:cNvSpPr txBox="1">
            <a:spLocks noGrp="1"/>
          </p:cNvSpPr>
          <p:nvPr>
            <p:ph type="ctrTitle"/>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lvl1pPr marL="0" marR="0" lvl="0" indent="0" algn="ctr" rtl="0">
              <a:spcBef>
                <a:spcPts val="0"/>
              </a:spcBef>
              <a:spcAft>
                <a:spcPts val="0"/>
              </a:spcAft>
              <a:buClr>
                <a:schemeClr val="dk1"/>
              </a:buClr>
              <a:buSzPts val="3000"/>
              <a:buFont typeface="Poppins"/>
              <a:buNone/>
              <a:defRPr sz="4400" b="1" i="0" u="none" strike="noStrike" cap="none">
                <a:solidFill>
                  <a:schemeClr val="dk1"/>
                </a:solidFill>
                <a:latin typeface="Poppins"/>
                <a:ea typeface="Poppins"/>
                <a:cs typeface="Poppins"/>
                <a:sym typeface="Poppins"/>
              </a:defRPr>
            </a:lvl1pPr>
            <a:lvl2pPr lvl="1" indent="0" rtl="0">
              <a:spcBef>
                <a:spcPts val="0"/>
              </a:spcBef>
              <a:spcAft>
                <a:spcPts val="0"/>
              </a:spcAft>
              <a:buSzPts val="2800"/>
              <a:buNone/>
              <a:defRPr sz="1800"/>
            </a:lvl2pPr>
            <a:lvl3pPr lvl="2" indent="0" rtl="0">
              <a:spcBef>
                <a:spcPts val="0"/>
              </a:spcBef>
              <a:spcAft>
                <a:spcPts val="0"/>
              </a:spcAft>
              <a:buSzPts val="2800"/>
              <a:buNone/>
              <a:defRPr sz="1800"/>
            </a:lvl3pPr>
            <a:lvl4pPr lvl="3" indent="0" rtl="0">
              <a:spcBef>
                <a:spcPts val="0"/>
              </a:spcBef>
              <a:spcAft>
                <a:spcPts val="0"/>
              </a:spcAft>
              <a:buSzPts val="2800"/>
              <a:buNone/>
              <a:defRPr sz="1800"/>
            </a:lvl4pPr>
            <a:lvl5pPr lvl="4" indent="0" rtl="0">
              <a:spcBef>
                <a:spcPts val="0"/>
              </a:spcBef>
              <a:spcAft>
                <a:spcPts val="0"/>
              </a:spcAft>
              <a:buSzPts val="2800"/>
              <a:buNone/>
              <a:defRPr sz="1800"/>
            </a:lvl5pPr>
            <a:lvl6pPr lvl="5" indent="0" rtl="0">
              <a:spcBef>
                <a:spcPts val="0"/>
              </a:spcBef>
              <a:spcAft>
                <a:spcPts val="0"/>
              </a:spcAft>
              <a:buSzPts val="2800"/>
              <a:buNone/>
              <a:defRPr sz="1800"/>
            </a:lvl6pPr>
            <a:lvl7pPr lvl="6" indent="0" rtl="0">
              <a:spcBef>
                <a:spcPts val="0"/>
              </a:spcBef>
              <a:spcAft>
                <a:spcPts val="0"/>
              </a:spcAft>
              <a:buSzPts val="2800"/>
              <a:buNone/>
              <a:defRPr sz="1800"/>
            </a:lvl7pPr>
            <a:lvl8pPr lvl="7" indent="0" rtl="0">
              <a:spcBef>
                <a:spcPts val="0"/>
              </a:spcBef>
              <a:spcAft>
                <a:spcPts val="0"/>
              </a:spcAft>
              <a:buSzPts val="2800"/>
              <a:buNone/>
              <a:defRPr sz="1800"/>
            </a:lvl8pPr>
            <a:lvl9pPr lvl="8" indent="0" rtl="0">
              <a:spcBef>
                <a:spcPts val="0"/>
              </a:spcBef>
              <a:spcAft>
                <a:spcPts val="0"/>
              </a:spcAft>
              <a:buSzPts val="2800"/>
              <a:buNone/>
              <a:defRPr sz="1800"/>
            </a:lvl9pPr>
          </a:lstStyle>
          <a:p>
            <a:endParaRPr/>
          </a:p>
        </p:txBody>
      </p:sp>
      <p:sp>
        <p:nvSpPr>
          <p:cNvPr id="3335" name="Google Shape;3335;g101ed46427b_0_2701"/>
          <p:cNvSpPr txBox="1"/>
          <p:nvPr/>
        </p:nvSpPr>
        <p:spPr>
          <a:xfrm>
            <a:off x="3665650" y="4904803"/>
            <a:ext cx="1784400" cy="18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s-AR" sz="800">
                <a:latin typeface="Poppins"/>
                <a:ea typeface="Poppins"/>
                <a:cs typeface="Poppins"/>
                <a:sym typeface="Poppins"/>
              </a:rPr>
              <a:t>LOGITECH CONFIDENTIAL</a:t>
            </a:r>
            <a:endParaRPr sz="800">
              <a:latin typeface="Poppins"/>
              <a:ea typeface="Poppins"/>
              <a:cs typeface="Poppins"/>
              <a:sym typeface="Poppins"/>
            </a:endParaRPr>
          </a:p>
        </p:txBody>
      </p:sp>
    </p:spTree>
    <p:extLst>
      <p:ext uri="{BB962C8B-B14F-4D97-AF65-F5344CB8AC3E}">
        <p14:creationId xmlns:p14="http://schemas.microsoft.com/office/powerpoint/2010/main" val="341258007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TITLE_8">
  <p:cSld name="TITLE_8">
    <p:spTree>
      <p:nvGrpSpPr>
        <p:cNvPr id="1" name="Shape 3339"/>
        <p:cNvGrpSpPr/>
        <p:nvPr/>
      </p:nvGrpSpPr>
      <p:grpSpPr>
        <a:xfrm>
          <a:off x="0" y="0"/>
          <a:ext cx="0" cy="0"/>
          <a:chOff x="0" y="0"/>
          <a:chExt cx="0" cy="0"/>
        </a:xfrm>
      </p:grpSpPr>
      <p:sp>
        <p:nvSpPr>
          <p:cNvPr id="3340" name="Google Shape;3340;g101ed46427b_0_2707"/>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3341" name="Google Shape;3341;g101ed46427b_0_2707"/>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rtl="0">
              <a:lnSpc>
                <a:spcPct val="100000"/>
              </a:lnSpc>
              <a:spcBef>
                <a:spcPts val="400"/>
              </a:spcBef>
              <a:spcAft>
                <a:spcPts val="0"/>
              </a:spcAft>
              <a:buSzPts val="2800"/>
              <a:buNone/>
              <a:defRPr sz="2800"/>
            </a:lvl1pPr>
            <a:lvl2pPr lvl="1" algn="ctr" rtl="0">
              <a:lnSpc>
                <a:spcPct val="100000"/>
              </a:lnSpc>
              <a:spcBef>
                <a:spcPts val="400"/>
              </a:spcBef>
              <a:spcAft>
                <a:spcPts val="0"/>
              </a:spcAft>
              <a:buSzPts val="2800"/>
              <a:buNone/>
              <a:defRPr sz="2800"/>
            </a:lvl2pPr>
            <a:lvl3pPr lvl="2" algn="ctr" rtl="0">
              <a:lnSpc>
                <a:spcPct val="100000"/>
              </a:lnSpc>
              <a:spcBef>
                <a:spcPts val="400"/>
              </a:spcBef>
              <a:spcAft>
                <a:spcPts val="0"/>
              </a:spcAft>
              <a:buSzPts val="2800"/>
              <a:buNone/>
              <a:defRPr sz="2800"/>
            </a:lvl3pPr>
            <a:lvl4pPr lvl="3" algn="ctr" rtl="0">
              <a:lnSpc>
                <a:spcPct val="100000"/>
              </a:lnSpc>
              <a:spcBef>
                <a:spcPts val="400"/>
              </a:spcBef>
              <a:spcAft>
                <a:spcPts val="0"/>
              </a:spcAft>
              <a:buSzPts val="2800"/>
              <a:buNone/>
              <a:defRPr sz="2800"/>
            </a:lvl4pPr>
            <a:lvl5pPr lvl="4" algn="ctr" rtl="0">
              <a:lnSpc>
                <a:spcPct val="100000"/>
              </a:lnSpc>
              <a:spcBef>
                <a:spcPts val="400"/>
              </a:spcBef>
              <a:spcAft>
                <a:spcPts val="0"/>
              </a:spcAft>
              <a:buSzPts val="2800"/>
              <a:buNone/>
              <a:defRPr sz="2800"/>
            </a:lvl5pPr>
            <a:lvl6pPr lvl="5" algn="ctr" rtl="0">
              <a:lnSpc>
                <a:spcPct val="100000"/>
              </a:lnSpc>
              <a:spcBef>
                <a:spcPts val="400"/>
              </a:spcBef>
              <a:spcAft>
                <a:spcPts val="0"/>
              </a:spcAft>
              <a:buSzPts val="2800"/>
              <a:buNone/>
              <a:defRPr sz="2800"/>
            </a:lvl6pPr>
            <a:lvl7pPr lvl="6" algn="ctr" rtl="0">
              <a:lnSpc>
                <a:spcPct val="100000"/>
              </a:lnSpc>
              <a:spcBef>
                <a:spcPts val="400"/>
              </a:spcBef>
              <a:spcAft>
                <a:spcPts val="0"/>
              </a:spcAft>
              <a:buSzPts val="2800"/>
              <a:buNone/>
              <a:defRPr sz="2800"/>
            </a:lvl7pPr>
            <a:lvl8pPr lvl="7" algn="ctr" rtl="0">
              <a:lnSpc>
                <a:spcPct val="100000"/>
              </a:lnSpc>
              <a:spcBef>
                <a:spcPts val="400"/>
              </a:spcBef>
              <a:spcAft>
                <a:spcPts val="0"/>
              </a:spcAft>
              <a:buSzPts val="2800"/>
              <a:buNone/>
              <a:defRPr sz="2800"/>
            </a:lvl8pPr>
            <a:lvl9pPr lvl="8" algn="ctr" rtl="0">
              <a:lnSpc>
                <a:spcPct val="100000"/>
              </a:lnSpc>
              <a:spcBef>
                <a:spcPts val="400"/>
              </a:spcBef>
              <a:spcAft>
                <a:spcPts val="0"/>
              </a:spcAft>
              <a:buSzPts val="2800"/>
              <a:buNone/>
              <a:defRPr sz="2800"/>
            </a:lvl9pPr>
          </a:lstStyle>
          <a:p>
            <a:endParaRPr/>
          </a:p>
        </p:txBody>
      </p:sp>
      <p:sp>
        <p:nvSpPr>
          <p:cNvPr id="3342" name="Google Shape;3342;g101ed46427b_0_2707"/>
          <p:cNvSpPr txBox="1">
            <a:spLocks noGrp="1"/>
          </p:cNvSpPr>
          <p:nvPr>
            <p:ph type="sldNum" idx="12"/>
          </p:nvPr>
        </p:nvSpPr>
        <p:spPr>
          <a:xfrm>
            <a:off x="8472458" y="4663217"/>
            <a:ext cx="548700" cy="3936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78238004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G. Appendix 7">
  <p:cSld name="G. Appendix 7">
    <p:spTree>
      <p:nvGrpSpPr>
        <p:cNvPr id="1" name="Shape 3343"/>
        <p:cNvGrpSpPr/>
        <p:nvPr/>
      </p:nvGrpSpPr>
      <p:grpSpPr>
        <a:xfrm>
          <a:off x="0" y="0"/>
          <a:ext cx="0" cy="0"/>
          <a:chOff x="0" y="0"/>
          <a:chExt cx="0" cy="0"/>
        </a:xfrm>
      </p:grpSpPr>
      <p:sp>
        <p:nvSpPr>
          <p:cNvPr id="3344" name="Google Shape;3344;g101ed46427b_0_2711"/>
          <p:cNvSpPr txBox="1">
            <a:spLocks noGrp="1"/>
          </p:cNvSpPr>
          <p:nvPr>
            <p:ph type="subTitle" idx="1"/>
          </p:nvPr>
        </p:nvSpPr>
        <p:spPr>
          <a:xfrm>
            <a:off x="1464925" y="2948100"/>
            <a:ext cx="2982000" cy="1313100"/>
          </a:xfrm>
          <a:prstGeom prst="rect">
            <a:avLst/>
          </a:prstGeom>
        </p:spPr>
        <p:txBody>
          <a:bodyPr spcFirstLastPara="1" wrap="square" lIns="91425" tIns="91425" rIns="91425" bIns="91425" anchor="t" anchorCtr="0">
            <a:noAutofit/>
          </a:bodyPr>
          <a:lstStyle>
            <a:lvl1pPr lvl="0" rtl="0">
              <a:spcBef>
                <a:spcPts val="400"/>
              </a:spcBef>
              <a:spcAft>
                <a:spcPts val="0"/>
              </a:spcAft>
              <a:buSzPts val="1200"/>
              <a:buNone/>
              <a:defRPr/>
            </a:lvl1pPr>
            <a:lvl2pPr lvl="1" rtl="0">
              <a:spcBef>
                <a:spcPts val="400"/>
              </a:spcBef>
              <a:spcAft>
                <a:spcPts val="0"/>
              </a:spcAft>
              <a:buSzPts val="1200"/>
              <a:buNone/>
              <a:defRPr/>
            </a:lvl2pPr>
            <a:lvl3pPr lvl="2" rtl="0">
              <a:spcBef>
                <a:spcPts val="400"/>
              </a:spcBef>
              <a:spcAft>
                <a:spcPts val="0"/>
              </a:spcAft>
              <a:buSzPts val="1200"/>
              <a:buNone/>
              <a:defRPr/>
            </a:lvl3pPr>
            <a:lvl4pPr lvl="3" rtl="0">
              <a:spcBef>
                <a:spcPts val="400"/>
              </a:spcBef>
              <a:spcAft>
                <a:spcPts val="0"/>
              </a:spcAft>
              <a:buSzPts val="1200"/>
              <a:buNone/>
              <a:defRPr/>
            </a:lvl4pPr>
            <a:lvl5pPr lvl="4" rtl="0">
              <a:spcBef>
                <a:spcPts val="400"/>
              </a:spcBef>
              <a:spcAft>
                <a:spcPts val="0"/>
              </a:spcAft>
              <a:buSzPts val="1200"/>
              <a:buNone/>
              <a:defRPr/>
            </a:lvl5pPr>
            <a:lvl6pPr lvl="5" rtl="0">
              <a:spcBef>
                <a:spcPts val="400"/>
              </a:spcBef>
              <a:spcAft>
                <a:spcPts val="0"/>
              </a:spcAft>
              <a:buSzPts val="1200"/>
              <a:buNone/>
              <a:defRPr/>
            </a:lvl6pPr>
            <a:lvl7pPr lvl="6" rtl="0">
              <a:spcBef>
                <a:spcPts val="400"/>
              </a:spcBef>
              <a:spcAft>
                <a:spcPts val="0"/>
              </a:spcAft>
              <a:buSzPts val="1200"/>
              <a:buNone/>
              <a:defRPr/>
            </a:lvl7pPr>
            <a:lvl8pPr lvl="7" rtl="0">
              <a:spcBef>
                <a:spcPts val="400"/>
              </a:spcBef>
              <a:spcAft>
                <a:spcPts val="0"/>
              </a:spcAft>
              <a:buSzPts val="1200"/>
              <a:buNone/>
              <a:defRPr/>
            </a:lvl8pPr>
            <a:lvl9pPr lvl="8" rtl="0">
              <a:spcBef>
                <a:spcPts val="400"/>
              </a:spcBef>
              <a:spcAft>
                <a:spcPts val="0"/>
              </a:spcAft>
              <a:buSzPts val="1200"/>
              <a:buNone/>
              <a:defRPr/>
            </a:lvl9pPr>
          </a:lstStyle>
          <a:p>
            <a:endParaRPr/>
          </a:p>
        </p:txBody>
      </p:sp>
      <p:sp>
        <p:nvSpPr>
          <p:cNvPr id="3345" name="Google Shape;3345;g101ed46427b_0_2711"/>
          <p:cNvSpPr txBox="1">
            <a:spLocks noGrp="1"/>
          </p:cNvSpPr>
          <p:nvPr>
            <p:ph type="subTitle" idx="2"/>
          </p:nvPr>
        </p:nvSpPr>
        <p:spPr>
          <a:xfrm>
            <a:off x="5660150" y="2948100"/>
            <a:ext cx="2982000" cy="1313100"/>
          </a:xfrm>
          <a:prstGeom prst="rect">
            <a:avLst/>
          </a:prstGeom>
        </p:spPr>
        <p:txBody>
          <a:bodyPr spcFirstLastPara="1" wrap="square" lIns="91425" tIns="91425" rIns="91425" bIns="91425" anchor="t" anchorCtr="0">
            <a:noAutofit/>
          </a:bodyPr>
          <a:lstStyle>
            <a:lvl1pPr lvl="0" rtl="0">
              <a:spcBef>
                <a:spcPts val="400"/>
              </a:spcBef>
              <a:spcAft>
                <a:spcPts val="0"/>
              </a:spcAft>
              <a:buSzPts val="1200"/>
              <a:buNone/>
              <a:defRPr/>
            </a:lvl1pPr>
            <a:lvl2pPr lvl="1" rtl="0">
              <a:spcBef>
                <a:spcPts val="400"/>
              </a:spcBef>
              <a:spcAft>
                <a:spcPts val="0"/>
              </a:spcAft>
              <a:buSzPts val="1200"/>
              <a:buNone/>
              <a:defRPr/>
            </a:lvl2pPr>
            <a:lvl3pPr lvl="2" rtl="0">
              <a:spcBef>
                <a:spcPts val="400"/>
              </a:spcBef>
              <a:spcAft>
                <a:spcPts val="0"/>
              </a:spcAft>
              <a:buSzPts val="1200"/>
              <a:buNone/>
              <a:defRPr/>
            </a:lvl3pPr>
            <a:lvl4pPr lvl="3" rtl="0">
              <a:spcBef>
                <a:spcPts val="400"/>
              </a:spcBef>
              <a:spcAft>
                <a:spcPts val="0"/>
              </a:spcAft>
              <a:buSzPts val="1200"/>
              <a:buNone/>
              <a:defRPr/>
            </a:lvl4pPr>
            <a:lvl5pPr lvl="4" rtl="0">
              <a:spcBef>
                <a:spcPts val="400"/>
              </a:spcBef>
              <a:spcAft>
                <a:spcPts val="0"/>
              </a:spcAft>
              <a:buSzPts val="1200"/>
              <a:buNone/>
              <a:defRPr/>
            </a:lvl5pPr>
            <a:lvl6pPr lvl="5" rtl="0">
              <a:spcBef>
                <a:spcPts val="400"/>
              </a:spcBef>
              <a:spcAft>
                <a:spcPts val="0"/>
              </a:spcAft>
              <a:buSzPts val="1200"/>
              <a:buNone/>
              <a:defRPr/>
            </a:lvl6pPr>
            <a:lvl7pPr lvl="6" rtl="0">
              <a:spcBef>
                <a:spcPts val="400"/>
              </a:spcBef>
              <a:spcAft>
                <a:spcPts val="0"/>
              </a:spcAft>
              <a:buSzPts val="1200"/>
              <a:buNone/>
              <a:defRPr/>
            </a:lvl7pPr>
            <a:lvl8pPr lvl="7" rtl="0">
              <a:spcBef>
                <a:spcPts val="400"/>
              </a:spcBef>
              <a:spcAft>
                <a:spcPts val="0"/>
              </a:spcAft>
              <a:buSzPts val="1200"/>
              <a:buNone/>
              <a:defRPr/>
            </a:lvl8pPr>
            <a:lvl9pPr lvl="8" rtl="0">
              <a:spcBef>
                <a:spcPts val="400"/>
              </a:spcBef>
              <a:spcAft>
                <a:spcPts val="0"/>
              </a:spcAft>
              <a:buSzPts val="1200"/>
              <a:buNone/>
              <a:defRPr/>
            </a:lvl9pPr>
          </a:lstStyle>
          <a:p>
            <a:endParaRPr/>
          </a:p>
        </p:txBody>
      </p:sp>
      <p:sp>
        <p:nvSpPr>
          <p:cNvPr id="3346" name="Google Shape;3346;g101ed46427b_0_2711"/>
          <p:cNvSpPr txBox="1">
            <a:spLocks noGrp="1"/>
          </p:cNvSpPr>
          <p:nvPr>
            <p:ph type="subTitle" idx="3"/>
          </p:nvPr>
        </p:nvSpPr>
        <p:spPr>
          <a:xfrm>
            <a:off x="5660150" y="1306000"/>
            <a:ext cx="2982000" cy="1313100"/>
          </a:xfrm>
          <a:prstGeom prst="rect">
            <a:avLst/>
          </a:prstGeom>
        </p:spPr>
        <p:txBody>
          <a:bodyPr spcFirstLastPara="1" wrap="square" lIns="91425" tIns="91425" rIns="91425" bIns="91425" anchor="t" anchorCtr="0">
            <a:noAutofit/>
          </a:bodyPr>
          <a:lstStyle>
            <a:lvl1pPr lvl="0" rtl="0">
              <a:spcBef>
                <a:spcPts val="400"/>
              </a:spcBef>
              <a:spcAft>
                <a:spcPts val="0"/>
              </a:spcAft>
              <a:buSzPts val="1200"/>
              <a:buNone/>
              <a:defRPr/>
            </a:lvl1pPr>
            <a:lvl2pPr lvl="1" rtl="0">
              <a:spcBef>
                <a:spcPts val="400"/>
              </a:spcBef>
              <a:spcAft>
                <a:spcPts val="0"/>
              </a:spcAft>
              <a:buSzPts val="1200"/>
              <a:buNone/>
              <a:defRPr/>
            </a:lvl2pPr>
            <a:lvl3pPr lvl="2" rtl="0">
              <a:spcBef>
                <a:spcPts val="400"/>
              </a:spcBef>
              <a:spcAft>
                <a:spcPts val="0"/>
              </a:spcAft>
              <a:buSzPts val="1200"/>
              <a:buNone/>
              <a:defRPr/>
            </a:lvl3pPr>
            <a:lvl4pPr lvl="3" rtl="0">
              <a:spcBef>
                <a:spcPts val="400"/>
              </a:spcBef>
              <a:spcAft>
                <a:spcPts val="0"/>
              </a:spcAft>
              <a:buSzPts val="1200"/>
              <a:buNone/>
              <a:defRPr/>
            </a:lvl4pPr>
            <a:lvl5pPr lvl="4" rtl="0">
              <a:spcBef>
                <a:spcPts val="400"/>
              </a:spcBef>
              <a:spcAft>
                <a:spcPts val="0"/>
              </a:spcAft>
              <a:buSzPts val="1200"/>
              <a:buNone/>
              <a:defRPr/>
            </a:lvl5pPr>
            <a:lvl6pPr lvl="5" rtl="0">
              <a:spcBef>
                <a:spcPts val="400"/>
              </a:spcBef>
              <a:spcAft>
                <a:spcPts val="0"/>
              </a:spcAft>
              <a:buSzPts val="1200"/>
              <a:buNone/>
              <a:defRPr/>
            </a:lvl6pPr>
            <a:lvl7pPr lvl="6" rtl="0">
              <a:spcBef>
                <a:spcPts val="400"/>
              </a:spcBef>
              <a:spcAft>
                <a:spcPts val="0"/>
              </a:spcAft>
              <a:buSzPts val="1200"/>
              <a:buNone/>
              <a:defRPr/>
            </a:lvl7pPr>
            <a:lvl8pPr lvl="7" rtl="0">
              <a:spcBef>
                <a:spcPts val="400"/>
              </a:spcBef>
              <a:spcAft>
                <a:spcPts val="0"/>
              </a:spcAft>
              <a:buSzPts val="1200"/>
              <a:buNone/>
              <a:defRPr/>
            </a:lvl8pPr>
            <a:lvl9pPr lvl="8" rtl="0">
              <a:spcBef>
                <a:spcPts val="400"/>
              </a:spcBef>
              <a:spcAft>
                <a:spcPts val="0"/>
              </a:spcAft>
              <a:buSzPts val="1200"/>
              <a:buNone/>
              <a:defRPr/>
            </a:lvl9pPr>
          </a:lstStyle>
          <a:p>
            <a:endParaRPr/>
          </a:p>
        </p:txBody>
      </p:sp>
      <p:sp>
        <p:nvSpPr>
          <p:cNvPr id="3347" name="Google Shape;3347;g101ed46427b_0_2711"/>
          <p:cNvSpPr txBox="1">
            <a:spLocks noGrp="1"/>
          </p:cNvSpPr>
          <p:nvPr>
            <p:ph type="subTitle" idx="4"/>
          </p:nvPr>
        </p:nvSpPr>
        <p:spPr>
          <a:xfrm>
            <a:off x="1464925" y="1311350"/>
            <a:ext cx="2982000" cy="1313100"/>
          </a:xfrm>
          <a:prstGeom prst="rect">
            <a:avLst/>
          </a:prstGeom>
        </p:spPr>
        <p:txBody>
          <a:bodyPr spcFirstLastPara="1" wrap="square" lIns="91425" tIns="91425" rIns="91425" bIns="91425" anchor="t" anchorCtr="0">
            <a:noAutofit/>
          </a:bodyPr>
          <a:lstStyle>
            <a:lvl1pPr lvl="0" rtl="0">
              <a:spcBef>
                <a:spcPts val="400"/>
              </a:spcBef>
              <a:spcAft>
                <a:spcPts val="0"/>
              </a:spcAft>
              <a:buSzPts val="1200"/>
              <a:buNone/>
              <a:defRPr/>
            </a:lvl1pPr>
            <a:lvl2pPr lvl="1" rtl="0">
              <a:spcBef>
                <a:spcPts val="400"/>
              </a:spcBef>
              <a:spcAft>
                <a:spcPts val="0"/>
              </a:spcAft>
              <a:buSzPts val="1200"/>
              <a:buNone/>
              <a:defRPr/>
            </a:lvl2pPr>
            <a:lvl3pPr lvl="2" rtl="0">
              <a:spcBef>
                <a:spcPts val="400"/>
              </a:spcBef>
              <a:spcAft>
                <a:spcPts val="0"/>
              </a:spcAft>
              <a:buSzPts val="1200"/>
              <a:buNone/>
              <a:defRPr/>
            </a:lvl3pPr>
            <a:lvl4pPr lvl="3" rtl="0">
              <a:spcBef>
                <a:spcPts val="400"/>
              </a:spcBef>
              <a:spcAft>
                <a:spcPts val="0"/>
              </a:spcAft>
              <a:buSzPts val="1200"/>
              <a:buNone/>
              <a:defRPr/>
            </a:lvl4pPr>
            <a:lvl5pPr lvl="4" rtl="0">
              <a:spcBef>
                <a:spcPts val="400"/>
              </a:spcBef>
              <a:spcAft>
                <a:spcPts val="0"/>
              </a:spcAft>
              <a:buSzPts val="1200"/>
              <a:buNone/>
              <a:defRPr/>
            </a:lvl5pPr>
            <a:lvl6pPr lvl="5" rtl="0">
              <a:spcBef>
                <a:spcPts val="400"/>
              </a:spcBef>
              <a:spcAft>
                <a:spcPts val="0"/>
              </a:spcAft>
              <a:buSzPts val="1200"/>
              <a:buNone/>
              <a:defRPr/>
            </a:lvl6pPr>
            <a:lvl7pPr lvl="6" rtl="0">
              <a:spcBef>
                <a:spcPts val="400"/>
              </a:spcBef>
              <a:spcAft>
                <a:spcPts val="0"/>
              </a:spcAft>
              <a:buSzPts val="1200"/>
              <a:buNone/>
              <a:defRPr/>
            </a:lvl7pPr>
            <a:lvl8pPr lvl="7" rtl="0">
              <a:spcBef>
                <a:spcPts val="400"/>
              </a:spcBef>
              <a:spcAft>
                <a:spcPts val="0"/>
              </a:spcAft>
              <a:buSzPts val="1200"/>
              <a:buNone/>
              <a:defRPr/>
            </a:lvl8pPr>
            <a:lvl9pPr lvl="8" rtl="0">
              <a:spcBef>
                <a:spcPts val="400"/>
              </a:spcBef>
              <a:spcAft>
                <a:spcPts val="0"/>
              </a:spcAft>
              <a:buSzPts val="1200"/>
              <a:buNone/>
              <a:defRPr/>
            </a:lvl9pPr>
          </a:lstStyle>
          <a:p>
            <a:endParaRPr/>
          </a:p>
        </p:txBody>
      </p:sp>
      <p:sp>
        <p:nvSpPr>
          <p:cNvPr id="3348" name="Google Shape;3348;g101ed46427b_0_2711"/>
          <p:cNvSpPr txBox="1">
            <a:spLocks noGrp="1"/>
          </p:cNvSpPr>
          <p:nvPr>
            <p:ph type="title"/>
          </p:nvPr>
        </p:nvSpPr>
        <p:spPr>
          <a:xfrm>
            <a:off x="283475" y="182875"/>
            <a:ext cx="8568000" cy="661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2800"/>
              <a:buNone/>
              <a:defRPr b="1"/>
            </a:lvl2pPr>
            <a:lvl3pPr lvl="2" algn="ctr" rtl="0">
              <a:spcBef>
                <a:spcPts val="0"/>
              </a:spcBef>
              <a:spcAft>
                <a:spcPts val="0"/>
              </a:spcAft>
              <a:buSzPts val="2800"/>
              <a:buNone/>
              <a:defRPr b="1"/>
            </a:lvl3pPr>
            <a:lvl4pPr lvl="3" algn="ctr" rtl="0">
              <a:spcBef>
                <a:spcPts val="0"/>
              </a:spcBef>
              <a:spcAft>
                <a:spcPts val="0"/>
              </a:spcAft>
              <a:buSzPts val="2800"/>
              <a:buNone/>
              <a:defRPr b="1"/>
            </a:lvl4pPr>
            <a:lvl5pPr lvl="4" algn="ctr" rtl="0">
              <a:spcBef>
                <a:spcPts val="0"/>
              </a:spcBef>
              <a:spcAft>
                <a:spcPts val="0"/>
              </a:spcAft>
              <a:buSzPts val="2800"/>
              <a:buNone/>
              <a:defRPr b="1"/>
            </a:lvl5pPr>
            <a:lvl6pPr lvl="5" algn="ctr" rtl="0">
              <a:spcBef>
                <a:spcPts val="0"/>
              </a:spcBef>
              <a:spcAft>
                <a:spcPts val="0"/>
              </a:spcAft>
              <a:buSzPts val="2800"/>
              <a:buNone/>
              <a:defRPr b="1"/>
            </a:lvl6pPr>
            <a:lvl7pPr lvl="6" algn="ctr" rtl="0">
              <a:spcBef>
                <a:spcPts val="0"/>
              </a:spcBef>
              <a:spcAft>
                <a:spcPts val="0"/>
              </a:spcAft>
              <a:buSzPts val="2800"/>
              <a:buNone/>
              <a:defRPr b="1"/>
            </a:lvl7pPr>
            <a:lvl8pPr lvl="7" algn="ctr" rtl="0">
              <a:spcBef>
                <a:spcPts val="0"/>
              </a:spcBef>
              <a:spcAft>
                <a:spcPts val="0"/>
              </a:spcAft>
              <a:buSzPts val="2800"/>
              <a:buNone/>
              <a:defRPr b="1"/>
            </a:lvl8pPr>
            <a:lvl9pPr lvl="8" algn="ctr" rtl="0">
              <a:spcBef>
                <a:spcPts val="0"/>
              </a:spcBef>
              <a:spcAft>
                <a:spcPts val="0"/>
              </a:spcAft>
              <a:buSzPts val="2800"/>
              <a:buNone/>
              <a:defRPr b="1"/>
            </a:lvl9pPr>
          </a:lstStyle>
          <a:p>
            <a:endParaRPr/>
          </a:p>
        </p:txBody>
      </p:sp>
      <p:sp>
        <p:nvSpPr>
          <p:cNvPr id="3349" name="Google Shape;3349;g101ed46427b_0_2711"/>
          <p:cNvSpPr txBox="1">
            <a:spLocks noGrp="1"/>
          </p:cNvSpPr>
          <p:nvPr>
            <p:ph type="sldNum" idx="12"/>
          </p:nvPr>
        </p:nvSpPr>
        <p:spPr>
          <a:xfrm>
            <a:off x="8317022" y="4855750"/>
            <a:ext cx="534300" cy="205500"/>
          </a:xfrm>
          <a:prstGeom prst="rect">
            <a:avLst/>
          </a:prstGeom>
        </p:spPr>
        <p:txBody>
          <a:bodyPr spcFirstLastPara="1" wrap="square" lIns="91425" tIns="91425" rIns="18287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s-AR"/>
              <a:t>‹#›</a:t>
            </a:fld>
            <a:endParaRPr/>
          </a:p>
        </p:txBody>
      </p:sp>
      <p:sp>
        <p:nvSpPr>
          <p:cNvPr id="3350" name="Google Shape;3350;g101ed46427b_0_2711"/>
          <p:cNvSpPr txBox="1"/>
          <p:nvPr/>
        </p:nvSpPr>
        <p:spPr>
          <a:xfrm>
            <a:off x="3072000" y="4855750"/>
            <a:ext cx="3000000" cy="205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s-AR" sz="800">
                <a:solidFill>
                  <a:schemeClr val="dk2"/>
                </a:solidFill>
                <a:latin typeface="Poppins"/>
                <a:ea typeface="Poppins"/>
                <a:cs typeface="Poppins"/>
                <a:sym typeface="Poppins"/>
              </a:rPr>
              <a:t>LOGITECH CONFIDENTIAL</a:t>
            </a:r>
            <a:endParaRPr sz="800">
              <a:solidFill>
                <a:schemeClr val="dk2"/>
              </a:solidFill>
              <a:latin typeface="Poppins"/>
              <a:ea typeface="Poppins"/>
              <a:cs typeface="Poppins"/>
              <a:sym typeface="Poppins"/>
            </a:endParaRPr>
          </a:p>
        </p:txBody>
      </p:sp>
    </p:spTree>
    <p:extLst>
      <p:ext uri="{BB962C8B-B14F-4D97-AF65-F5344CB8AC3E}">
        <p14:creationId xmlns:p14="http://schemas.microsoft.com/office/powerpoint/2010/main" val="425017154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Blank" type="tx">
  <p:cSld name="Blank">
    <p:spTree>
      <p:nvGrpSpPr>
        <p:cNvPr id="1" name="Shape 85"/>
        <p:cNvGrpSpPr/>
        <p:nvPr/>
      </p:nvGrpSpPr>
      <p:grpSpPr>
        <a:xfrm>
          <a:off x="0" y="0"/>
          <a:ext cx="0" cy="0"/>
          <a:chOff x="0" y="0"/>
          <a:chExt cx="0" cy="0"/>
        </a:xfrm>
      </p:grpSpPr>
      <p:sp>
        <p:nvSpPr>
          <p:cNvPr id="86" name="Google Shape;86;p23"/>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lvl="0"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1pPr>
            <a:lvl2pPr marL="0" lvl="1"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2pPr>
            <a:lvl3pPr marL="0" lvl="2"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3pPr>
            <a:lvl4pPr marL="0" lvl="3"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4pPr>
            <a:lvl5pPr marL="0" lvl="4"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5pPr>
            <a:lvl6pPr marL="0" lvl="5"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6pPr>
            <a:lvl7pPr marL="0" lvl="6"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7pPr>
            <a:lvl8pPr marL="0" lvl="7"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8pPr>
            <a:lvl9pPr marL="0" lvl="8" indent="0" algn="ctr">
              <a:lnSpc>
                <a:spcPct val="100000"/>
              </a:lnSpc>
              <a:spcBef>
                <a:spcPts val="0"/>
              </a:spcBef>
              <a:spcAft>
                <a:spcPts val="0"/>
              </a:spcAft>
              <a:buClr>
                <a:srgbClr val="000000"/>
              </a:buClr>
              <a:buSzPts val="900"/>
              <a:buFont typeface="Helvetica Neue Light"/>
              <a:buNone/>
              <a:defRPr sz="900">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613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352"/>
        <p:cNvGrpSpPr/>
        <p:nvPr/>
      </p:nvGrpSpPr>
      <p:grpSpPr>
        <a:xfrm>
          <a:off x="0" y="0"/>
          <a:ext cx="0" cy="0"/>
          <a:chOff x="0" y="0"/>
          <a:chExt cx="0" cy="0"/>
        </a:xfrm>
      </p:grpSpPr>
    </p:spTree>
    <p:extLst>
      <p:ext uri="{BB962C8B-B14F-4D97-AF65-F5344CB8AC3E}">
        <p14:creationId xmlns:p14="http://schemas.microsoft.com/office/powerpoint/2010/main" val="3823252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theme" Target="../theme/theme2.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17" Type="http://schemas.openxmlformats.org/officeDocument/2006/relationships/theme" Target="../theme/theme3.xml"/><Relationship Id="rId2" Type="http://schemas.openxmlformats.org/officeDocument/2006/relationships/slideLayout" Target="../slideLayouts/slideLayout38.xml"/><Relationship Id="rId16" Type="http://schemas.openxmlformats.org/officeDocument/2006/relationships/slideLayout" Target="../slideLayouts/slideLayout52.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slideLayout" Target="../slideLayouts/slideLayout5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slideLayout" Target="../slideLayouts/slideLayout5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18" Type="http://schemas.openxmlformats.org/officeDocument/2006/relationships/slideLayout" Target="../slideLayouts/slideLayout7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17" Type="http://schemas.openxmlformats.org/officeDocument/2006/relationships/slideLayout" Target="../slideLayouts/slideLayout69.xml"/><Relationship Id="rId2" Type="http://schemas.openxmlformats.org/officeDocument/2006/relationships/slideLayout" Target="../slideLayouts/slideLayout54.xml"/><Relationship Id="rId16" Type="http://schemas.openxmlformats.org/officeDocument/2006/relationships/slideLayout" Target="../slideLayouts/slideLayout68.xml"/><Relationship Id="rId20" Type="http://schemas.openxmlformats.org/officeDocument/2006/relationships/theme" Target="../theme/theme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slideLayout" Target="../slideLayouts/slideLayout67.xml"/><Relationship Id="rId10" Type="http://schemas.openxmlformats.org/officeDocument/2006/relationships/slideLayout" Target="../slideLayouts/slideLayout62.xml"/><Relationship Id="rId19" Type="http://schemas.openxmlformats.org/officeDocument/2006/relationships/slideLayout" Target="../slideLayouts/slideLayout71.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84.xml"/><Relationship Id="rId18" Type="http://schemas.openxmlformats.org/officeDocument/2006/relationships/slideLayout" Target="../slideLayouts/slideLayout89.xml"/><Relationship Id="rId26" Type="http://schemas.openxmlformats.org/officeDocument/2006/relationships/slideLayout" Target="../slideLayouts/slideLayout97.xml"/><Relationship Id="rId39" Type="http://schemas.openxmlformats.org/officeDocument/2006/relationships/slideLayout" Target="../slideLayouts/slideLayout110.xml"/><Relationship Id="rId21" Type="http://schemas.openxmlformats.org/officeDocument/2006/relationships/slideLayout" Target="../slideLayouts/slideLayout92.xml"/><Relationship Id="rId34" Type="http://schemas.openxmlformats.org/officeDocument/2006/relationships/slideLayout" Target="../slideLayouts/slideLayout105.xml"/><Relationship Id="rId42" Type="http://schemas.openxmlformats.org/officeDocument/2006/relationships/slideLayout" Target="../slideLayouts/slideLayout113.xml"/><Relationship Id="rId47" Type="http://schemas.openxmlformats.org/officeDocument/2006/relationships/slideLayout" Target="../slideLayouts/slideLayout118.xml"/><Relationship Id="rId50" Type="http://schemas.openxmlformats.org/officeDocument/2006/relationships/slideLayout" Target="../slideLayouts/slideLayout121.xml"/><Relationship Id="rId55" Type="http://schemas.openxmlformats.org/officeDocument/2006/relationships/slideLayout" Target="../slideLayouts/slideLayout126.xml"/><Relationship Id="rId7" Type="http://schemas.openxmlformats.org/officeDocument/2006/relationships/slideLayout" Target="../slideLayouts/slideLayout78.xml"/><Relationship Id="rId2" Type="http://schemas.openxmlformats.org/officeDocument/2006/relationships/slideLayout" Target="../slideLayouts/slideLayout73.xml"/><Relationship Id="rId16" Type="http://schemas.openxmlformats.org/officeDocument/2006/relationships/slideLayout" Target="../slideLayouts/slideLayout87.xml"/><Relationship Id="rId20" Type="http://schemas.openxmlformats.org/officeDocument/2006/relationships/slideLayout" Target="../slideLayouts/slideLayout91.xml"/><Relationship Id="rId29" Type="http://schemas.openxmlformats.org/officeDocument/2006/relationships/slideLayout" Target="../slideLayouts/slideLayout100.xml"/><Relationship Id="rId41" Type="http://schemas.openxmlformats.org/officeDocument/2006/relationships/slideLayout" Target="../slideLayouts/slideLayout112.xml"/><Relationship Id="rId54" Type="http://schemas.openxmlformats.org/officeDocument/2006/relationships/slideLayout" Target="../slideLayouts/slideLayout125.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24" Type="http://schemas.openxmlformats.org/officeDocument/2006/relationships/slideLayout" Target="../slideLayouts/slideLayout95.xml"/><Relationship Id="rId32" Type="http://schemas.openxmlformats.org/officeDocument/2006/relationships/slideLayout" Target="../slideLayouts/slideLayout103.xml"/><Relationship Id="rId37" Type="http://schemas.openxmlformats.org/officeDocument/2006/relationships/slideLayout" Target="../slideLayouts/slideLayout108.xml"/><Relationship Id="rId40" Type="http://schemas.openxmlformats.org/officeDocument/2006/relationships/slideLayout" Target="../slideLayouts/slideLayout111.xml"/><Relationship Id="rId45" Type="http://schemas.openxmlformats.org/officeDocument/2006/relationships/slideLayout" Target="../slideLayouts/slideLayout116.xml"/><Relationship Id="rId53" Type="http://schemas.openxmlformats.org/officeDocument/2006/relationships/slideLayout" Target="../slideLayouts/slideLayout124.xml"/><Relationship Id="rId58" Type="http://schemas.openxmlformats.org/officeDocument/2006/relationships/slideLayout" Target="../slideLayouts/slideLayout129.xml"/><Relationship Id="rId5" Type="http://schemas.openxmlformats.org/officeDocument/2006/relationships/slideLayout" Target="../slideLayouts/slideLayout76.xml"/><Relationship Id="rId15" Type="http://schemas.openxmlformats.org/officeDocument/2006/relationships/slideLayout" Target="../slideLayouts/slideLayout86.xml"/><Relationship Id="rId23" Type="http://schemas.openxmlformats.org/officeDocument/2006/relationships/slideLayout" Target="../slideLayouts/slideLayout94.xml"/><Relationship Id="rId28" Type="http://schemas.openxmlformats.org/officeDocument/2006/relationships/slideLayout" Target="../slideLayouts/slideLayout99.xml"/><Relationship Id="rId36" Type="http://schemas.openxmlformats.org/officeDocument/2006/relationships/slideLayout" Target="../slideLayouts/slideLayout107.xml"/><Relationship Id="rId49" Type="http://schemas.openxmlformats.org/officeDocument/2006/relationships/slideLayout" Target="../slideLayouts/slideLayout120.xml"/><Relationship Id="rId57" Type="http://schemas.openxmlformats.org/officeDocument/2006/relationships/slideLayout" Target="../slideLayouts/slideLayout128.xml"/><Relationship Id="rId61" Type="http://schemas.openxmlformats.org/officeDocument/2006/relationships/theme" Target="../theme/theme5.xml"/><Relationship Id="rId10" Type="http://schemas.openxmlformats.org/officeDocument/2006/relationships/slideLayout" Target="../slideLayouts/slideLayout81.xml"/><Relationship Id="rId19" Type="http://schemas.openxmlformats.org/officeDocument/2006/relationships/slideLayout" Target="../slideLayouts/slideLayout90.xml"/><Relationship Id="rId31" Type="http://schemas.openxmlformats.org/officeDocument/2006/relationships/slideLayout" Target="../slideLayouts/slideLayout102.xml"/><Relationship Id="rId44" Type="http://schemas.openxmlformats.org/officeDocument/2006/relationships/slideLayout" Target="../slideLayouts/slideLayout115.xml"/><Relationship Id="rId52" Type="http://schemas.openxmlformats.org/officeDocument/2006/relationships/slideLayout" Target="../slideLayouts/slideLayout123.xml"/><Relationship Id="rId60" Type="http://schemas.openxmlformats.org/officeDocument/2006/relationships/slideLayout" Target="../slideLayouts/slideLayout13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slideLayout" Target="../slideLayouts/slideLayout85.xml"/><Relationship Id="rId22" Type="http://schemas.openxmlformats.org/officeDocument/2006/relationships/slideLayout" Target="../slideLayouts/slideLayout93.xml"/><Relationship Id="rId27" Type="http://schemas.openxmlformats.org/officeDocument/2006/relationships/slideLayout" Target="../slideLayouts/slideLayout98.xml"/><Relationship Id="rId30" Type="http://schemas.openxmlformats.org/officeDocument/2006/relationships/slideLayout" Target="../slideLayouts/slideLayout101.xml"/><Relationship Id="rId35" Type="http://schemas.openxmlformats.org/officeDocument/2006/relationships/slideLayout" Target="../slideLayouts/slideLayout106.xml"/><Relationship Id="rId43" Type="http://schemas.openxmlformats.org/officeDocument/2006/relationships/slideLayout" Target="../slideLayouts/slideLayout114.xml"/><Relationship Id="rId48" Type="http://schemas.openxmlformats.org/officeDocument/2006/relationships/slideLayout" Target="../slideLayouts/slideLayout119.xml"/><Relationship Id="rId56" Type="http://schemas.openxmlformats.org/officeDocument/2006/relationships/slideLayout" Target="../slideLayouts/slideLayout127.xml"/><Relationship Id="rId8" Type="http://schemas.openxmlformats.org/officeDocument/2006/relationships/slideLayout" Target="../slideLayouts/slideLayout79.xml"/><Relationship Id="rId51" Type="http://schemas.openxmlformats.org/officeDocument/2006/relationships/slideLayout" Target="../slideLayouts/slideLayout122.xml"/><Relationship Id="rId3" Type="http://schemas.openxmlformats.org/officeDocument/2006/relationships/slideLayout" Target="../slideLayouts/slideLayout74.xml"/><Relationship Id="rId12" Type="http://schemas.openxmlformats.org/officeDocument/2006/relationships/slideLayout" Target="../slideLayouts/slideLayout83.xml"/><Relationship Id="rId17" Type="http://schemas.openxmlformats.org/officeDocument/2006/relationships/slideLayout" Target="../slideLayouts/slideLayout88.xml"/><Relationship Id="rId25" Type="http://schemas.openxmlformats.org/officeDocument/2006/relationships/slideLayout" Target="../slideLayouts/slideLayout96.xml"/><Relationship Id="rId33" Type="http://schemas.openxmlformats.org/officeDocument/2006/relationships/slideLayout" Target="../slideLayouts/slideLayout104.xml"/><Relationship Id="rId38" Type="http://schemas.openxmlformats.org/officeDocument/2006/relationships/slideLayout" Target="../slideLayouts/slideLayout109.xml"/><Relationship Id="rId46" Type="http://schemas.openxmlformats.org/officeDocument/2006/relationships/slideLayout" Target="../slideLayouts/slideLayout117.xml"/><Relationship Id="rId59" Type="http://schemas.openxmlformats.org/officeDocument/2006/relationships/slideLayout" Target="../slideLayouts/slideLayout130.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05550" y="-27847"/>
            <a:ext cx="8229600" cy="85740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chemeClr val="dk1"/>
              </a:buClr>
              <a:buSzPts val="3000"/>
              <a:buFont typeface="Poppins"/>
              <a:buNone/>
              <a:defRPr sz="30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347025" y="778150"/>
            <a:ext cx="8229600" cy="3394500"/>
          </a:xfrm>
          <a:prstGeom prst="rect">
            <a:avLst/>
          </a:prstGeom>
          <a:noFill/>
          <a:ln>
            <a:noFill/>
          </a:ln>
        </p:spPr>
        <p:txBody>
          <a:bodyPr spcFirstLastPara="1" wrap="square" lIns="91425" tIns="91425" rIns="91425" bIns="91425" anchor="t" anchorCtr="0">
            <a:noAutofit/>
          </a:bodyPr>
          <a:lstStyle>
            <a:lvl1pPr marL="457200" marR="0" lvl="0" indent="-406400" algn="l" rtl="0">
              <a:lnSpc>
                <a:spcPct val="100000"/>
              </a:lnSpc>
              <a:spcBef>
                <a:spcPts val="640"/>
              </a:spcBef>
              <a:spcAft>
                <a:spcPts val="0"/>
              </a:spcAft>
              <a:buClr>
                <a:schemeClr val="dk1"/>
              </a:buClr>
              <a:buSzPts val="2800"/>
              <a:buFont typeface="Poppins"/>
              <a:buChar char="•"/>
              <a:defRPr sz="2800" b="0" i="0" u="none" strike="noStrike" cap="none">
                <a:solidFill>
                  <a:schemeClr val="dk1"/>
                </a:solidFill>
                <a:latin typeface="Poppins"/>
                <a:ea typeface="Poppins"/>
                <a:cs typeface="Poppins"/>
                <a:sym typeface="Poppins"/>
              </a:defRPr>
            </a:lvl1pPr>
            <a:lvl2pPr marL="914400" marR="0" lvl="1" indent="-406400" algn="l" rtl="0">
              <a:lnSpc>
                <a:spcPct val="100000"/>
              </a:lnSpc>
              <a:spcBef>
                <a:spcPts val="560"/>
              </a:spcBef>
              <a:spcAft>
                <a:spcPts val="0"/>
              </a:spcAft>
              <a:buClr>
                <a:schemeClr val="dk1"/>
              </a:buClr>
              <a:buSzPts val="2800"/>
              <a:buFont typeface="Poppins"/>
              <a:buChar char="–"/>
              <a:defRPr sz="2800" b="0" i="0" u="none" strike="noStrike" cap="none">
                <a:solidFill>
                  <a:schemeClr val="dk1"/>
                </a:solidFill>
                <a:latin typeface="Poppins"/>
                <a:ea typeface="Poppins"/>
                <a:cs typeface="Poppins"/>
                <a:sym typeface="Poppins"/>
              </a:defRPr>
            </a:lvl2pPr>
            <a:lvl3pPr marL="1371600" marR="0" lvl="2" indent="-381000" algn="l" rtl="0">
              <a:lnSpc>
                <a:spcPct val="100000"/>
              </a:lnSpc>
              <a:spcBef>
                <a:spcPts val="480"/>
              </a:spcBef>
              <a:spcAft>
                <a:spcPts val="0"/>
              </a:spcAft>
              <a:buClr>
                <a:schemeClr val="dk1"/>
              </a:buClr>
              <a:buSzPts val="2400"/>
              <a:buFont typeface="Poppins"/>
              <a:buChar char="•"/>
              <a:defRPr sz="2400" b="0" i="0" u="none" strike="noStrike" cap="none">
                <a:solidFill>
                  <a:schemeClr val="dk1"/>
                </a:solidFill>
                <a:latin typeface="Poppins"/>
                <a:ea typeface="Poppins"/>
                <a:cs typeface="Poppins"/>
                <a:sym typeface="Poppins"/>
              </a:defRPr>
            </a:lvl3pPr>
            <a:lvl4pPr marL="1828800" marR="0" lvl="3"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4pPr>
            <a:lvl5pPr marL="2286000" marR="0" lvl="4"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5pPr>
            <a:lvl6pPr marL="2743200" marR="0" lvl="5"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6pPr>
            <a:lvl7pPr marL="3200400" marR="0" lvl="6"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7pPr>
            <a:lvl8pPr marL="3657600" marR="0" lvl="7"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8pPr>
            <a:lvl9pPr marL="4114800" marR="0" lvl="8" indent="-355600" algn="l" rtl="0">
              <a:lnSpc>
                <a:spcPct val="100000"/>
              </a:lnSpc>
              <a:spcBef>
                <a:spcPts val="400"/>
              </a:spcBef>
              <a:spcAft>
                <a:spcPts val="0"/>
              </a:spcAft>
              <a:buClr>
                <a:schemeClr val="dk1"/>
              </a:buClr>
              <a:buSzPts val="2000"/>
              <a:buFont typeface="Poppins"/>
              <a:buChar char="•"/>
              <a:defRPr sz="2000" b="0" i="0" u="none" strike="noStrike" cap="none">
                <a:solidFill>
                  <a:schemeClr val="dk1"/>
                </a:solidFill>
                <a:latin typeface="Poppins"/>
                <a:ea typeface="Poppins"/>
                <a:cs typeface="Poppins"/>
                <a:sym typeface="Poppins"/>
              </a:defRPr>
            </a:lvl9pPr>
          </a:lstStyle>
          <a:p>
            <a:endParaRPr/>
          </a:p>
        </p:txBody>
      </p:sp>
      <p:sp>
        <p:nvSpPr>
          <p:cNvPr id="8" name="Google Shape;8;p1"/>
          <p:cNvSpPr txBox="1">
            <a:spLocks noGrp="1"/>
          </p:cNvSpPr>
          <p:nvPr>
            <p:ph type="sldNum" idx="12"/>
          </p:nvPr>
        </p:nvSpPr>
        <p:spPr>
          <a:xfrm>
            <a:off x="6553200" y="4767263"/>
            <a:ext cx="2133600" cy="2739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1"/>
        <p:cNvGrpSpPr/>
        <p:nvPr/>
      </p:nvGrpSpPr>
      <p:grpSpPr>
        <a:xfrm>
          <a:off x="0" y="0"/>
          <a:ext cx="0" cy="0"/>
          <a:chOff x="0" y="0"/>
          <a:chExt cx="0" cy="0"/>
        </a:xfrm>
      </p:grpSpPr>
      <p:sp>
        <p:nvSpPr>
          <p:cNvPr id="92" name="Google Shape;92;p25"/>
          <p:cNvSpPr txBox="1">
            <a:spLocks noGrp="1"/>
          </p:cNvSpPr>
          <p:nvPr>
            <p:ph type="title"/>
          </p:nvPr>
        </p:nvSpPr>
        <p:spPr>
          <a:xfrm>
            <a:off x="452438" y="357188"/>
            <a:ext cx="8239125" cy="537436"/>
          </a:xfrm>
          <a:prstGeom prst="rect">
            <a:avLst/>
          </a:prstGeom>
          <a:noFill/>
          <a:ln>
            <a:noFill/>
          </a:ln>
        </p:spPr>
        <p:txBody>
          <a:bodyPr spcFirstLastPara="1" wrap="square" lIns="50800" tIns="50800" rIns="50800" bIns="50800" anchor="t" anchorCtr="0">
            <a:normAutofit/>
          </a:bodyPr>
          <a:lstStyle>
            <a:lvl1pPr marR="0" lvl="0"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1pPr>
            <a:lvl2pPr marR="0" lvl="1"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2pPr>
            <a:lvl3pPr marR="0" lvl="2"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3pPr>
            <a:lvl4pPr marR="0" lvl="3"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4pPr>
            <a:lvl5pPr marR="0" lvl="4"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5pPr>
            <a:lvl6pPr marR="0" lvl="5"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6pPr>
            <a:lvl7pPr marR="0" lvl="6"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7pPr>
            <a:lvl8pPr marR="0" lvl="7"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8pPr>
            <a:lvl9pPr marR="0" lvl="8" algn="l" rtl="0">
              <a:lnSpc>
                <a:spcPct val="80000"/>
              </a:lnSpc>
              <a:spcBef>
                <a:spcPts val="0"/>
              </a:spcBef>
              <a:spcAft>
                <a:spcPts val="0"/>
              </a:spcAft>
              <a:buClr>
                <a:srgbClr val="004C7F"/>
              </a:buClr>
              <a:buSzPts val="8500"/>
              <a:buFont typeface="Helvetica Neue"/>
              <a:buNone/>
              <a:defRPr sz="8500" b="1" i="0" u="none" strike="noStrike" cap="none">
                <a:solidFill>
                  <a:srgbClr val="004C7F"/>
                </a:solidFill>
                <a:latin typeface="Helvetica Neue"/>
                <a:ea typeface="Helvetica Neue"/>
                <a:cs typeface="Helvetica Neue"/>
                <a:sym typeface="Helvetica Neue"/>
              </a:defRPr>
            </a:lvl9pPr>
          </a:lstStyle>
          <a:p>
            <a:endParaRPr/>
          </a:p>
        </p:txBody>
      </p:sp>
      <p:sp>
        <p:nvSpPr>
          <p:cNvPr id="93" name="Google Shape;93;p25"/>
          <p:cNvSpPr txBox="1">
            <a:spLocks noGrp="1"/>
          </p:cNvSpPr>
          <p:nvPr>
            <p:ph type="body" idx="1"/>
          </p:nvPr>
        </p:nvSpPr>
        <p:spPr>
          <a:xfrm>
            <a:off x="452438" y="1593189"/>
            <a:ext cx="8239125" cy="3096005"/>
          </a:xfrm>
          <a:prstGeom prst="rect">
            <a:avLst/>
          </a:prstGeom>
          <a:noFill/>
          <a:ln>
            <a:noFill/>
          </a:ln>
        </p:spPr>
        <p:txBody>
          <a:bodyPr spcFirstLastPara="1" wrap="square" lIns="50800" tIns="50800" rIns="50800" bIns="50800" anchor="t" anchorCtr="0">
            <a:normAutofit/>
          </a:bodyPr>
          <a:lstStyle>
            <a:lvl1pPr marL="457200" marR="0" lvl="0"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1pPr>
            <a:lvl2pPr marL="914400" marR="0" lvl="1"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2pPr>
            <a:lvl3pPr marL="1371600" marR="0" lvl="2"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3pPr>
            <a:lvl4pPr marL="1828800" marR="0" lvl="3"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4pPr>
            <a:lvl5pPr marL="2286000" marR="0" lvl="4"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5pPr>
            <a:lvl6pPr marL="2743200" marR="0" lvl="5"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6pPr>
            <a:lvl7pPr marL="3200400" marR="0" lvl="6"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7pPr>
            <a:lvl8pPr marL="3657600" marR="0" lvl="7" indent="-603504"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8pPr>
            <a:lvl9pPr marL="4114800" marR="0" lvl="8" indent="-603503" algn="l" rtl="0">
              <a:lnSpc>
                <a:spcPct val="90000"/>
              </a:lnSpc>
              <a:spcBef>
                <a:spcPts val="4500"/>
              </a:spcBef>
              <a:spcAft>
                <a:spcPts val="0"/>
              </a:spcAft>
              <a:buClr>
                <a:srgbClr val="000000"/>
              </a:buClr>
              <a:buSzPts val="5904"/>
              <a:buFont typeface="Helvetica Neue"/>
              <a:buChar char="•"/>
              <a:defRPr sz="4800" b="0" i="0" u="none" strike="noStrike" cap="none">
                <a:solidFill>
                  <a:srgbClr val="000000"/>
                </a:solidFill>
                <a:latin typeface="Helvetica Neue"/>
                <a:ea typeface="Helvetica Neue"/>
                <a:cs typeface="Helvetica Neue"/>
                <a:sym typeface="Helvetica Neue"/>
              </a:defRPr>
            </a:lvl9pPr>
          </a:lstStyle>
          <a:p>
            <a:endParaRPr/>
          </a:p>
        </p:txBody>
      </p:sp>
      <p:sp>
        <p:nvSpPr>
          <p:cNvPr id="94" name="Google Shape;94;p25"/>
          <p:cNvSpPr txBox="1">
            <a:spLocks noGrp="1"/>
          </p:cNvSpPr>
          <p:nvPr>
            <p:ph type="sldNum" idx="12"/>
          </p:nvPr>
        </p:nvSpPr>
        <p:spPr>
          <a:xfrm>
            <a:off x="4500563" y="4631634"/>
            <a:ext cx="138189" cy="414216"/>
          </a:xfrm>
          <a:prstGeom prst="rect">
            <a:avLst/>
          </a:prstGeom>
          <a:noFill/>
          <a:ln>
            <a:noFill/>
          </a:ln>
        </p:spPr>
        <p:txBody>
          <a:bodyPr spcFirstLastPara="1" wrap="square" lIns="50800" tIns="50800" rIns="50800" bIns="50800" anchor="b" anchorCtr="0">
            <a:spAutoFit/>
          </a:bodyPr>
          <a:lstStyle>
            <a:lvl1pPr marL="0" marR="0" lvl="0"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000000"/>
              </a:buClr>
              <a:buSzPts val="1800"/>
              <a:buFont typeface="Helvetica Neue"/>
              <a:buNone/>
              <a:defRPr sz="675"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sz="525">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71"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718"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o del título"/>
          <p:cNvSpPr txBox="1">
            <a:spLocks noGrp="1"/>
          </p:cNvSpPr>
          <p:nvPr>
            <p:ph type="title"/>
          </p:nvPr>
        </p:nvSpPr>
        <p:spPr>
          <a:xfrm>
            <a:off x="633413" y="133350"/>
            <a:ext cx="7877175" cy="8572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del título</a:t>
            </a:r>
          </a:p>
        </p:txBody>
      </p:sp>
      <p:sp>
        <p:nvSpPr>
          <p:cNvPr id="3" name="Nivel de texto 1…"/>
          <p:cNvSpPr txBox="1">
            <a:spLocks noGrp="1"/>
          </p:cNvSpPr>
          <p:nvPr>
            <p:ph type="body" idx="1"/>
          </p:nvPr>
        </p:nvSpPr>
        <p:spPr>
          <a:xfrm>
            <a:off x="633413" y="1181100"/>
            <a:ext cx="7877175" cy="34861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Nivel de texto 1</a:t>
            </a:r>
          </a:p>
          <a:p>
            <a:pPr lvl="1"/>
            <a:r>
              <a:t>Nivel de texto 2</a:t>
            </a:r>
          </a:p>
          <a:p>
            <a:pPr lvl="2"/>
            <a:r>
              <a:t>Nivel de texto 3</a:t>
            </a:r>
          </a:p>
          <a:p>
            <a:pPr lvl="3"/>
            <a:r>
              <a:t>Nivel de texto 4</a:t>
            </a:r>
          </a:p>
          <a:p>
            <a:pPr lvl="4"/>
            <a:r>
              <a:t>Nivel de texto 5</a:t>
            </a:r>
          </a:p>
        </p:txBody>
      </p:sp>
      <p:sp>
        <p:nvSpPr>
          <p:cNvPr id="4" name="Número de diapositiva"/>
          <p:cNvSpPr txBox="1">
            <a:spLocks noGrp="1"/>
          </p:cNvSpPr>
          <p:nvPr>
            <p:ph type="sldNum" sz="quarter" idx="2"/>
          </p:nvPr>
        </p:nvSpPr>
        <p:spPr>
          <a:xfrm>
            <a:off x="4484637" y="4905375"/>
            <a:ext cx="227626" cy="241092"/>
          </a:xfrm>
          <a:prstGeom prst="rect">
            <a:avLst/>
          </a:prstGeom>
          <a:ln w="12700">
            <a:miter lim="400000"/>
          </a:ln>
        </p:spPr>
        <p:txBody>
          <a:bodyPr wrap="none" lIns="50800" tIns="50800" rIns="50800" bIns="50800">
            <a:spAutoFit/>
          </a:bodyPr>
          <a:lstStyle>
            <a:lvl1pPr>
              <a:defRPr sz="900">
                <a:latin typeface="Helvetica Neue Light"/>
                <a:ea typeface="Helvetica Neue Light"/>
                <a:cs typeface="Helvetica Neue Light"/>
                <a:sym typeface="Helvetica Neue Light"/>
              </a:defRPr>
            </a:lvl1pPr>
          </a:lstStyle>
          <a:p>
            <a:fld id="{86CB4B4D-7CA3-9044-876B-883B54F8677D}" type="slidenum">
              <a:t>‹#›</a:t>
            </a:fld>
            <a:endParaRPr/>
          </a:p>
        </p:txBody>
      </p:sp>
    </p:spTree>
    <p:extLst>
      <p:ext uri="{BB962C8B-B14F-4D97-AF65-F5344CB8AC3E}">
        <p14:creationId xmlns:p14="http://schemas.microsoft.com/office/powerpoint/2010/main" val="148035065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ransition spd="med"/>
  <p:txStyles>
    <p:titleStyle>
      <a:lvl1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1pPr>
      <a:lvl2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2pPr>
      <a:lvl3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3pPr>
      <a:lvl4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4pPr>
      <a:lvl5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5pPr>
      <a:lvl6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6pPr>
      <a:lvl7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7pPr>
      <a:lvl8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8pPr>
      <a:lvl9pPr marL="0" marR="0" indent="0" algn="ctr" defTabSz="309563" rtl="0" latinLnBrk="0">
        <a:lnSpc>
          <a:spcPct val="100000"/>
        </a:lnSpc>
        <a:spcBef>
          <a:spcPts val="0"/>
        </a:spcBef>
        <a:spcAft>
          <a:spcPts val="0"/>
        </a:spcAft>
        <a:buClrTx/>
        <a:buSzTx/>
        <a:buFontTx/>
        <a:buNone/>
        <a:tabLst/>
        <a:defRPr sz="4200" b="0" i="0" u="none" strike="noStrike" cap="none" spc="0" baseline="0">
          <a:ln>
            <a:noFill/>
          </a:ln>
          <a:solidFill>
            <a:srgbClr val="000000"/>
          </a:solidFill>
          <a:uFillTx/>
          <a:latin typeface="Helvetica Neue Medium"/>
          <a:ea typeface="Helvetica Neue Medium"/>
          <a:cs typeface="Helvetica Neue Medium"/>
          <a:sym typeface="Helvetica Neue Medium"/>
        </a:defRPr>
      </a:lvl9pPr>
    </p:titleStyle>
    <p:bodyStyle>
      <a:lvl1pPr marL="2381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1pPr>
      <a:lvl2pPr marL="47625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2pPr>
      <a:lvl3pPr marL="71437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3pPr>
      <a:lvl4pPr marL="952500"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4pPr>
      <a:lvl5pPr marL="1190625" marR="0" indent="-238125"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5pPr>
      <a:lvl6pPr marL="141043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6pPr>
      <a:lvl7pPr marL="164855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7pPr>
      <a:lvl8pPr marL="1886682"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8pPr>
      <a:lvl9pPr marL="2124807" marR="0" indent="-219807" algn="l" defTabSz="309563" rtl="0" latinLnBrk="0">
        <a:lnSpc>
          <a:spcPct val="100000"/>
        </a:lnSpc>
        <a:spcBef>
          <a:spcPts val="2213"/>
        </a:spcBef>
        <a:spcAft>
          <a:spcPts val="0"/>
        </a:spcAft>
        <a:buClrTx/>
        <a:buSzPct val="125000"/>
        <a:buFontTx/>
        <a:buChar char="•"/>
        <a:tabLst/>
        <a:defRPr sz="1800" b="0" i="0" u="none" strike="noStrike" cap="none" spc="0" baseline="0">
          <a:ln>
            <a:noFill/>
          </a:ln>
          <a:solidFill>
            <a:srgbClr val="000000"/>
          </a:solidFill>
          <a:uFillTx/>
          <a:latin typeface="+mj-lt"/>
          <a:ea typeface="+mj-ea"/>
          <a:cs typeface="+mj-cs"/>
          <a:sym typeface="Helvetica Neue"/>
        </a:defRPr>
      </a:lvl9pPr>
    </p:bodyStyle>
    <p:otherStyle>
      <a:lvl1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1pPr>
      <a:lvl2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2pPr>
      <a:lvl3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3pPr>
      <a:lvl4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4pPr>
      <a:lvl5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5pPr>
      <a:lvl6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6pPr>
      <a:lvl7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7pPr>
      <a:lvl8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8pPr>
      <a:lvl9pPr marL="0" marR="0" indent="0" algn="ctr" defTabSz="309563" rtl="0" latinLnBrk="0">
        <a:lnSpc>
          <a:spcPct val="100000"/>
        </a:lnSpc>
        <a:spcBef>
          <a:spcPts val="0"/>
        </a:spcBef>
        <a:spcAft>
          <a:spcPts val="0"/>
        </a:spcAft>
        <a:buClrTx/>
        <a:buSzTx/>
        <a:buFontTx/>
        <a:buNone/>
        <a:tabLst/>
        <a:defRPr sz="9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1"/>
        <p:cNvGrpSpPr/>
        <p:nvPr/>
      </p:nvGrpSpPr>
      <p:grpSpPr>
        <a:xfrm>
          <a:off x="0" y="0"/>
          <a:ext cx="0" cy="0"/>
          <a:chOff x="0" y="0"/>
          <a:chExt cx="0" cy="0"/>
        </a:xfrm>
      </p:grpSpPr>
      <p:sp>
        <p:nvSpPr>
          <p:cNvPr id="82" name="Google Shape;82;p22"/>
          <p:cNvSpPr txBox="1">
            <a:spLocks noGrp="1"/>
          </p:cNvSpPr>
          <p:nvPr>
            <p:ph type="title"/>
          </p:nvPr>
        </p:nvSpPr>
        <p:spPr>
          <a:xfrm>
            <a:off x="633413" y="133350"/>
            <a:ext cx="7877175" cy="857250"/>
          </a:xfrm>
          <a:prstGeom prst="rect">
            <a:avLst/>
          </a:prstGeom>
          <a:noFill/>
          <a:ln>
            <a:noFill/>
          </a:ln>
        </p:spPr>
        <p:txBody>
          <a:bodyPr spcFirstLastPara="1" wrap="square" lIns="50800" tIns="50800" rIns="50800" bIns="50800" anchor="ctr" anchorCtr="0">
            <a:noAutofit/>
          </a:bodyPr>
          <a:lstStyle>
            <a:lvl1pPr marR="0" lvl="0"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1pPr>
            <a:lvl2pPr marR="0" lvl="1"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2pPr>
            <a:lvl3pPr marR="0" lvl="2"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3pPr>
            <a:lvl4pPr marR="0" lvl="3"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4pPr>
            <a:lvl5pPr marR="0" lvl="4"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5pPr>
            <a:lvl6pPr marR="0" lvl="5"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6pPr>
            <a:lvl7pPr marR="0" lvl="6"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7pPr>
            <a:lvl8pPr marR="0" lvl="7"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8pPr>
            <a:lvl9pPr marR="0" lvl="8" algn="ctr" rtl="0">
              <a:lnSpc>
                <a:spcPct val="100000"/>
              </a:lnSpc>
              <a:spcBef>
                <a:spcPts val="0"/>
              </a:spcBef>
              <a:spcAft>
                <a:spcPts val="0"/>
              </a:spcAft>
              <a:buClr>
                <a:srgbClr val="000000"/>
              </a:buClr>
              <a:buSzPts val="4200"/>
              <a:buFont typeface="Helvetica Neue"/>
              <a:buNone/>
              <a:defRPr sz="4200" b="0" i="0" u="none" strike="noStrike" cap="none">
                <a:solidFill>
                  <a:srgbClr val="000000"/>
                </a:solidFill>
                <a:latin typeface="Helvetica Neue"/>
                <a:ea typeface="Helvetica Neue"/>
                <a:cs typeface="Helvetica Neue"/>
                <a:sym typeface="Helvetica Neue"/>
              </a:defRPr>
            </a:lvl9pPr>
          </a:lstStyle>
          <a:p>
            <a:endParaRPr/>
          </a:p>
        </p:txBody>
      </p:sp>
      <p:sp>
        <p:nvSpPr>
          <p:cNvPr id="83" name="Google Shape;83;p22"/>
          <p:cNvSpPr txBox="1">
            <a:spLocks noGrp="1"/>
          </p:cNvSpPr>
          <p:nvPr>
            <p:ph type="body" idx="1"/>
          </p:nvPr>
        </p:nvSpPr>
        <p:spPr>
          <a:xfrm>
            <a:off x="633413" y="1181100"/>
            <a:ext cx="7877175" cy="3486150"/>
          </a:xfrm>
          <a:prstGeom prst="rect">
            <a:avLst/>
          </a:prstGeom>
          <a:noFill/>
          <a:ln>
            <a:noFill/>
          </a:ln>
        </p:spPr>
        <p:txBody>
          <a:bodyPr spcFirstLastPara="1" wrap="square" lIns="50800" tIns="50800" rIns="50800" bIns="50800" anchor="ctr" anchorCtr="0">
            <a:noAutofit/>
          </a:bodyPr>
          <a:lstStyle>
            <a:lvl1pPr marL="457200" marR="0" lvl="0"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1pPr>
            <a:lvl2pPr marL="914400" marR="0" lvl="1"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2pPr>
            <a:lvl3pPr marL="1371600" marR="0" lvl="2"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3pPr>
            <a:lvl4pPr marL="1828800" marR="0" lvl="3"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4pPr>
            <a:lvl5pPr marL="2286000" marR="0" lvl="4"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5pPr>
            <a:lvl6pPr marL="2743200" marR="0" lvl="5"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6pPr>
            <a:lvl7pPr marL="3200400" marR="0" lvl="6"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7pPr>
            <a:lvl8pPr marL="3657600" marR="0" lvl="7"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8pPr>
            <a:lvl9pPr marL="4114800" marR="0" lvl="8" indent="-371475" algn="l" rtl="0">
              <a:lnSpc>
                <a:spcPct val="100000"/>
              </a:lnSpc>
              <a:spcBef>
                <a:spcPts val="2213"/>
              </a:spcBef>
              <a:spcAft>
                <a:spcPts val="0"/>
              </a:spcAft>
              <a:buClr>
                <a:srgbClr val="000000"/>
              </a:buClr>
              <a:buSzPts val="2250"/>
              <a:buFont typeface="Helvetica Neue"/>
              <a:buChar char="•"/>
              <a:defRPr sz="1800" b="0" i="0" u="none" strike="noStrike" cap="none">
                <a:solidFill>
                  <a:srgbClr val="000000"/>
                </a:solidFill>
                <a:latin typeface="Helvetica Neue"/>
                <a:ea typeface="Helvetica Neue"/>
                <a:cs typeface="Helvetica Neue"/>
                <a:sym typeface="Helvetica Neue"/>
              </a:defRPr>
            </a:lvl9pPr>
          </a:lstStyle>
          <a:p>
            <a:endParaRPr/>
          </a:p>
        </p:txBody>
      </p:sp>
      <p:sp>
        <p:nvSpPr>
          <p:cNvPr id="84" name="Google Shape;84;p22"/>
          <p:cNvSpPr txBox="1">
            <a:spLocks noGrp="1"/>
          </p:cNvSpPr>
          <p:nvPr>
            <p:ph type="sldNum" idx="12"/>
          </p:nvPr>
        </p:nvSpPr>
        <p:spPr>
          <a:xfrm>
            <a:off x="4455806" y="4905375"/>
            <a:ext cx="227627" cy="241092"/>
          </a:xfrm>
          <a:prstGeom prst="rect">
            <a:avLst/>
          </a:prstGeom>
          <a:noFill/>
          <a:ln>
            <a:noFill/>
          </a:ln>
        </p:spPr>
        <p:txBody>
          <a:bodyPr spcFirstLastPara="1" wrap="square" lIns="50800" tIns="50800" rIns="50800" bIns="50800" anchor="t" anchorCtr="0">
            <a:noAutofit/>
          </a:bodyPr>
          <a:lstStyle>
            <a:lvl1pPr marL="0" marR="0" lvl="0"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1pPr>
            <a:lvl2pPr marL="0" marR="0" lvl="1"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2pPr>
            <a:lvl3pPr marL="0" marR="0" lvl="2"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3pPr>
            <a:lvl4pPr marL="0" marR="0" lvl="3"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4pPr>
            <a:lvl5pPr marL="0" marR="0" lvl="4"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5pPr>
            <a:lvl6pPr marL="0" marR="0" lvl="5"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6pPr>
            <a:lvl7pPr marL="0" marR="0" lvl="6"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7pPr>
            <a:lvl8pPr marL="0" marR="0" lvl="7"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8pPr>
            <a:lvl9pPr marL="0" marR="0" lvl="8" indent="0" algn="ctr" rtl="0">
              <a:lnSpc>
                <a:spcPct val="100000"/>
              </a:lnSpc>
              <a:spcBef>
                <a:spcPts val="0"/>
              </a:spcBef>
              <a:spcAft>
                <a:spcPts val="0"/>
              </a:spcAft>
              <a:buClr>
                <a:srgbClr val="000000"/>
              </a:buClr>
              <a:buSzPts val="900"/>
              <a:buFont typeface="Helvetica Neue Light"/>
              <a:buNone/>
              <a:defRPr sz="900" b="0" i="0" u="none" strike="noStrike" cap="none">
                <a:solidFill>
                  <a:srgbClr val="000000"/>
                </a:solidFill>
                <a:latin typeface="Helvetica Neue Light"/>
                <a:ea typeface="Helvetica Neue Light"/>
                <a:cs typeface="Helvetica Neue Light"/>
                <a:sym typeface="Helvetica Neue Light"/>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24071101"/>
      </p:ext>
    </p:extLst>
  </p:cSld>
  <p:clrMap bg1="lt1" tx1="dk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 id="2147483737" r:id="rId18"/>
    <p:sldLayoutId id="2147483738" r:id="rId19"/>
  </p:sldLayoutIdLst>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29"/>
        <p:cNvGrpSpPr/>
        <p:nvPr/>
      </p:nvGrpSpPr>
      <p:grpSpPr>
        <a:xfrm>
          <a:off x="0" y="0"/>
          <a:ext cx="0" cy="0"/>
          <a:chOff x="0" y="0"/>
          <a:chExt cx="0" cy="0"/>
        </a:xfrm>
      </p:grpSpPr>
      <p:sp>
        <p:nvSpPr>
          <p:cNvPr id="2930" name="Google Shape;2930;g101ed46427b_0_2297"/>
          <p:cNvSpPr txBox="1">
            <a:spLocks noGrp="1"/>
          </p:cNvSpPr>
          <p:nvPr>
            <p:ph type="title"/>
          </p:nvPr>
        </p:nvSpPr>
        <p:spPr>
          <a:xfrm>
            <a:off x="283475" y="182875"/>
            <a:ext cx="8568000" cy="661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a:endParaRPr/>
          </a:p>
        </p:txBody>
      </p:sp>
      <p:sp>
        <p:nvSpPr>
          <p:cNvPr id="2931" name="Google Shape;2931;g101ed46427b_0_2297"/>
          <p:cNvSpPr txBox="1">
            <a:spLocks noGrp="1"/>
          </p:cNvSpPr>
          <p:nvPr>
            <p:ph type="body" idx="1"/>
          </p:nvPr>
        </p:nvSpPr>
        <p:spPr>
          <a:xfrm>
            <a:off x="283475" y="1143000"/>
            <a:ext cx="8568000" cy="3621000"/>
          </a:xfrm>
          <a:prstGeom prst="rect">
            <a:avLst/>
          </a:prstGeom>
          <a:noFill/>
          <a:ln>
            <a:noFill/>
          </a:ln>
        </p:spPr>
        <p:txBody>
          <a:bodyPr spcFirstLastPara="1" wrap="square" lIns="91425" tIns="91425" rIns="91425" bIns="91425" anchor="t" anchorCtr="0">
            <a:noAutofit/>
          </a:bodyPr>
          <a:lstStyle>
            <a:lvl1pPr marL="457200" lvl="0"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1pPr>
            <a:lvl2pPr marL="914400" lvl="1"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2pPr>
            <a:lvl3pPr marL="1371600" lvl="2"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3pPr>
            <a:lvl4pPr marL="1828800" lvl="3"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4pPr>
            <a:lvl5pPr marL="2286000" lvl="4"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5pPr>
            <a:lvl6pPr marL="2743200" lvl="5"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6pPr>
            <a:lvl7pPr marL="3200400" lvl="6"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7pPr>
            <a:lvl8pPr marL="3657600" lvl="7"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8pPr>
            <a:lvl9pPr marL="4114800" lvl="8" indent="-304800" rtl="0">
              <a:lnSpc>
                <a:spcPct val="100000"/>
              </a:lnSpc>
              <a:spcBef>
                <a:spcPts val="400"/>
              </a:spcBef>
              <a:spcAft>
                <a:spcPts val="0"/>
              </a:spcAft>
              <a:buClr>
                <a:schemeClr val="dk1"/>
              </a:buClr>
              <a:buSzPts val="1200"/>
              <a:buFont typeface="Poppins"/>
              <a:buChar char="●"/>
              <a:defRPr sz="1200">
                <a:solidFill>
                  <a:schemeClr val="dk1"/>
                </a:solidFill>
                <a:latin typeface="Poppins"/>
                <a:ea typeface="Poppins"/>
                <a:cs typeface="Poppins"/>
                <a:sym typeface="Poppins"/>
              </a:defRPr>
            </a:lvl9pPr>
          </a:lstStyle>
          <a:p>
            <a:endParaRPr/>
          </a:p>
        </p:txBody>
      </p:sp>
      <p:sp>
        <p:nvSpPr>
          <p:cNvPr id="2932" name="Google Shape;2932;g101ed46427b_0_2297"/>
          <p:cNvSpPr txBox="1">
            <a:spLocks noGrp="1"/>
          </p:cNvSpPr>
          <p:nvPr>
            <p:ph type="sldNum" idx="12"/>
          </p:nvPr>
        </p:nvSpPr>
        <p:spPr>
          <a:xfrm>
            <a:off x="8595308" y="4764017"/>
            <a:ext cx="548700" cy="393600"/>
          </a:xfrm>
          <a:prstGeom prst="rect">
            <a:avLst/>
          </a:prstGeom>
          <a:noFill/>
          <a:ln>
            <a:noFill/>
          </a:ln>
        </p:spPr>
        <p:txBody>
          <a:bodyPr spcFirstLastPara="1" wrap="square" lIns="91425" tIns="91425" rIns="182875" bIns="91425" anchor="ctr" anchorCtr="0">
            <a:noAutofit/>
          </a:bodyPr>
          <a:lstStyle>
            <a:lvl1pPr lvl="0" algn="r" rtl="0">
              <a:buNone/>
              <a:defRPr sz="700">
                <a:solidFill>
                  <a:schemeClr val="dk2"/>
                </a:solidFill>
                <a:latin typeface="Poppins"/>
                <a:ea typeface="Poppins"/>
                <a:cs typeface="Poppins"/>
                <a:sym typeface="Poppins"/>
              </a:defRPr>
            </a:lvl1pPr>
            <a:lvl2pPr lvl="1" algn="r" rtl="0">
              <a:buNone/>
              <a:defRPr sz="700">
                <a:solidFill>
                  <a:schemeClr val="dk2"/>
                </a:solidFill>
                <a:latin typeface="Poppins"/>
                <a:ea typeface="Poppins"/>
                <a:cs typeface="Poppins"/>
                <a:sym typeface="Poppins"/>
              </a:defRPr>
            </a:lvl2pPr>
            <a:lvl3pPr lvl="2" algn="r" rtl="0">
              <a:buNone/>
              <a:defRPr sz="700">
                <a:solidFill>
                  <a:schemeClr val="dk2"/>
                </a:solidFill>
                <a:latin typeface="Poppins"/>
                <a:ea typeface="Poppins"/>
                <a:cs typeface="Poppins"/>
                <a:sym typeface="Poppins"/>
              </a:defRPr>
            </a:lvl3pPr>
            <a:lvl4pPr lvl="3" algn="r" rtl="0">
              <a:buNone/>
              <a:defRPr sz="700">
                <a:solidFill>
                  <a:schemeClr val="dk2"/>
                </a:solidFill>
                <a:latin typeface="Poppins"/>
                <a:ea typeface="Poppins"/>
                <a:cs typeface="Poppins"/>
                <a:sym typeface="Poppins"/>
              </a:defRPr>
            </a:lvl4pPr>
            <a:lvl5pPr lvl="4" algn="r" rtl="0">
              <a:buNone/>
              <a:defRPr sz="700">
                <a:solidFill>
                  <a:schemeClr val="dk2"/>
                </a:solidFill>
                <a:latin typeface="Poppins"/>
                <a:ea typeface="Poppins"/>
                <a:cs typeface="Poppins"/>
                <a:sym typeface="Poppins"/>
              </a:defRPr>
            </a:lvl5pPr>
            <a:lvl6pPr lvl="5" algn="r" rtl="0">
              <a:buNone/>
              <a:defRPr sz="700">
                <a:solidFill>
                  <a:schemeClr val="dk2"/>
                </a:solidFill>
                <a:latin typeface="Poppins"/>
                <a:ea typeface="Poppins"/>
                <a:cs typeface="Poppins"/>
                <a:sym typeface="Poppins"/>
              </a:defRPr>
            </a:lvl6pPr>
            <a:lvl7pPr lvl="6" algn="r" rtl="0">
              <a:buNone/>
              <a:defRPr sz="700">
                <a:solidFill>
                  <a:schemeClr val="dk2"/>
                </a:solidFill>
                <a:latin typeface="Poppins"/>
                <a:ea typeface="Poppins"/>
                <a:cs typeface="Poppins"/>
                <a:sym typeface="Poppins"/>
              </a:defRPr>
            </a:lvl7pPr>
            <a:lvl8pPr lvl="7" algn="r" rtl="0">
              <a:buNone/>
              <a:defRPr sz="700">
                <a:solidFill>
                  <a:schemeClr val="dk2"/>
                </a:solidFill>
                <a:latin typeface="Poppins"/>
                <a:ea typeface="Poppins"/>
                <a:cs typeface="Poppins"/>
                <a:sym typeface="Poppins"/>
              </a:defRPr>
            </a:lvl8pPr>
            <a:lvl9pPr lvl="8" algn="r" rtl="0">
              <a:buNone/>
              <a:defRPr sz="700">
                <a:solidFill>
                  <a:schemeClr val="dk2"/>
                </a:solidFill>
                <a:latin typeface="Poppins"/>
                <a:ea typeface="Poppins"/>
                <a:cs typeface="Poppins"/>
                <a:sym typeface="Poppins"/>
              </a:defRPr>
            </a:lvl9pPr>
          </a:lstStyle>
          <a:p>
            <a:pPr marL="0" lvl="0" indent="0" algn="r" rtl="0">
              <a:spcBef>
                <a:spcPts val="0"/>
              </a:spcBef>
              <a:spcAft>
                <a:spcPts val="0"/>
              </a:spcAft>
              <a:buNone/>
            </a:pPr>
            <a:fld id="{00000000-1234-1234-1234-123412341234}" type="slidenum">
              <a:rPr lang="es-AR"/>
              <a:t>‹#›</a:t>
            </a:fld>
            <a:endParaRPr/>
          </a:p>
        </p:txBody>
      </p:sp>
    </p:spTree>
    <p:extLst>
      <p:ext uri="{BB962C8B-B14F-4D97-AF65-F5344CB8AC3E}">
        <p14:creationId xmlns:p14="http://schemas.microsoft.com/office/powerpoint/2010/main" val="397251796"/>
      </p:ext>
    </p:extLst>
  </p:cSld>
  <p:clrMap bg1="lt1" tx1="dk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 id="2147483757" r:id="rId18"/>
    <p:sldLayoutId id="2147483758" r:id="rId19"/>
    <p:sldLayoutId id="2147483759" r:id="rId20"/>
    <p:sldLayoutId id="2147483760" r:id="rId21"/>
    <p:sldLayoutId id="2147483761" r:id="rId22"/>
    <p:sldLayoutId id="2147483762" r:id="rId23"/>
    <p:sldLayoutId id="2147483763" r:id="rId24"/>
    <p:sldLayoutId id="2147483764" r:id="rId25"/>
    <p:sldLayoutId id="2147483765" r:id="rId26"/>
    <p:sldLayoutId id="2147483766" r:id="rId27"/>
    <p:sldLayoutId id="2147483767" r:id="rId28"/>
    <p:sldLayoutId id="2147483768" r:id="rId29"/>
    <p:sldLayoutId id="2147483769" r:id="rId30"/>
    <p:sldLayoutId id="2147483770" r:id="rId31"/>
    <p:sldLayoutId id="2147483771" r:id="rId32"/>
    <p:sldLayoutId id="2147483772" r:id="rId33"/>
    <p:sldLayoutId id="2147483773" r:id="rId34"/>
    <p:sldLayoutId id="2147483774" r:id="rId35"/>
    <p:sldLayoutId id="2147483775" r:id="rId36"/>
    <p:sldLayoutId id="2147483776" r:id="rId37"/>
    <p:sldLayoutId id="2147483777" r:id="rId38"/>
    <p:sldLayoutId id="2147483778" r:id="rId39"/>
    <p:sldLayoutId id="2147483779" r:id="rId40"/>
    <p:sldLayoutId id="2147483780" r:id="rId41"/>
    <p:sldLayoutId id="2147483781" r:id="rId42"/>
    <p:sldLayoutId id="2147483782" r:id="rId43"/>
    <p:sldLayoutId id="2147483783" r:id="rId44"/>
    <p:sldLayoutId id="2147483784" r:id="rId45"/>
    <p:sldLayoutId id="2147483785" r:id="rId46"/>
    <p:sldLayoutId id="2147483786" r:id="rId47"/>
    <p:sldLayoutId id="2147483787" r:id="rId48"/>
    <p:sldLayoutId id="2147483788" r:id="rId49"/>
    <p:sldLayoutId id="2147483789" r:id="rId50"/>
    <p:sldLayoutId id="2147483790" r:id="rId51"/>
    <p:sldLayoutId id="2147483791" r:id="rId52"/>
    <p:sldLayoutId id="2147483792" r:id="rId53"/>
    <p:sldLayoutId id="2147483793" r:id="rId54"/>
    <p:sldLayoutId id="2147483794" r:id="rId55"/>
    <p:sldLayoutId id="2147483795" r:id="rId56"/>
    <p:sldLayoutId id="2147483796" r:id="rId57"/>
    <p:sldLayoutId id="2147483798" r:id="rId58"/>
    <p:sldLayoutId id="2147483799" r:id="rId59"/>
    <p:sldLayoutId id="2147484203" r:id="rId6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20">
          <p15:clr>
            <a:srgbClr val="EA4335"/>
          </p15:clr>
        </p15:guide>
        <p15:guide id="2" pos="2880">
          <p15:clr>
            <a:srgbClr val="EA4335"/>
          </p15:clr>
        </p15:guide>
        <p15:guide id="3" orient="horz" pos="115">
          <p15:clr>
            <a:srgbClr val="EA4335"/>
          </p15:clr>
        </p15:guide>
        <p15:guide id="4" orient="horz" pos="532">
          <p15:clr>
            <a:srgbClr val="EA4335"/>
          </p15:clr>
        </p15:guide>
        <p15:guide id="5" orient="horz" pos="720">
          <p15:clr>
            <a:srgbClr val="EA4335"/>
          </p15:clr>
        </p15:guide>
        <p15:guide id="6" orient="horz" pos="3001">
          <p15:clr>
            <a:srgbClr val="EA4335"/>
          </p15:clr>
        </p15:guide>
        <p15:guide id="7" pos="179">
          <p15:clr>
            <a:srgbClr val="EA4335"/>
          </p15:clr>
        </p15:guide>
        <p15:guide id="8" pos="5576">
          <p15:clr>
            <a:srgbClr val="EA4335"/>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3351"/>
        <p:cNvGrpSpPr/>
        <p:nvPr/>
      </p:nvGrpSpPr>
      <p:grpSpPr>
        <a:xfrm>
          <a:off x="0" y="0"/>
          <a:ext cx="0" cy="0"/>
          <a:chOff x="0" y="0"/>
          <a:chExt cx="0" cy="0"/>
        </a:xfrm>
      </p:grpSpPr>
    </p:spTree>
    <p:extLst>
      <p:ext uri="{BB962C8B-B14F-4D97-AF65-F5344CB8AC3E}">
        <p14:creationId xmlns:p14="http://schemas.microsoft.com/office/powerpoint/2010/main" val="3466235597"/>
      </p:ext>
    </p:extLst>
  </p:cSld>
  <p:clrMap bg1="lt1" tx1="dk1" bg2="dk2" tx2="lt2" accent1="accent1" accent2="accent2" accent3="accent3" accent4="accent4" accent5="accent5" accent6="accent6" hlink="hlink" folHlink="folHlink"/>
  <p:sldLayoutIdLst>
    <p:sldLayoutId id="2147483905"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png"/><Relationship Id="rId7"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23.xml"/><Relationship Id="rId6" Type="http://schemas.openxmlformats.org/officeDocument/2006/relationships/image" Target="../media/image17.png"/><Relationship Id="rId5" Type="http://schemas.openxmlformats.org/officeDocument/2006/relationships/image" Target="../media/image16.jpg"/><Relationship Id="rId4" Type="http://schemas.openxmlformats.org/officeDocument/2006/relationships/image" Target="../media/image15.png"/><Relationship Id="rId9" Type="http://schemas.openxmlformats.org/officeDocument/2006/relationships/image" Target="../media/image20.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47.xml"/><Relationship Id="rId5" Type="http://schemas.openxmlformats.org/officeDocument/2006/relationships/image" Target="../media/image24.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47.xml"/><Relationship Id="rId5" Type="http://schemas.openxmlformats.org/officeDocument/2006/relationships/image" Target="../media/image24.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47.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4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36.xml"/><Relationship Id="rId5" Type="http://schemas.openxmlformats.org/officeDocument/2006/relationships/image" Target="../media/image38.jpg"/><Relationship Id="rId4" Type="http://schemas.openxmlformats.org/officeDocument/2006/relationships/image" Target="../media/image37.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36.xml"/><Relationship Id="rId4" Type="http://schemas.openxmlformats.org/officeDocument/2006/relationships/image" Target="../media/image38.jp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36.xml"/><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36.xml"/><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17.png"/><Relationship Id="rId7"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36.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17.png"/><Relationship Id="rId7"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36.xml"/><Relationship Id="rId6" Type="http://schemas.openxmlformats.org/officeDocument/2006/relationships/image" Target="../media/image49.png"/><Relationship Id="rId5" Type="http://schemas.openxmlformats.org/officeDocument/2006/relationships/image" Target="../media/image47.png"/><Relationship Id="rId10" Type="http://schemas.openxmlformats.org/officeDocument/2006/relationships/image" Target="../media/image53.png"/><Relationship Id="rId4" Type="http://schemas.openxmlformats.org/officeDocument/2006/relationships/image" Target="../media/image46.png"/><Relationship Id="rId9" Type="http://schemas.openxmlformats.org/officeDocument/2006/relationships/image" Target="../media/image5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36.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36.xml"/><Relationship Id="rId4" Type="http://schemas.openxmlformats.org/officeDocument/2006/relationships/image" Target="../media/image62.tiff"/></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3.xml"/><Relationship Id="rId1" Type="http://schemas.openxmlformats.org/officeDocument/2006/relationships/slideLayout" Target="../slideLayouts/slideLayout36.xml"/><Relationship Id="rId4" Type="http://schemas.openxmlformats.org/officeDocument/2006/relationships/image" Target="../media/image64.png"/></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36.xml"/><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5.xml"/><Relationship Id="rId1" Type="http://schemas.openxmlformats.org/officeDocument/2006/relationships/slideLayout" Target="../slideLayouts/slideLayout23.xml"/><Relationship Id="rId4" Type="http://schemas.openxmlformats.org/officeDocument/2006/relationships/image" Target="../media/image67.gif"/></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6.xml"/><Relationship Id="rId1" Type="http://schemas.openxmlformats.org/officeDocument/2006/relationships/slideLayout" Target="../slideLayouts/slideLayout53.xml"/></Relationships>
</file>

<file path=ppt/slides/_rels/slide39.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pn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8.png"/><Relationship Id="rId17" Type="http://schemas.openxmlformats.org/officeDocument/2006/relationships/image" Target="../media/image83.png"/><Relationship Id="rId2" Type="http://schemas.openxmlformats.org/officeDocument/2006/relationships/notesSlide" Target="../notesSlides/notesSlide37.xml"/><Relationship Id="rId16" Type="http://schemas.openxmlformats.org/officeDocument/2006/relationships/image" Target="../media/image82.png"/><Relationship Id="rId1" Type="http://schemas.openxmlformats.org/officeDocument/2006/relationships/slideLayout" Target="../slideLayouts/slideLayout53.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png"/><Relationship Id="rId15" Type="http://schemas.openxmlformats.org/officeDocument/2006/relationships/image" Target="../media/image81.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 Id="rId14" Type="http://schemas.openxmlformats.org/officeDocument/2006/relationships/image" Target="../media/image80.png"/></Relationships>
</file>

<file path=ppt/slides/_rels/slide4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8.xml"/><Relationship Id="rId1" Type="http://schemas.openxmlformats.org/officeDocument/2006/relationships/slideLayout" Target="../slideLayouts/slideLayout53.xml"/><Relationship Id="rId5" Type="http://schemas.openxmlformats.org/officeDocument/2006/relationships/image" Target="../media/image86.png"/><Relationship Id="rId4" Type="http://schemas.openxmlformats.org/officeDocument/2006/relationships/image" Target="../media/image85.png"/></Relationships>
</file>

<file path=ppt/slides/_rels/slide4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9.xml"/><Relationship Id="rId1" Type="http://schemas.openxmlformats.org/officeDocument/2006/relationships/slideLayout" Target="../slideLayouts/slideLayout53.xml"/><Relationship Id="rId5" Type="http://schemas.openxmlformats.org/officeDocument/2006/relationships/image" Target="../media/image89.png"/><Relationship Id="rId4" Type="http://schemas.openxmlformats.org/officeDocument/2006/relationships/image" Target="../media/image88.png"/></Relationships>
</file>

<file path=ppt/slides/_rels/slide42.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notesSlide" Target="../notesSlides/notesSlide40.xml"/><Relationship Id="rId1" Type="http://schemas.openxmlformats.org/officeDocument/2006/relationships/slideLayout" Target="../slideLayouts/slideLayout53.xml"/><Relationship Id="rId6" Type="http://schemas.openxmlformats.org/officeDocument/2006/relationships/image" Target="../media/image93.jpg"/><Relationship Id="rId11" Type="http://schemas.openxmlformats.org/officeDocument/2006/relationships/image" Target="../media/image98.png"/><Relationship Id="rId5" Type="http://schemas.openxmlformats.org/officeDocument/2006/relationships/image" Target="../media/image92.png"/><Relationship Id="rId10" Type="http://schemas.openxmlformats.org/officeDocument/2006/relationships/image" Target="../media/image97.png"/><Relationship Id="rId4" Type="http://schemas.openxmlformats.org/officeDocument/2006/relationships/image" Target="../media/image91.png"/><Relationship Id="rId9" Type="http://schemas.openxmlformats.org/officeDocument/2006/relationships/image" Target="../media/image96.png"/></Relationships>
</file>

<file path=ppt/slides/_rels/slide43.xml.rels><?xml version="1.0" encoding="UTF-8" standalone="yes"?>
<Relationships xmlns="http://schemas.openxmlformats.org/package/2006/relationships"><Relationship Id="rId3" Type="http://schemas.openxmlformats.org/officeDocument/2006/relationships/image" Target="../media/image99.jpg"/><Relationship Id="rId2" Type="http://schemas.openxmlformats.org/officeDocument/2006/relationships/notesSlide" Target="../notesSlides/notesSlide41.xml"/><Relationship Id="rId1" Type="http://schemas.openxmlformats.org/officeDocument/2006/relationships/slideLayout" Target="../slideLayouts/slideLayout125.xml"/></Relationships>
</file>

<file path=ppt/slides/_rels/slide44.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hyperlink" Target="http://www.youtube.com/watch?v=rGKZRuctSY0" TargetMode="External"/><Relationship Id="rId1" Type="http://schemas.openxmlformats.org/officeDocument/2006/relationships/slideLayout" Target="../slideLayouts/slideLayout127.xml"/></Relationships>
</file>

<file path=ppt/slides/_rels/slide45.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01.png"/><Relationship Id="rId7" Type="http://schemas.openxmlformats.org/officeDocument/2006/relationships/image" Target="../media/image104.png"/><Relationship Id="rId2" Type="http://schemas.openxmlformats.org/officeDocument/2006/relationships/notesSlide" Target="../notesSlides/notesSlide42.xml"/><Relationship Id="rId1" Type="http://schemas.openxmlformats.org/officeDocument/2006/relationships/slideLayout" Target="../slideLayouts/slideLayout131.xml"/><Relationship Id="rId6" Type="http://schemas.openxmlformats.org/officeDocument/2006/relationships/image" Target="../media/image103.png"/><Relationship Id="rId5" Type="http://schemas.openxmlformats.org/officeDocument/2006/relationships/image" Target="../media/image102.png"/><Relationship Id="rId10" Type="http://schemas.openxmlformats.org/officeDocument/2006/relationships/image" Target="../media/image107.png"/><Relationship Id="rId4" Type="http://schemas.openxmlformats.org/officeDocument/2006/relationships/image" Target="../media/image86.png"/><Relationship Id="rId9" Type="http://schemas.openxmlformats.org/officeDocument/2006/relationships/image" Target="../media/image106.png"/></Relationships>
</file>

<file path=ppt/slides/_rels/slide46.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08.png"/><Relationship Id="rId7" Type="http://schemas.openxmlformats.org/officeDocument/2006/relationships/image" Target="../media/image104.png"/><Relationship Id="rId12" Type="http://schemas.openxmlformats.org/officeDocument/2006/relationships/image" Target="../media/image111.png"/><Relationship Id="rId2" Type="http://schemas.openxmlformats.org/officeDocument/2006/relationships/notesSlide" Target="../notesSlides/notesSlide43.xml"/><Relationship Id="rId1" Type="http://schemas.openxmlformats.org/officeDocument/2006/relationships/slideLayout" Target="../slideLayouts/slideLayout131.xml"/><Relationship Id="rId6" Type="http://schemas.openxmlformats.org/officeDocument/2006/relationships/image" Target="../media/image103.png"/><Relationship Id="rId11" Type="http://schemas.openxmlformats.org/officeDocument/2006/relationships/image" Target="../media/image110.png"/><Relationship Id="rId5" Type="http://schemas.openxmlformats.org/officeDocument/2006/relationships/image" Target="../media/image102.png"/><Relationship Id="rId10" Type="http://schemas.openxmlformats.org/officeDocument/2006/relationships/image" Target="../media/image107.png"/><Relationship Id="rId4" Type="http://schemas.openxmlformats.org/officeDocument/2006/relationships/image" Target="../media/image109.png"/><Relationship Id="rId9" Type="http://schemas.openxmlformats.org/officeDocument/2006/relationships/image" Target="../media/image106.png"/></Relationships>
</file>

<file path=ppt/slides/_rels/slide47.xml.rels><?xml version="1.0" encoding="UTF-8" standalone="yes"?>
<Relationships xmlns="http://schemas.openxmlformats.org/package/2006/relationships"><Relationship Id="rId3" Type="http://schemas.openxmlformats.org/officeDocument/2006/relationships/hyperlink" Target="http://www.youtube.com/watch?v=VxrpB8cGpk8" TargetMode="External"/><Relationship Id="rId2" Type="http://schemas.openxmlformats.org/officeDocument/2006/relationships/notesSlide" Target="../notesSlides/notesSlide44.xml"/><Relationship Id="rId1" Type="http://schemas.openxmlformats.org/officeDocument/2006/relationships/slideLayout" Target="../slideLayouts/slideLayout127.xml"/><Relationship Id="rId4" Type="http://schemas.openxmlformats.org/officeDocument/2006/relationships/image" Target="../media/image112.jpg"/></Relationships>
</file>

<file path=ppt/slides/_rels/slide48.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120.png"/><Relationship Id="rId3" Type="http://schemas.openxmlformats.org/officeDocument/2006/relationships/image" Target="../media/image113.png"/><Relationship Id="rId7" Type="http://schemas.openxmlformats.org/officeDocument/2006/relationships/image" Target="../media/image116.png"/><Relationship Id="rId12" Type="http://schemas.openxmlformats.org/officeDocument/2006/relationships/image" Target="../media/image119.png"/><Relationship Id="rId2" Type="http://schemas.openxmlformats.org/officeDocument/2006/relationships/notesSlide" Target="../notesSlides/notesSlide45.xml"/><Relationship Id="rId1" Type="http://schemas.openxmlformats.org/officeDocument/2006/relationships/slideLayout" Target="../slideLayouts/slideLayout132.xml"/><Relationship Id="rId6" Type="http://schemas.openxmlformats.org/officeDocument/2006/relationships/image" Target="../media/image115.png"/><Relationship Id="rId11" Type="http://schemas.openxmlformats.org/officeDocument/2006/relationships/image" Target="../media/image110.png"/><Relationship Id="rId5" Type="http://schemas.openxmlformats.org/officeDocument/2006/relationships/image" Target="../media/image104.png"/><Relationship Id="rId10" Type="http://schemas.openxmlformats.org/officeDocument/2006/relationships/image" Target="../media/image118.png"/><Relationship Id="rId4" Type="http://schemas.openxmlformats.org/officeDocument/2006/relationships/image" Target="../media/image114.png"/><Relationship Id="rId9" Type="http://schemas.openxmlformats.org/officeDocument/2006/relationships/image" Target="../media/image117.png"/></Relationships>
</file>

<file path=ppt/slides/_rels/slide49.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22.jpg"/><Relationship Id="rId2" Type="http://schemas.openxmlformats.org/officeDocument/2006/relationships/hyperlink" Target="http://drive.google.com/file/d/1s8S_Pfu9Pb3h36BN-5QyO8_9FP5aaXff/view" TargetMode="Externa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8" Type="http://schemas.openxmlformats.org/officeDocument/2006/relationships/image" Target="../media/image96.png"/><Relationship Id="rId13" Type="http://schemas.openxmlformats.org/officeDocument/2006/relationships/image" Target="../media/image130.png"/><Relationship Id="rId18" Type="http://schemas.openxmlformats.org/officeDocument/2006/relationships/image" Target="../media/image90.png"/><Relationship Id="rId3" Type="http://schemas.openxmlformats.org/officeDocument/2006/relationships/image" Target="../media/image123.png"/><Relationship Id="rId21" Type="http://schemas.openxmlformats.org/officeDocument/2006/relationships/image" Target="../media/image136.png"/><Relationship Id="rId7" Type="http://schemas.openxmlformats.org/officeDocument/2006/relationships/image" Target="../media/image94.png"/><Relationship Id="rId12" Type="http://schemas.openxmlformats.org/officeDocument/2006/relationships/image" Target="../media/image129.png"/><Relationship Id="rId17" Type="http://schemas.openxmlformats.org/officeDocument/2006/relationships/image" Target="../media/image134.png"/><Relationship Id="rId2" Type="http://schemas.openxmlformats.org/officeDocument/2006/relationships/notesSlide" Target="../notesSlides/notesSlide46.xml"/><Relationship Id="rId16" Type="http://schemas.openxmlformats.org/officeDocument/2006/relationships/image" Target="../media/image133.png"/><Relationship Id="rId20" Type="http://schemas.openxmlformats.org/officeDocument/2006/relationships/image" Target="../media/image135.jpg"/><Relationship Id="rId1" Type="http://schemas.openxmlformats.org/officeDocument/2006/relationships/slideLayout" Target="../slideLayouts/slideLayout131.xml"/><Relationship Id="rId6" Type="http://schemas.openxmlformats.org/officeDocument/2006/relationships/image" Target="../media/image126.png"/><Relationship Id="rId11" Type="http://schemas.openxmlformats.org/officeDocument/2006/relationships/image" Target="../media/image128.png"/><Relationship Id="rId5" Type="http://schemas.openxmlformats.org/officeDocument/2006/relationships/image" Target="../media/image125.png"/><Relationship Id="rId15" Type="http://schemas.openxmlformats.org/officeDocument/2006/relationships/image" Target="../media/image132.png"/><Relationship Id="rId23" Type="http://schemas.openxmlformats.org/officeDocument/2006/relationships/image" Target="../media/image138.png"/><Relationship Id="rId10" Type="http://schemas.openxmlformats.org/officeDocument/2006/relationships/image" Target="../media/image127.png"/><Relationship Id="rId19" Type="http://schemas.openxmlformats.org/officeDocument/2006/relationships/image" Target="../media/image97.png"/><Relationship Id="rId4" Type="http://schemas.openxmlformats.org/officeDocument/2006/relationships/image" Target="../media/image124.png"/><Relationship Id="rId9" Type="http://schemas.openxmlformats.org/officeDocument/2006/relationships/image" Target="../media/image91.png"/><Relationship Id="rId14" Type="http://schemas.openxmlformats.org/officeDocument/2006/relationships/image" Target="../media/image131.png"/><Relationship Id="rId22" Type="http://schemas.openxmlformats.org/officeDocument/2006/relationships/image" Target="../media/image137.jpg"/></Relationships>
</file>

<file path=ppt/slides/_rels/slide52.xml.rels><?xml version="1.0" encoding="UTF-8" standalone="yes"?>
<Relationships xmlns="http://schemas.openxmlformats.org/package/2006/relationships"><Relationship Id="rId8" Type="http://schemas.openxmlformats.org/officeDocument/2006/relationships/image" Target="../media/image141.jpg"/><Relationship Id="rId13" Type="http://schemas.openxmlformats.org/officeDocument/2006/relationships/image" Target="../media/image146.png"/><Relationship Id="rId3" Type="http://schemas.openxmlformats.org/officeDocument/2006/relationships/image" Target="../media/image139.png"/><Relationship Id="rId7" Type="http://schemas.openxmlformats.org/officeDocument/2006/relationships/hyperlink" Target="https://drive.google.com/file/d/1kB8l81cZnV8U9iP7DHW6qtIZ_thwRDnj/view?usp=sharing" TargetMode="External"/><Relationship Id="rId12" Type="http://schemas.openxmlformats.org/officeDocument/2006/relationships/image" Target="../media/image145.png"/><Relationship Id="rId2" Type="http://schemas.openxmlformats.org/officeDocument/2006/relationships/notesSlide" Target="../notesSlides/notesSlide47.xml"/><Relationship Id="rId1" Type="http://schemas.openxmlformats.org/officeDocument/2006/relationships/slideLayout" Target="../slideLayouts/slideLayout131.xml"/><Relationship Id="rId6" Type="http://schemas.openxmlformats.org/officeDocument/2006/relationships/hyperlink" Target="https://drive.google.com/file/d/15PpN9RvkMJUoE9eCDRNti6F-hj3EBbZm/view?usp=sharing" TargetMode="External"/><Relationship Id="rId11" Type="http://schemas.openxmlformats.org/officeDocument/2006/relationships/image" Target="../media/image144.png"/><Relationship Id="rId5" Type="http://schemas.openxmlformats.org/officeDocument/2006/relationships/image" Target="../media/image140.png"/><Relationship Id="rId15" Type="http://schemas.openxmlformats.org/officeDocument/2006/relationships/hyperlink" Target="https://drive.google.com/file/d/17PlFIDs6tcH_s_XGy7acZf-opdUKqkzK/view?usp=sharing" TargetMode="External"/><Relationship Id="rId10" Type="http://schemas.openxmlformats.org/officeDocument/2006/relationships/image" Target="../media/image143.png"/><Relationship Id="rId4" Type="http://schemas.openxmlformats.org/officeDocument/2006/relationships/hyperlink" Target="https://drive.google.com/file/d/17Blc4sBnnuKS5iQHV6BuQc_oHBagzcn5/view?usp=sharing" TargetMode="External"/><Relationship Id="rId9" Type="http://schemas.openxmlformats.org/officeDocument/2006/relationships/image" Target="../media/image142.png"/><Relationship Id="rId14" Type="http://schemas.openxmlformats.org/officeDocument/2006/relationships/hyperlink" Target="https://drive.google.com/drive/folders/154n2YrivhkvVxq8mjIyZaw00Vtv1mpHA?usp=sharing"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ogi_30s_Countdown (2)">
            <a:hlinkClick r:id="" action="ppaction://media"/>
            <a:extLst>
              <a:ext uri="{FF2B5EF4-FFF2-40B4-BE49-F238E27FC236}">
                <a16:creationId xmlns:a16="http://schemas.microsoft.com/office/drawing/2014/main" id="{546708CB-92DB-4A60-87A4-1AF725D33E5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1565548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62ED5-6540-4B68-A57C-E31C584F3240}"/>
              </a:ext>
            </a:extLst>
          </p:cNvPr>
          <p:cNvSpPr>
            <a:spLocks noGrp="1"/>
          </p:cNvSpPr>
          <p:nvPr>
            <p:ph type="title"/>
          </p:nvPr>
        </p:nvSpPr>
        <p:spPr>
          <a:xfrm>
            <a:off x="386872" y="1350898"/>
            <a:ext cx="3230681" cy="857400"/>
          </a:xfrm>
        </p:spPr>
        <p:txBody>
          <a:bodyPr/>
          <a:lstStyle/>
          <a:p>
            <a:r>
              <a:rPr lang="en-US" dirty="0">
                <a:latin typeface="Poppins" panose="020B0604020202020204" charset="0"/>
                <a:cs typeface="Poppins" panose="020B0604020202020204" charset="0"/>
              </a:rPr>
              <a:t>CAPACITACI</a:t>
            </a:r>
            <a:r>
              <a:rPr lang="es-AR" dirty="0">
                <a:latin typeface="Poppins" panose="020B0604020202020204" charset="0"/>
                <a:cs typeface="Poppins" panose="020B0604020202020204" charset="0"/>
              </a:rPr>
              <a:t>ÓN PARA SOCIOS</a:t>
            </a:r>
            <a:endParaRPr lang="en-US" dirty="0">
              <a:latin typeface="Poppins" panose="020B0604020202020204" charset="0"/>
              <a:cs typeface="Poppins" panose="020B0604020202020204" charset="0"/>
            </a:endParaRPr>
          </a:p>
        </p:txBody>
      </p:sp>
      <p:sp>
        <p:nvSpPr>
          <p:cNvPr id="6" name="Rectangle 5">
            <a:extLst>
              <a:ext uri="{FF2B5EF4-FFF2-40B4-BE49-F238E27FC236}">
                <a16:creationId xmlns:a16="http://schemas.microsoft.com/office/drawing/2014/main" id="{69ADCC1C-B134-4B3D-B8FE-B8D358BB6A80}"/>
              </a:ext>
            </a:extLst>
          </p:cNvPr>
          <p:cNvSpPr/>
          <p:nvPr/>
        </p:nvSpPr>
        <p:spPr>
          <a:xfrm>
            <a:off x="205550" y="4821670"/>
            <a:ext cx="2195895" cy="287001"/>
          </a:xfrm>
          <a:prstGeom prst="rect">
            <a:avLst/>
          </a:prstGeom>
          <a:solidFill>
            <a:srgbClr val="824DFA"/>
          </a:solidFill>
          <a:ln>
            <a:solidFill>
              <a:srgbClr val="824DF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CA5C0C2-A0DD-4595-9E81-40DBD31A913C}"/>
              </a:ext>
            </a:extLst>
          </p:cNvPr>
          <p:cNvPicPr>
            <a:picLocks noChangeAspect="1"/>
          </p:cNvPicPr>
          <p:nvPr/>
        </p:nvPicPr>
        <p:blipFill>
          <a:blip r:embed="rId3"/>
          <a:stretch>
            <a:fillRect/>
          </a:stretch>
        </p:blipFill>
        <p:spPr>
          <a:xfrm>
            <a:off x="0" y="106791"/>
            <a:ext cx="2052656" cy="1026328"/>
          </a:xfrm>
          <a:prstGeom prst="rect">
            <a:avLst/>
          </a:prstGeom>
        </p:spPr>
      </p:pic>
      <p:sp>
        <p:nvSpPr>
          <p:cNvPr id="11" name="Subtitle 2">
            <a:extLst>
              <a:ext uri="{FF2B5EF4-FFF2-40B4-BE49-F238E27FC236}">
                <a16:creationId xmlns:a16="http://schemas.microsoft.com/office/drawing/2014/main" id="{17F3D907-B9D2-4442-9B9E-A401E209ADF5}"/>
              </a:ext>
            </a:extLst>
          </p:cNvPr>
          <p:cNvSpPr>
            <a:spLocks noGrp="1"/>
          </p:cNvSpPr>
          <p:nvPr>
            <p:ph type="subTitle" idx="1"/>
          </p:nvPr>
        </p:nvSpPr>
        <p:spPr>
          <a:xfrm>
            <a:off x="386872" y="2571750"/>
            <a:ext cx="3537706" cy="2066700"/>
          </a:xfrm>
        </p:spPr>
        <p:txBody>
          <a:bodyPr/>
          <a:lstStyle/>
          <a:p>
            <a:r>
              <a:rPr lang="es-AR" dirty="0">
                <a:latin typeface="Poppins" panose="020B0604020202020204" charset="0"/>
                <a:cs typeface="Poppins" panose="020B0604020202020204" charset="0"/>
              </a:rPr>
              <a:t>SOLUCIONES DE COLABORACIÓN PERSONAL</a:t>
            </a:r>
            <a:endParaRPr lang="en-US" dirty="0">
              <a:latin typeface="Poppins" panose="020B0604020202020204" charset="0"/>
              <a:cs typeface="Poppins" panose="020B0604020202020204" charset="0"/>
            </a:endParaRPr>
          </a:p>
        </p:txBody>
      </p:sp>
      <p:pic>
        <p:nvPicPr>
          <p:cNvPr id="4" name="Picture 3" descr="A picture containing indoor, table, dining table&#10;&#10;Description automatically generated">
            <a:extLst>
              <a:ext uri="{FF2B5EF4-FFF2-40B4-BE49-F238E27FC236}">
                <a16:creationId xmlns:a16="http://schemas.microsoft.com/office/drawing/2014/main" id="{871FACE4-8625-4F2A-A452-C64C5388CDB2}"/>
              </a:ext>
            </a:extLst>
          </p:cNvPr>
          <p:cNvPicPr>
            <a:picLocks noChangeAspect="1"/>
          </p:cNvPicPr>
          <p:nvPr/>
        </p:nvPicPr>
        <p:blipFill rotWithShape="1">
          <a:blip r:embed="rId4"/>
          <a:srcRect r="33333"/>
          <a:stretch/>
        </p:blipFill>
        <p:spPr>
          <a:xfrm>
            <a:off x="4572000" y="0"/>
            <a:ext cx="4572000" cy="5143500"/>
          </a:xfrm>
          <a:prstGeom prst="rect">
            <a:avLst/>
          </a:prstGeom>
        </p:spPr>
      </p:pic>
    </p:spTree>
    <p:extLst>
      <p:ext uri="{BB962C8B-B14F-4D97-AF65-F5344CB8AC3E}">
        <p14:creationId xmlns:p14="http://schemas.microsoft.com/office/powerpoint/2010/main" val="323864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13" name="Google Shape;213;p55"/>
          <p:cNvPicPr preferRelativeResize="0"/>
          <p:nvPr/>
        </p:nvPicPr>
        <p:blipFill rotWithShape="1">
          <a:blip r:embed="rId3">
            <a:alphaModFix/>
          </a:blip>
          <a:srcRect b="10297"/>
          <a:stretch/>
        </p:blipFill>
        <p:spPr>
          <a:xfrm>
            <a:off x="0" y="-1"/>
            <a:ext cx="9144000" cy="4613776"/>
          </a:xfrm>
          <a:prstGeom prst="rect">
            <a:avLst/>
          </a:prstGeom>
          <a:noFill/>
          <a:ln>
            <a:noFill/>
          </a:ln>
        </p:spPr>
      </p:pic>
      <p:pic>
        <p:nvPicPr>
          <p:cNvPr id="214" name="Google Shape;214;p55"/>
          <p:cNvPicPr preferRelativeResize="0"/>
          <p:nvPr/>
        </p:nvPicPr>
        <p:blipFill rotWithShape="1">
          <a:blip r:embed="rId3">
            <a:alphaModFix/>
          </a:blip>
          <a:srcRect b="13948"/>
          <a:stretch/>
        </p:blipFill>
        <p:spPr>
          <a:xfrm>
            <a:off x="0" y="717700"/>
            <a:ext cx="9144000" cy="4425800"/>
          </a:xfrm>
          <a:prstGeom prst="rect">
            <a:avLst/>
          </a:prstGeom>
          <a:noFill/>
          <a:ln>
            <a:noFill/>
          </a:ln>
        </p:spPr>
      </p:pic>
      <p:sp>
        <p:nvSpPr>
          <p:cNvPr id="215" name="Google Shape;215;p55"/>
          <p:cNvSpPr txBox="1"/>
          <p:nvPr/>
        </p:nvSpPr>
        <p:spPr>
          <a:xfrm>
            <a:off x="1090125" y="168150"/>
            <a:ext cx="6709500" cy="1885200"/>
          </a:xfrm>
          <a:prstGeom prst="rect">
            <a:avLst/>
          </a:prstGeom>
          <a:noFill/>
          <a:ln>
            <a:noFill/>
          </a:ln>
        </p:spPr>
        <p:txBody>
          <a:bodyPr spcFirstLastPara="1" wrap="square" lIns="19050" tIns="19050" rIns="19050" bIns="19050" anchor="ctr" anchorCtr="0">
            <a:noAutofit/>
          </a:bodyPr>
          <a:lstStyle/>
          <a:p>
            <a:pPr marL="0" marR="0" lvl="0" indent="0" algn="ctr" rtl="0">
              <a:lnSpc>
                <a:spcPct val="80000"/>
              </a:lnSpc>
              <a:spcBef>
                <a:spcPts val="0"/>
              </a:spcBef>
              <a:spcAft>
                <a:spcPts val="0"/>
              </a:spcAft>
              <a:buClr>
                <a:srgbClr val="FFFFFF"/>
              </a:buClr>
              <a:buSzPts val="7500"/>
              <a:buFont typeface="Arial"/>
              <a:buNone/>
            </a:pPr>
            <a:r>
              <a:rPr lang="en-US" sz="6000" b="1" dirty="0">
                <a:solidFill>
                  <a:srgbClr val="FFFFFF"/>
                </a:solidFill>
                <a:latin typeface="Poppins"/>
                <a:ea typeface="Poppins"/>
                <a:cs typeface="Poppins"/>
                <a:sym typeface="Poppins"/>
              </a:rPr>
              <a:t>COLABORACIÓN PERSONAL</a:t>
            </a:r>
            <a:endParaRPr sz="6000" b="0" i="0" u="none" strike="noStrike" cap="none" dirty="0">
              <a:solidFill>
                <a:srgbClr val="000000"/>
              </a:solidFill>
              <a:latin typeface="Poppins"/>
              <a:ea typeface="Poppins"/>
              <a:cs typeface="Poppins"/>
              <a:sym typeface="Poppins"/>
            </a:endParaRPr>
          </a:p>
        </p:txBody>
      </p:sp>
    </p:spTree>
    <p:extLst>
      <p:ext uri="{BB962C8B-B14F-4D97-AF65-F5344CB8AC3E}">
        <p14:creationId xmlns:p14="http://schemas.microsoft.com/office/powerpoint/2010/main" val="2029428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56"/>
          <p:cNvPicPr preferRelativeResize="0"/>
          <p:nvPr/>
        </p:nvPicPr>
        <p:blipFill rotWithShape="1">
          <a:blip r:embed="rId3">
            <a:alphaModFix/>
          </a:blip>
          <a:srcRect/>
          <a:stretch/>
        </p:blipFill>
        <p:spPr>
          <a:xfrm>
            <a:off x="-1" y="0"/>
            <a:ext cx="9144001" cy="5143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pic>
        <p:nvPicPr>
          <p:cNvPr id="225" name="Google Shape;225;p57"/>
          <p:cNvPicPr preferRelativeResize="0"/>
          <p:nvPr/>
        </p:nvPicPr>
        <p:blipFill rotWithShape="1">
          <a:blip r:embed="rId3">
            <a:alphaModFix/>
          </a:blip>
          <a:srcRect/>
          <a:stretch/>
        </p:blipFill>
        <p:spPr>
          <a:xfrm>
            <a:off x="0" y="0"/>
            <a:ext cx="9144000" cy="5143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3" name="Personal Collaboration Q2FY22 Video Ad D1 30s 16x9 en">
            <a:hlinkClick r:id="" action="ppaction://media"/>
            <a:extLst>
              <a:ext uri="{FF2B5EF4-FFF2-40B4-BE49-F238E27FC236}">
                <a16:creationId xmlns:a16="http://schemas.microsoft.com/office/drawing/2014/main" id="{99BE6AF3-310D-4885-934B-68214E05671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5143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pic>
        <p:nvPicPr>
          <p:cNvPr id="230" name="Google Shape;230;p58"/>
          <p:cNvPicPr preferRelativeResize="0"/>
          <p:nvPr/>
        </p:nvPicPr>
        <p:blipFill rotWithShape="1">
          <a:blip r:embed="rId3">
            <a:alphaModFix/>
          </a:blip>
          <a:srcRect/>
          <a:stretch/>
        </p:blipFill>
        <p:spPr>
          <a:xfrm>
            <a:off x="0" y="13246"/>
            <a:ext cx="9144000" cy="511700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pic>
        <p:nvPicPr>
          <p:cNvPr id="235" name="Google Shape;235;p59"/>
          <p:cNvPicPr preferRelativeResize="0"/>
          <p:nvPr/>
        </p:nvPicPr>
        <p:blipFill rotWithShape="1">
          <a:blip r:embed="rId3">
            <a:alphaModFix/>
          </a:blip>
          <a:srcRect/>
          <a:stretch/>
        </p:blipFill>
        <p:spPr>
          <a:xfrm>
            <a:off x="7457519" y="143547"/>
            <a:ext cx="1067292" cy="1236242"/>
          </a:xfrm>
          <a:prstGeom prst="rect">
            <a:avLst/>
          </a:prstGeom>
          <a:noFill/>
          <a:ln>
            <a:noFill/>
          </a:ln>
        </p:spPr>
      </p:pic>
      <p:pic>
        <p:nvPicPr>
          <p:cNvPr id="236" name="Google Shape;236;p59"/>
          <p:cNvPicPr preferRelativeResize="0"/>
          <p:nvPr/>
        </p:nvPicPr>
        <p:blipFill rotWithShape="1">
          <a:blip r:embed="rId4">
            <a:alphaModFix/>
          </a:blip>
          <a:srcRect/>
          <a:stretch/>
        </p:blipFill>
        <p:spPr>
          <a:xfrm>
            <a:off x="2551339" y="0"/>
            <a:ext cx="4041321" cy="5143500"/>
          </a:xfrm>
          <a:prstGeom prst="rect">
            <a:avLst/>
          </a:prstGeom>
          <a:noFill/>
          <a:ln>
            <a:noFill/>
          </a:ln>
        </p:spPr>
      </p:pic>
      <p:pic>
        <p:nvPicPr>
          <p:cNvPr id="237" name="Google Shape;237;p59" descr="Logitech MX Master Wireless Mouse (910-004337): Amazon.ca: Computers &amp;  Tablets"/>
          <p:cNvPicPr preferRelativeResize="0"/>
          <p:nvPr/>
        </p:nvPicPr>
        <p:blipFill rotWithShape="1">
          <a:blip r:embed="rId5">
            <a:alphaModFix/>
          </a:blip>
          <a:srcRect/>
          <a:stretch/>
        </p:blipFill>
        <p:spPr>
          <a:xfrm>
            <a:off x="7544267" y="3619904"/>
            <a:ext cx="803388" cy="1191983"/>
          </a:xfrm>
          <a:prstGeom prst="rect">
            <a:avLst/>
          </a:prstGeom>
          <a:noFill/>
          <a:ln>
            <a:noFill/>
          </a:ln>
        </p:spPr>
      </p:pic>
      <p:pic>
        <p:nvPicPr>
          <p:cNvPr id="238" name="Google Shape;238;p59"/>
          <p:cNvPicPr preferRelativeResize="0"/>
          <p:nvPr/>
        </p:nvPicPr>
        <p:blipFill rotWithShape="1">
          <a:blip r:embed="rId6">
            <a:alphaModFix/>
          </a:blip>
          <a:srcRect l="23371" r="26237"/>
          <a:stretch/>
        </p:blipFill>
        <p:spPr>
          <a:xfrm>
            <a:off x="7270889" y="1583483"/>
            <a:ext cx="1371244" cy="1530684"/>
          </a:xfrm>
          <a:prstGeom prst="rect">
            <a:avLst/>
          </a:prstGeom>
          <a:noFill/>
          <a:ln>
            <a:noFill/>
          </a:ln>
        </p:spPr>
      </p:pic>
      <p:pic>
        <p:nvPicPr>
          <p:cNvPr id="239" name="Google Shape;239;p59" descr="Logitech MX Keys Wireless Illuminated Keyboard"/>
          <p:cNvPicPr preferRelativeResize="0"/>
          <p:nvPr/>
        </p:nvPicPr>
        <p:blipFill rotWithShape="1">
          <a:blip r:embed="rId7">
            <a:alphaModFix/>
          </a:blip>
          <a:srcRect/>
          <a:stretch/>
        </p:blipFill>
        <p:spPr>
          <a:xfrm>
            <a:off x="481174" y="3645307"/>
            <a:ext cx="1468979" cy="1262593"/>
          </a:xfrm>
          <a:prstGeom prst="rect">
            <a:avLst/>
          </a:prstGeom>
          <a:noFill/>
          <a:ln>
            <a:noFill/>
          </a:ln>
        </p:spPr>
      </p:pic>
      <p:pic>
        <p:nvPicPr>
          <p:cNvPr id="240" name="Google Shape;240;p59" descr="3d model generic laptop 3 | Model, Laptop, 3d model"/>
          <p:cNvPicPr preferRelativeResize="0"/>
          <p:nvPr/>
        </p:nvPicPr>
        <p:blipFill rotWithShape="1">
          <a:blip r:embed="rId8">
            <a:alphaModFix/>
          </a:blip>
          <a:srcRect/>
          <a:stretch/>
        </p:blipFill>
        <p:spPr>
          <a:xfrm>
            <a:off x="466001" y="1924999"/>
            <a:ext cx="1421082" cy="1421082"/>
          </a:xfrm>
          <a:prstGeom prst="rect">
            <a:avLst/>
          </a:prstGeom>
          <a:noFill/>
          <a:ln>
            <a:noFill/>
          </a:ln>
        </p:spPr>
      </p:pic>
      <p:pic>
        <p:nvPicPr>
          <p:cNvPr id="241" name="Google Shape;241;p59" descr="computer Generic LCD Monitor 3D model | CGTrader"/>
          <p:cNvPicPr preferRelativeResize="0"/>
          <p:nvPr/>
        </p:nvPicPr>
        <p:blipFill rotWithShape="1">
          <a:blip r:embed="rId9">
            <a:alphaModFix/>
          </a:blip>
          <a:srcRect/>
          <a:stretch/>
        </p:blipFill>
        <p:spPr>
          <a:xfrm>
            <a:off x="351280" y="330753"/>
            <a:ext cx="1767630" cy="1262593"/>
          </a:xfrm>
          <a:prstGeom prst="rect">
            <a:avLst/>
          </a:prstGeom>
          <a:noFill/>
          <a:ln>
            <a:noFill/>
          </a:ln>
        </p:spPr>
      </p:pic>
      <p:sp>
        <p:nvSpPr>
          <p:cNvPr id="242" name="Google Shape;242;p59"/>
          <p:cNvSpPr/>
          <p:nvPr/>
        </p:nvSpPr>
        <p:spPr>
          <a:xfrm>
            <a:off x="7485871" y="191189"/>
            <a:ext cx="1030786" cy="1030786"/>
          </a:xfrm>
          <a:prstGeom prst="ellipse">
            <a:avLst/>
          </a:prstGeom>
          <a:noFill/>
          <a:ln w="254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3" name="Google Shape;243;p59"/>
          <p:cNvSpPr/>
          <p:nvPr/>
        </p:nvSpPr>
        <p:spPr>
          <a:xfrm>
            <a:off x="7193846" y="1541408"/>
            <a:ext cx="1614835" cy="1614835"/>
          </a:xfrm>
          <a:prstGeom prst="ellipse">
            <a:avLst/>
          </a:prstGeom>
          <a:noFill/>
          <a:ln w="254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4" name="Google Shape;244;p59"/>
          <p:cNvSpPr/>
          <p:nvPr/>
        </p:nvSpPr>
        <p:spPr>
          <a:xfrm>
            <a:off x="7264848" y="3479481"/>
            <a:ext cx="1472830" cy="1472830"/>
          </a:xfrm>
          <a:prstGeom prst="ellipse">
            <a:avLst/>
          </a:prstGeom>
          <a:noFill/>
          <a:ln w="254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5" name="Google Shape;245;p59"/>
          <p:cNvSpPr/>
          <p:nvPr/>
        </p:nvSpPr>
        <p:spPr>
          <a:xfrm>
            <a:off x="406322" y="3479481"/>
            <a:ext cx="1594246" cy="1594246"/>
          </a:xfrm>
          <a:prstGeom prst="ellipse">
            <a:avLst/>
          </a:prstGeom>
          <a:noFill/>
          <a:ln w="254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6" name="Google Shape;246;p59"/>
          <p:cNvSpPr/>
          <p:nvPr/>
        </p:nvSpPr>
        <p:spPr>
          <a:xfrm>
            <a:off x="406322" y="143547"/>
            <a:ext cx="1594246" cy="1594246"/>
          </a:xfrm>
          <a:prstGeom prst="ellipse">
            <a:avLst/>
          </a:prstGeom>
          <a:noFill/>
          <a:ln w="25400" cap="flat" cmpd="sng">
            <a:solidFill>
              <a:srgbClr val="8CCCC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7" name="Google Shape;247;p59"/>
          <p:cNvSpPr/>
          <p:nvPr/>
        </p:nvSpPr>
        <p:spPr>
          <a:xfrm>
            <a:off x="406322" y="1811514"/>
            <a:ext cx="1594246" cy="1594246"/>
          </a:xfrm>
          <a:prstGeom prst="ellipse">
            <a:avLst/>
          </a:prstGeom>
          <a:noFill/>
          <a:ln w="25400" cap="flat" cmpd="sng">
            <a:solidFill>
              <a:srgbClr val="8CCCC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cxnSp>
        <p:nvCxnSpPr>
          <p:cNvPr id="248" name="Google Shape;248;p59"/>
          <p:cNvCxnSpPr>
            <a:stCxn id="245" idx="6"/>
          </p:cNvCxnSpPr>
          <p:nvPr/>
        </p:nvCxnSpPr>
        <p:spPr>
          <a:xfrm rot="10800000" flipH="1">
            <a:off x="2000568" y="2899004"/>
            <a:ext cx="2209800" cy="1377600"/>
          </a:xfrm>
          <a:prstGeom prst="straightConnector1">
            <a:avLst/>
          </a:prstGeom>
          <a:noFill/>
          <a:ln w="19050" cap="flat" cmpd="sng">
            <a:solidFill>
              <a:srgbClr val="824EFA"/>
            </a:solidFill>
            <a:prstDash val="solid"/>
            <a:round/>
            <a:headEnd type="oval" w="lg" len="lg"/>
            <a:tailEnd type="oval" w="lg" len="lg"/>
          </a:ln>
        </p:spPr>
      </p:cxnSp>
      <p:cxnSp>
        <p:nvCxnSpPr>
          <p:cNvPr id="249" name="Google Shape;249;p59"/>
          <p:cNvCxnSpPr>
            <a:stCxn id="247" idx="6"/>
          </p:cNvCxnSpPr>
          <p:nvPr/>
        </p:nvCxnSpPr>
        <p:spPr>
          <a:xfrm>
            <a:off x="2000568" y="2608637"/>
            <a:ext cx="1486800" cy="216900"/>
          </a:xfrm>
          <a:prstGeom prst="straightConnector1">
            <a:avLst/>
          </a:prstGeom>
          <a:noFill/>
          <a:ln w="19050" cap="flat" cmpd="sng">
            <a:solidFill>
              <a:srgbClr val="8CCCC9"/>
            </a:solidFill>
            <a:prstDash val="solid"/>
            <a:round/>
            <a:headEnd type="oval" w="lg" len="lg"/>
            <a:tailEnd type="oval" w="lg" len="lg"/>
          </a:ln>
        </p:spPr>
      </p:cxnSp>
      <p:cxnSp>
        <p:nvCxnSpPr>
          <p:cNvPr id="250" name="Google Shape;250;p59"/>
          <p:cNvCxnSpPr>
            <a:stCxn id="246" idx="6"/>
          </p:cNvCxnSpPr>
          <p:nvPr/>
        </p:nvCxnSpPr>
        <p:spPr>
          <a:xfrm>
            <a:off x="2000568" y="940670"/>
            <a:ext cx="2571300" cy="1091700"/>
          </a:xfrm>
          <a:prstGeom prst="straightConnector1">
            <a:avLst/>
          </a:prstGeom>
          <a:noFill/>
          <a:ln w="19050" cap="flat" cmpd="sng">
            <a:solidFill>
              <a:srgbClr val="8CCCC9"/>
            </a:solidFill>
            <a:prstDash val="solid"/>
            <a:round/>
            <a:headEnd type="oval" w="lg" len="lg"/>
            <a:tailEnd type="oval" w="lg" len="lg"/>
          </a:ln>
        </p:spPr>
      </p:cxnSp>
      <p:cxnSp>
        <p:nvCxnSpPr>
          <p:cNvPr id="251" name="Google Shape;251;p59"/>
          <p:cNvCxnSpPr>
            <a:stCxn id="244" idx="2"/>
          </p:cNvCxnSpPr>
          <p:nvPr/>
        </p:nvCxnSpPr>
        <p:spPr>
          <a:xfrm rot="10800000">
            <a:off x="5442348" y="2899196"/>
            <a:ext cx="1822500" cy="1316700"/>
          </a:xfrm>
          <a:prstGeom prst="straightConnector1">
            <a:avLst/>
          </a:prstGeom>
          <a:noFill/>
          <a:ln w="19050" cap="flat" cmpd="sng">
            <a:solidFill>
              <a:srgbClr val="824EFA"/>
            </a:solidFill>
            <a:prstDash val="solid"/>
            <a:round/>
            <a:headEnd type="oval" w="lg" len="lg"/>
            <a:tailEnd type="oval" w="lg" len="lg"/>
          </a:ln>
        </p:spPr>
      </p:cxnSp>
      <p:cxnSp>
        <p:nvCxnSpPr>
          <p:cNvPr id="252" name="Google Shape;252;p59"/>
          <p:cNvCxnSpPr>
            <a:stCxn id="243" idx="2"/>
          </p:cNvCxnSpPr>
          <p:nvPr/>
        </p:nvCxnSpPr>
        <p:spPr>
          <a:xfrm flipH="1">
            <a:off x="5816846" y="2348826"/>
            <a:ext cx="1377000" cy="476700"/>
          </a:xfrm>
          <a:prstGeom prst="straightConnector1">
            <a:avLst/>
          </a:prstGeom>
          <a:noFill/>
          <a:ln w="19050" cap="flat" cmpd="sng">
            <a:solidFill>
              <a:srgbClr val="824EFA"/>
            </a:solidFill>
            <a:prstDash val="solid"/>
            <a:round/>
            <a:headEnd type="oval" w="lg" len="lg"/>
            <a:tailEnd type="oval" w="lg" len="lg"/>
          </a:ln>
        </p:spPr>
      </p:cxnSp>
      <p:cxnSp>
        <p:nvCxnSpPr>
          <p:cNvPr id="253" name="Google Shape;253;p59"/>
          <p:cNvCxnSpPr>
            <a:stCxn id="235" idx="1"/>
          </p:cNvCxnSpPr>
          <p:nvPr/>
        </p:nvCxnSpPr>
        <p:spPr>
          <a:xfrm flipH="1">
            <a:off x="4600319" y="761668"/>
            <a:ext cx="2857200" cy="850800"/>
          </a:xfrm>
          <a:prstGeom prst="straightConnector1">
            <a:avLst/>
          </a:prstGeom>
          <a:noFill/>
          <a:ln w="19050" cap="flat" cmpd="sng">
            <a:solidFill>
              <a:srgbClr val="824EFA"/>
            </a:solidFill>
            <a:prstDash val="solid"/>
            <a:round/>
            <a:headEnd type="oval" w="lg" len="lg"/>
            <a:tailEnd type="oval" w="lg" len="lg"/>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o Channel Video Personal Collaboration Tools MP4 SP (2)">
            <a:hlinkClick r:id="" action="ppaction://media"/>
            <a:extLst>
              <a:ext uri="{FF2B5EF4-FFF2-40B4-BE49-F238E27FC236}">
                <a16:creationId xmlns:a16="http://schemas.microsoft.com/office/drawing/2014/main" id="{4FBD4FA4-644C-4F7C-AB48-F7FF9D55E41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a:noFill/>
          <a:ln cap="flat">
            <a:noFill/>
          </a:ln>
        </p:spPr>
      </p:pic>
    </p:spTree>
    <p:extLst>
      <p:ext uri="{BB962C8B-B14F-4D97-AF65-F5344CB8AC3E}">
        <p14:creationId xmlns:p14="http://schemas.microsoft.com/office/powerpoint/2010/main" val="2434464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57"/>
        <p:cNvGrpSpPr/>
        <p:nvPr/>
      </p:nvGrpSpPr>
      <p:grpSpPr>
        <a:xfrm>
          <a:off x="0" y="0"/>
          <a:ext cx="0" cy="0"/>
          <a:chOff x="0" y="0"/>
          <a:chExt cx="0" cy="0"/>
        </a:xfrm>
      </p:grpSpPr>
      <p:sp>
        <p:nvSpPr>
          <p:cNvPr id="258" name="Google Shape;258;p60"/>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7400" dirty="0">
                <a:solidFill>
                  <a:srgbClr val="FFFFFF"/>
                </a:solidFill>
                <a:latin typeface="Poppins"/>
                <a:ea typeface="Poppins"/>
                <a:cs typeface="Poppins"/>
                <a:sym typeface="Poppins"/>
              </a:rPr>
              <a:t>WEBCAMS</a:t>
            </a:r>
            <a:endParaRPr sz="7400" dirty="0">
              <a:solidFill>
                <a:srgbClr val="FFFFFF"/>
              </a:solidFill>
              <a:latin typeface="Poppins"/>
              <a:ea typeface="Poppins"/>
              <a:cs typeface="Poppins"/>
              <a:sym typeface="Poppi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LOGITECH BRIO</a:t>
            </a:r>
            <a:br>
              <a:rPr lang="en-US" sz="5700" dirty="0">
                <a:solidFill>
                  <a:srgbClr val="FFFFFF"/>
                </a:solidFill>
                <a:latin typeface="Poppins"/>
                <a:ea typeface="Poppins"/>
                <a:cs typeface="Poppins"/>
                <a:sym typeface="Poppins"/>
              </a:rPr>
            </a:br>
            <a:r>
              <a:rPr lang="en-US" sz="2400" dirty="0">
                <a:solidFill>
                  <a:srgbClr val="FFFFFF"/>
                </a:solidFill>
                <a:latin typeface="Poppins"/>
                <a:ea typeface="Poppins"/>
                <a:cs typeface="Poppins"/>
                <a:sym typeface="Poppins"/>
              </a:rPr>
              <a:t>DEMO</a:t>
            </a:r>
            <a:endParaRPr sz="5700" dirty="0">
              <a:solidFill>
                <a:srgbClr val="FFFFFF"/>
              </a:solidFill>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p>
            <a:pPr marL="0" marR="0" lvl="0" indent="0" algn="l" defTabSz="914400" rtl="0" eaLnBrk="1" fontAlgn="auto" latinLnBrk="0" hangingPunct="0">
              <a:lnSpc>
                <a:spcPct val="100000"/>
              </a:lnSpc>
              <a:spcBef>
                <a:spcPts val="0"/>
              </a:spcBef>
              <a:spcAft>
                <a:spcPts val="0"/>
              </a:spcAft>
              <a:buClr>
                <a:srgbClr val="000000"/>
              </a:buClr>
              <a:buSzTx/>
              <a:buFont typeface="Arial"/>
              <a:buNone/>
              <a:tabLst/>
              <a:defRPr sz="1900" b="1" i="0" u="none" strike="noStrike" kern="0" cap="none" spc="0" baseline="0">
                <a:solidFill>
                  <a:srgbClr val="000000"/>
                </a:solidFill>
                <a:uFillTx/>
                <a:latin typeface="Helvetica"/>
                <a:ea typeface="Helvetica"/>
                <a:cs typeface="Helvetica"/>
              </a:defRPr>
            </a:pPr>
            <a:r>
              <a:rPr kumimoji="0" lang="en-US" sz="1900" b="1" i="0" u="none" strike="noStrike" kern="0" cap="none" spc="0" normalizeH="0" baseline="0" noProof="0" dirty="0">
                <a:ln>
                  <a:noFill/>
                </a:ln>
                <a:solidFill>
                  <a:srgbClr val="000000"/>
                </a:solidFill>
                <a:effectLst/>
                <a:uLnTx/>
                <a:uFillTx/>
                <a:latin typeface="Poppins" panose="00000500000000000000" pitchFamily="2" charset="0"/>
                <a:ea typeface="Helvetica"/>
                <a:cs typeface="Poppins" panose="00000500000000000000" pitchFamily="2" charset="0"/>
                <a:sym typeface="Arial"/>
              </a:rPr>
              <a:t>LOGITECH BRIO</a:t>
            </a:r>
            <a:endParaRPr kumimoji="0" lang="en-US" sz="1900" b="1" i="0" u="none" strike="noStrike" kern="0" cap="none" spc="0" normalizeH="0" baseline="0" noProof="0" dirty="0">
              <a:ln>
                <a:noFill/>
              </a:ln>
              <a:solidFill>
                <a:srgbClr val="824EFA"/>
              </a:solidFill>
              <a:effectLst/>
              <a:uLnTx/>
              <a:uFillTx/>
              <a:latin typeface="Poppins" panose="00000500000000000000" pitchFamily="2" charset="0"/>
              <a:ea typeface="Helvetica"/>
              <a:cs typeface="Poppins" panose="00000500000000000000" pitchFamily="2" charset="0"/>
              <a:sym typeface="Arial"/>
            </a:endParaRPr>
          </a:p>
        </p:txBody>
      </p:sp>
      <p:sp>
        <p:nvSpPr>
          <p:cNvPr id="43" name="Google Shape;277;p63">
            <a:extLst>
              <a:ext uri="{FF2B5EF4-FFF2-40B4-BE49-F238E27FC236}">
                <a16:creationId xmlns:a16="http://schemas.microsoft.com/office/drawing/2014/main" id="{93A49DAD-F913-4FE6-8FF6-74BFD6CBB741}"/>
              </a:ext>
            </a:extLst>
          </p:cNvPr>
          <p:cNvSpPr txBox="1"/>
          <p:nvPr/>
        </p:nvSpPr>
        <p:spPr>
          <a:xfrm>
            <a:off x="5843785" y="455219"/>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LED infra-</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rojo</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/sensor</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2" name="Group 1">
            <a:extLst>
              <a:ext uri="{FF2B5EF4-FFF2-40B4-BE49-F238E27FC236}">
                <a16:creationId xmlns:a16="http://schemas.microsoft.com/office/drawing/2014/main" id="{8BD14D2B-769B-4BAA-8558-F55A25942936}"/>
              </a:ext>
            </a:extLst>
          </p:cNvPr>
          <p:cNvGrpSpPr/>
          <p:nvPr/>
        </p:nvGrpSpPr>
        <p:grpSpPr>
          <a:xfrm>
            <a:off x="966365" y="817164"/>
            <a:ext cx="8129053" cy="4240077"/>
            <a:chOff x="812852" y="885158"/>
            <a:chExt cx="8129053" cy="4240077"/>
          </a:xfrm>
        </p:grpSpPr>
        <p:pic>
          <p:nvPicPr>
            <p:cNvPr id="40" name="Google Shape;274;p63">
              <a:extLst>
                <a:ext uri="{FF2B5EF4-FFF2-40B4-BE49-F238E27FC236}">
                  <a16:creationId xmlns:a16="http://schemas.microsoft.com/office/drawing/2014/main" id="{053691B4-6A85-43EC-B5C0-7915035DAB14}"/>
                </a:ext>
              </a:extLst>
            </p:cNvPr>
            <p:cNvPicPr preferRelativeResize="0"/>
            <p:nvPr/>
          </p:nvPicPr>
          <p:blipFill rotWithShape="1">
            <a:blip r:embed="rId3">
              <a:alphaModFix/>
            </a:blip>
            <a:srcRect t="18363" b="14489"/>
            <a:stretch/>
          </p:blipFill>
          <p:spPr>
            <a:xfrm>
              <a:off x="1549471" y="885158"/>
              <a:ext cx="5405082" cy="4240077"/>
            </a:xfrm>
            <a:prstGeom prst="rect">
              <a:avLst/>
            </a:prstGeom>
            <a:noFill/>
            <a:ln>
              <a:noFill/>
            </a:ln>
          </p:spPr>
        </p:pic>
        <p:sp>
          <p:nvSpPr>
            <p:cNvPr id="41" name="Google Shape;275;p63">
              <a:extLst>
                <a:ext uri="{FF2B5EF4-FFF2-40B4-BE49-F238E27FC236}">
                  <a16:creationId xmlns:a16="http://schemas.microsoft.com/office/drawing/2014/main" id="{8A7D20E8-60A7-4F13-A27C-04C3229F8159}"/>
                </a:ext>
              </a:extLst>
            </p:cNvPr>
            <p:cNvSpPr txBox="1"/>
            <p:nvPr/>
          </p:nvSpPr>
          <p:spPr>
            <a:xfrm>
              <a:off x="1067409" y="889385"/>
              <a:ext cx="2140245" cy="317483"/>
            </a:xfrm>
            <a:prstGeom prst="rect">
              <a:avLst/>
            </a:prstGeom>
            <a:noFill/>
            <a:ln>
              <a:noFill/>
            </a:ln>
          </p:spPr>
          <p:txBody>
            <a:bodyPr spcFirstLastPara="1" wrap="square" lIns="91425" tIns="91425" rIns="91425" bIns="91425" anchor="t" anchorCtr="0">
              <a:no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lang="es-AR" sz="1100" dirty="0">
                  <a:solidFill>
                    <a:sysClr val="windowText" lastClr="000000"/>
                  </a:solidFill>
                  <a:highlight>
                    <a:srgbClr val="FFFFFF"/>
                  </a:highlight>
                  <a:latin typeface="Poppins" panose="020B0604020202020204" charset="0"/>
                  <a:cs typeface="Poppins" panose="020B0604020202020204" charset="0"/>
                </a:rPr>
                <a:t>l</a:t>
              </a:r>
              <a:r>
                <a:rPr kumimoji="0" lang="es-AR"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uz</a:t>
              </a:r>
              <a:r>
                <a:rPr kumimoji="0" lang="es-AR"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indicadora de video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42" name="Google Shape;276;p63">
              <a:extLst>
                <a:ext uri="{FF2B5EF4-FFF2-40B4-BE49-F238E27FC236}">
                  <a16:creationId xmlns:a16="http://schemas.microsoft.com/office/drawing/2014/main" id="{F4338D52-2E75-4189-B59A-D0DD143608D8}"/>
                </a:ext>
              </a:extLst>
            </p:cNvPr>
            <p:cNvCxnSpPr/>
            <p:nvPr/>
          </p:nvCxnSpPr>
          <p:spPr>
            <a:xfrm rot="10800000">
              <a:off x="4232191" y="986124"/>
              <a:ext cx="0" cy="493601"/>
            </a:xfrm>
            <a:prstGeom prst="straightConnector1">
              <a:avLst/>
            </a:prstGeom>
            <a:noFill/>
            <a:ln w="9525" cap="flat" cmpd="sng">
              <a:solidFill>
                <a:srgbClr val="FF7F2C"/>
              </a:solidFill>
              <a:prstDash val="solid"/>
              <a:round/>
              <a:headEnd type="oval" w="lg" len="lg"/>
              <a:tailEnd type="oval" w="lg" len="lg"/>
            </a:ln>
          </p:spPr>
        </p:cxnSp>
        <p:grpSp>
          <p:nvGrpSpPr>
            <p:cNvPr id="44" name="Google Shape;278;p63">
              <a:extLst>
                <a:ext uri="{FF2B5EF4-FFF2-40B4-BE49-F238E27FC236}">
                  <a16:creationId xmlns:a16="http://schemas.microsoft.com/office/drawing/2014/main" id="{CF3A6520-3FDA-4196-926C-77B37EDEE860}"/>
                </a:ext>
              </a:extLst>
            </p:cNvPr>
            <p:cNvGrpSpPr/>
            <p:nvPr/>
          </p:nvGrpSpPr>
          <p:grpSpPr>
            <a:xfrm>
              <a:off x="5194712" y="1049136"/>
              <a:ext cx="481922" cy="626988"/>
              <a:chOff x="5628628" y="745350"/>
              <a:chExt cx="481922" cy="626988"/>
            </a:xfrm>
          </p:grpSpPr>
          <p:cxnSp>
            <p:nvCxnSpPr>
              <p:cNvPr id="45" name="Google Shape;279;p63">
                <a:extLst>
                  <a:ext uri="{FF2B5EF4-FFF2-40B4-BE49-F238E27FC236}">
                    <a16:creationId xmlns:a16="http://schemas.microsoft.com/office/drawing/2014/main" id="{55E2C6B7-BA05-470A-8823-66A23FF8D323}"/>
                  </a:ext>
                </a:extLst>
              </p:cNvPr>
              <p:cNvCxnSpPr>
                <a:cxnSpLocks/>
              </p:cNvCxnSpPr>
              <p:nvPr/>
            </p:nvCxnSpPr>
            <p:spPr>
              <a:xfrm flipV="1">
                <a:off x="5628628" y="745350"/>
                <a:ext cx="155522" cy="626988"/>
              </a:xfrm>
              <a:prstGeom prst="straightConnector1">
                <a:avLst/>
              </a:prstGeom>
              <a:noFill/>
              <a:ln w="9525" cap="flat" cmpd="sng">
                <a:solidFill>
                  <a:srgbClr val="FF7F2C"/>
                </a:solidFill>
                <a:prstDash val="solid"/>
                <a:round/>
                <a:headEnd type="oval" w="lg" len="lg"/>
                <a:tailEnd type="none" w="sm" len="sm"/>
              </a:ln>
            </p:spPr>
          </p:cxnSp>
          <p:cxnSp>
            <p:nvCxnSpPr>
              <p:cNvPr id="46" name="Google Shape;280;p63">
                <a:extLst>
                  <a:ext uri="{FF2B5EF4-FFF2-40B4-BE49-F238E27FC236}">
                    <a16:creationId xmlns:a16="http://schemas.microsoft.com/office/drawing/2014/main" id="{F3F20EFC-94F7-467E-AB2C-1ED2F636C96A}"/>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47" name="Google Shape;281;p63">
              <a:extLst>
                <a:ext uri="{FF2B5EF4-FFF2-40B4-BE49-F238E27FC236}">
                  <a16:creationId xmlns:a16="http://schemas.microsoft.com/office/drawing/2014/main" id="{8C1C72FC-B647-4E36-B5E5-656D50F23293}"/>
                </a:ext>
              </a:extLst>
            </p:cNvPr>
            <p:cNvSpPr txBox="1"/>
            <p:nvPr/>
          </p:nvSpPr>
          <p:spPr>
            <a:xfrm>
              <a:off x="812852" y="3799261"/>
              <a:ext cx="2075572"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s-ES" sz="1100" dirty="0">
                  <a:solidFill>
                    <a:sysClr val="windowText" lastClr="000000"/>
                  </a:solidFill>
                  <a:latin typeface="Poppins" panose="020B0604020202020204" charset="0"/>
                  <a:cs typeface="Poppins" panose="020B0604020202020204" charset="0"/>
                </a:rPr>
                <a:t>m</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ontaje</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flexible, bisagras blandas adaptables a varios tamaños de monitores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48" name="Google Shape;282;p63">
              <a:extLst>
                <a:ext uri="{FF2B5EF4-FFF2-40B4-BE49-F238E27FC236}">
                  <a16:creationId xmlns:a16="http://schemas.microsoft.com/office/drawing/2014/main" id="{7979F26F-3265-443F-80C7-4208A70E7116}"/>
                </a:ext>
              </a:extLst>
            </p:cNvPr>
            <p:cNvGrpSpPr/>
            <p:nvPr/>
          </p:nvGrpSpPr>
          <p:grpSpPr>
            <a:xfrm rot="10800000" flipH="1">
              <a:off x="4921145" y="2377473"/>
              <a:ext cx="1704650" cy="73564"/>
              <a:chOff x="5611650" y="745350"/>
              <a:chExt cx="498900" cy="554400"/>
            </a:xfrm>
          </p:grpSpPr>
          <p:cxnSp>
            <p:nvCxnSpPr>
              <p:cNvPr id="49" name="Google Shape;283;p63">
                <a:extLst>
                  <a:ext uri="{FF2B5EF4-FFF2-40B4-BE49-F238E27FC236}">
                    <a16:creationId xmlns:a16="http://schemas.microsoft.com/office/drawing/2014/main" id="{C59D8B10-5D3D-401D-9BD5-C85C38A0BE06}"/>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50" name="Google Shape;284;p63">
                <a:extLst>
                  <a:ext uri="{FF2B5EF4-FFF2-40B4-BE49-F238E27FC236}">
                    <a16:creationId xmlns:a16="http://schemas.microsoft.com/office/drawing/2014/main" id="{65B51688-AB90-414F-A41C-7F062DE87F2D}"/>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51" name="Google Shape;285;p63">
              <a:extLst>
                <a:ext uri="{FF2B5EF4-FFF2-40B4-BE49-F238E27FC236}">
                  <a16:creationId xmlns:a16="http://schemas.microsoft.com/office/drawing/2014/main" id="{822A0BA5-9691-48D7-BFC0-EEA6FD5BFB2A}"/>
                </a:ext>
              </a:extLst>
            </p:cNvPr>
            <p:cNvGrpSpPr/>
            <p:nvPr/>
          </p:nvGrpSpPr>
          <p:grpSpPr>
            <a:xfrm flipH="1">
              <a:off x="3286769" y="1121724"/>
              <a:ext cx="382207" cy="554400"/>
              <a:chOff x="5611650" y="745350"/>
              <a:chExt cx="498900" cy="554400"/>
            </a:xfrm>
          </p:grpSpPr>
          <p:cxnSp>
            <p:nvCxnSpPr>
              <p:cNvPr id="52" name="Google Shape;286;p63">
                <a:extLst>
                  <a:ext uri="{FF2B5EF4-FFF2-40B4-BE49-F238E27FC236}">
                    <a16:creationId xmlns:a16="http://schemas.microsoft.com/office/drawing/2014/main" id="{CC7E09FD-461B-4544-A6AA-6B78DD87D257}"/>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53" name="Google Shape;287;p63">
                <a:extLst>
                  <a:ext uri="{FF2B5EF4-FFF2-40B4-BE49-F238E27FC236}">
                    <a16:creationId xmlns:a16="http://schemas.microsoft.com/office/drawing/2014/main" id="{1651E1CD-1986-4EAC-B9A9-38C81E082747}"/>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54" name="Google Shape;288;p63">
              <a:extLst>
                <a:ext uri="{FF2B5EF4-FFF2-40B4-BE49-F238E27FC236}">
                  <a16:creationId xmlns:a16="http://schemas.microsoft.com/office/drawing/2014/main" id="{539C4801-0395-4679-9BB1-1C2CA9F4DCAF}"/>
                </a:ext>
              </a:extLst>
            </p:cNvPr>
            <p:cNvSpPr txBox="1"/>
            <p:nvPr/>
          </p:nvSpPr>
          <p:spPr>
            <a:xfrm>
              <a:off x="5787604" y="4393481"/>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pic>
          <p:nvPicPr>
            <p:cNvPr id="55" name="Google Shape;290;p63">
              <a:extLst>
                <a:ext uri="{FF2B5EF4-FFF2-40B4-BE49-F238E27FC236}">
                  <a16:creationId xmlns:a16="http://schemas.microsoft.com/office/drawing/2014/main" id="{25394C27-5984-40F5-BCBA-5847991F658B}"/>
                </a:ext>
              </a:extLst>
            </p:cNvPr>
            <p:cNvPicPr preferRelativeResize="0"/>
            <p:nvPr/>
          </p:nvPicPr>
          <p:blipFill rotWithShape="1">
            <a:blip r:embed="rId4">
              <a:alphaModFix/>
            </a:blip>
            <a:srcRect/>
            <a:stretch/>
          </p:blipFill>
          <p:spPr>
            <a:xfrm>
              <a:off x="6967214" y="1027961"/>
              <a:ext cx="951775" cy="1106116"/>
            </a:xfrm>
            <a:prstGeom prst="rect">
              <a:avLst/>
            </a:prstGeom>
            <a:noFill/>
            <a:ln>
              <a:noFill/>
            </a:ln>
          </p:spPr>
        </p:pic>
        <p:sp>
          <p:nvSpPr>
            <p:cNvPr id="56" name="Google Shape;291;p63">
              <a:extLst>
                <a:ext uri="{FF2B5EF4-FFF2-40B4-BE49-F238E27FC236}">
                  <a16:creationId xmlns:a16="http://schemas.microsoft.com/office/drawing/2014/main" id="{0DE9D9C3-CFB3-4DAA-B566-888C18AA65F6}"/>
                </a:ext>
              </a:extLst>
            </p:cNvPr>
            <p:cNvSpPr txBox="1"/>
            <p:nvPr/>
          </p:nvSpPr>
          <p:spPr>
            <a:xfrm>
              <a:off x="7872156" y="1454498"/>
              <a:ext cx="1069749" cy="409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s-AR" sz="1100" dirty="0">
                  <a:solidFill>
                    <a:sysClr val="windowText" lastClr="000000"/>
                  </a:solidFill>
                  <a:highlight>
                    <a:srgbClr val="FFFFFF"/>
                  </a:highlight>
                  <a:latin typeface="Poppins" panose="020B0604020202020204" charset="0"/>
                  <a:cs typeface="Poppins" panose="020B0604020202020204" charset="0"/>
                </a:rPr>
                <a:t>t</a:t>
              </a:r>
              <a:r>
                <a:rPr kumimoji="0" lang="es-AR"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apa de privacidad</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57" name="Google Shape;292;p63">
              <a:extLst>
                <a:ext uri="{FF2B5EF4-FFF2-40B4-BE49-F238E27FC236}">
                  <a16:creationId xmlns:a16="http://schemas.microsoft.com/office/drawing/2014/main" id="{6E812F1E-5B1C-4318-B1C8-081F2ECBD21F}"/>
                </a:ext>
              </a:extLst>
            </p:cNvPr>
            <p:cNvCxnSpPr/>
            <p:nvPr/>
          </p:nvCxnSpPr>
          <p:spPr>
            <a:xfrm>
              <a:off x="7918988" y="1375085"/>
              <a:ext cx="617000" cy="0"/>
            </a:xfrm>
            <a:prstGeom prst="straightConnector1">
              <a:avLst/>
            </a:prstGeom>
            <a:noFill/>
            <a:ln w="9525" cap="flat" cmpd="sng">
              <a:solidFill>
                <a:srgbClr val="FF7F2C"/>
              </a:solidFill>
              <a:prstDash val="solid"/>
              <a:round/>
              <a:headEnd type="oval" w="lg" len="lg"/>
              <a:tailEnd type="oval" w="lg" len="lg"/>
            </a:ln>
          </p:spPr>
        </p:cxnSp>
        <p:grpSp>
          <p:nvGrpSpPr>
            <p:cNvPr id="58" name="Google Shape;293;p63">
              <a:extLst>
                <a:ext uri="{FF2B5EF4-FFF2-40B4-BE49-F238E27FC236}">
                  <a16:creationId xmlns:a16="http://schemas.microsoft.com/office/drawing/2014/main" id="{F59EFDEA-91E3-4A55-9963-FD71B322F106}"/>
                </a:ext>
              </a:extLst>
            </p:cNvPr>
            <p:cNvGrpSpPr/>
            <p:nvPr/>
          </p:nvGrpSpPr>
          <p:grpSpPr>
            <a:xfrm rot="10800000">
              <a:off x="2981977" y="2482558"/>
              <a:ext cx="1187603" cy="561614"/>
              <a:chOff x="5611650" y="745350"/>
              <a:chExt cx="498900" cy="554400"/>
            </a:xfrm>
          </p:grpSpPr>
          <p:cxnSp>
            <p:nvCxnSpPr>
              <p:cNvPr id="59" name="Google Shape;294;p63">
                <a:extLst>
                  <a:ext uri="{FF2B5EF4-FFF2-40B4-BE49-F238E27FC236}">
                    <a16:creationId xmlns:a16="http://schemas.microsoft.com/office/drawing/2014/main" id="{1A8669B4-32B1-4652-B95F-113002D49F5C}"/>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0" name="Google Shape;295;p63">
                <a:extLst>
                  <a:ext uri="{FF2B5EF4-FFF2-40B4-BE49-F238E27FC236}">
                    <a16:creationId xmlns:a16="http://schemas.microsoft.com/office/drawing/2014/main" id="{47344F17-AD72-4B8B-ACC6-9B5C3E4760DB}"/>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61" name="Google Shape;296;p63">
              <a:extLst>
                <a:ext uri="{FF2B5EF4-FFF2-40B4-BE49-F238E27FC236}">
                  <a16:creationId xmlns:a16="http://schemas.microsoft.com/office/drawing/2014/main" id="{4F2AAA08-1E14-49E2-8BE1-DAB0F6D72A9D}"/>
                </a:ext>
              </a:extLst>
            </p:cNvPr>
            <p:cNvSpPr txBox="1"/>
            <p:nvPr/>
          </p:nvSpPr>
          <p:spPr>
            <a:xfrm>
              <a:off x="1241230" y="2834386"/>
              <a:ext cx="1641300" cy="577200"/>
            </a:xfrm>
            <a:prstGeom prst="rect">
              <a:avLst/>
            </a:prstGeom>
            <a:noFill/>
            <a:ln>
              <a:noFill/>
            </a:ln>
          </p:spPr>
          <p:txBody>
            <a:bodyPr spcFirstLastPara="1" wrap="square" lIns="91425" tIns="91425" rIns="91425" bIns="91425" anchor="t" anchorCtr="0">
              <a:no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clip extraíble con rosca para trípode</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62" name="Google Shape;297;p63">
              <a:extLst>
                <a:ext uri="{FF2B5EF4-FFF2-40B4-BE49-F238E27FC236}">
                  <a16:creationId xmlns:a16="http://schemas.microsoft.com/office/drawing/2014/main" id="{5447C819-36EB-4A87-9363-249F91890453}"/>
                </a:ext>
              </a:extLst>
            </p:cNvPr>
            <p:cNvSpPr txBox="1"/>
            <p:nvPr/>
          </p:nvSpPr>
          <p:spPr>
            <a:xfrm>
              <a:off x="6797596" y="2150299"/>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highlight>
                    <a:srgbClr val="FFFFFF"/>
                  </a:highlight>
                  <a:latin typeface="Poppins" panose="020B0604020202020204" charset="0"/>
                  <a:ea typeface="Calibri"/>
                  <a:cs typeface="Poppins" panose="020B0604020202020204" charset="0"/>
                  <a:sym typeface="Calibri"/>
                </a:rPr>
                <a:t>micrófono doble</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ea typeface="Calibri"/>
                <a:cs typeface="Poppins" panose="020B0604020202020204" charset="0"/>
                <a:sym typeface="Calibri"/>
              </a:endParaRPr>
            </a:p>
            <a:p>
              <a:pPr marL="0" marR="0" lvl="0" indent="0" defTabSz="914400" eaLnBrk="1" fontAlgn="auto" latinLnBrk="0" hangingPunct="1">
                <a:lnSpc>
                  <a:spcPct val="100000"/>
                </a:lnSpc>
                <a:spcBef>
                  <a:spcPts val="0"/>
                </a:spcBef>
                <a:spcAft>
                  <a:spcPts val="0"/>
                </a:spcAft>
                <a:buClr>
                  <a:srgbClr val="888888"/>
                </a:buClr>
                <a:buSzPts val="140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63" name="Google Shape;298;p63">
              <a:extLst>
                <a:ext uri="{FF2B5EF4-FFF2-40B4-BE49-F238E27FC236}">
                  <a16:creationId xmlns:a16="http://schemas.microsoft.com/office/drawing/2014/main" id="{00DF114E-843B-442A-95B0-FEC6D22A46CA}"/>
                </a:ext>
              </a:extLst>
            </p:cNvPr>
            <p:cNvGrpSpPr/>
            <p:nvPr/>
          </p:nvGrpSpPr>
          <p:grpSpPr>
            <a:xfrm rot="10800000">
              <a:off x="2044199" y="2067186"/>
              <a:ext cx="1836701" cy="493915"/>
              <a:chOff x="5611650" y="745350"/>
              <a:chExt cx="498900" cy="554400"/>
            </a:xfrm>
          </p:grpSpPr>
          <p:cxnSp>
            <p:nvCxnSpPr>
              <p:cNvPr id="64" name="Google Shape;299;p63">
                <a:extLst>
                  <a:ext uri="{FF2B5EF4-FFF2-40B4-BE49-F238E27FC236}">
                    <a16:creationId xmlns:a16="http://schemas.microsoft.com/office/drawing/2014/main" id="{7E7885B9-A48D-48CE-A706-C9CD115875C0}"/>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5" name="Google Shape;300;p63">
                <a:extLst>
                  <a:ext uri="{FF2B5EF4-FFF2-40B4-BE49-F238E27FC236}">
                    <a16:creationId xmlns:a16="http://schemas.microsoft.com/office/drawing/2014/main" id="{BC8CAB18-C08B-4413-99AD-B7E373A34F31}"/>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66" name="Google Shape;301;p63">
              <a:extLst>
                <a:ext uri="{FF2B5EF4-FFF2-40B4-BE49-F238E27FC236}">
                  <a16:creationId xmlns:a16="http://schemas.microsoft.com/office/drawing/2014/main" id="{E75A7CD4-045C-42BA-A4E6-4588CFFB58B8}"/>
                </a:ext>
              </a:extLst>
            </p:cNvPr>
            <p:cNvSpPr txBox="1"/>
            <p:nvPr/>
          </p:nvSpPr>
          <p:spPr>
            <a:xfrm>
              <a:off x="884390" y="2235801"/>
              <a:ext cx="977843" cy="409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n-US" sz="1100" dirty="0">
                  <a:solidFill>
                    <a:sysClr val="windowText" lastClr="000000"/>
                  </a:solidFill>
                  <a:highlight>
                    <a:srgbClr val="FFFFFF"/>
                  </a:highlight>
                  <a:latin typeface="Poppins" panose="020B0604020202020204" charset="0"/>
                  <a:cs typeface="Poppins" panose="020B0604020202020204" charset="0"/>
                </a:rPr>
                <a:t>z</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oom</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digital 5x</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pic>
          <p:nvPicPr>
            <p:cNvPr id="67" name="Google Shape;302;p63" descr="RightLight 3 HDR_Pictograms.png">
              <a:extLst>
                <a:ext uri="{FF2B5EF4-FFF2-40B4-BE49-F238E27FC236}">
                  <a16:creationId xmlns:a16="http://schemas.microsoft.com/office/drawing/2014/main" id="{D89DB90B-35F1-476F-92A3-6C331E4A2F87}"/>
                </a:ext>
              </a:extLst>
            </p:cNvPr>
            <p:cNvPicPr preferRelativeResize="0"/>
            <p:nvPr/>
          </p:nvPicPr>
          <p:blipFill rotWithShape="1">
            <a:blip r:embed="rId5">
              <a:alphaModFix/>
            </a:blip>
            <a:srcRect/>
            <a:stretch/>
          </p:blipFill>
          <p:spPr>
            <a:xfrm>
              <a:off x="5774190" y="3198164"/>
              <a:ext cx="777626" cy="807662"/>
            </a:xfrm>
            <a:prstGeom prst="rect">
              <a:avLst/>
            </a:prstGeom>
            <a:noFill/>
            <a:ln>
              <a:noFill/>
            </a:ln>
          </p:spPr>
        </p:pic>
        <p:pic>
          <p:nvPicPr>
            <p:cNvPr id="68" name="Google Shape;303;p63" descr="Foofighters Pictograms Ultra secure login with facial recog.png">
              <a:extLst>
                <a:ext uri="{FF2B5EF4-FFF2-40B4-BE49-F238E27FC236}">
                  <a16:creationId xmlns:a16="http://schemas.microsoft.com/office/drawing/2014/main" id="{E5149098-1F5F-4199-B3CB-62DA33354E2B}"/>
                </a:ext>
              </a:extLst>
            </p:cNvPr>
            <p:cNvPicPr preferRelativeResize="0"/>
            <p:nvPr/>
          </p:nvPicPr>
          <p:blipFill rotWithShape="1">
            <a:blip r:embed="rId6">
              <a:alphaModFix/>
            </a:blip>
            <a:srcRect/>
            <a:stretch/>
          </p:blipFill>
          <p:spPr>
            <a:xfrm>
              <a:off x="7478519" y="3196513"/>
              <a:ext cx="774954" cy="809244"/>
            </a:xfrm>
            <a:prstGeom prst="rect">
              <a:avLst/>
            </a:prstGeom>
            <a:noFill/>
            <a:ln>
              <a:noFill/>
            </a:ln>
          </p:spPr>
        </p:pic>
        <p:sp>
          <p:nvSpPr>
            <p:cNvPr id="69" name="Google Shape;304;p63">
              <a:extLst>
                <a:ext uri="{FF2B5EF4-FFF2-40B4-BE49-F238E27FC236}">
                  <a16:creationId xmlns:a16="http://schemas.microsoft.com/office/drawing/2014/main" id="{A68A154C-8FD8-4DB8-B121-4F03D6DAF6D7}"/>
                </a:ext>
              </a:extLst>
            </p:cNvPr>
            <p:cNvSpPr txBox="1"/>
            <p:nvPr/>
          </p:nvSpPr>
          <p:spPr>
            <a:xfrm>
              <a:off x="5350234" y="4090262"/>
              <a:ext cx="1641300" cy="577200"/>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
                  <a:srgbClr val="888888"/>
                </a:buClr>
                <a:buSzPts val="1400"/>
                <a:buFontTx/>
                <a:buNone/>
                <a:tabLst/>
                <a:defRPr/>
              </a:pP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tecnlogía</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RightLight</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3</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70" name="Google Shape;305;p63">
              <a:extLst>
                <a:ext uri="{FF2B5EF4-FFF2-40B4-BE49-F238E27FC236}">
                  <a16:creationId xmlns:a16="http://schemas.microsoft.com/office/drawing/2014/main" id="{053C1AB5-EB4D-4BED-9244-E9EF8395074D}"/>
                </a:ext>
              </a:extLst>
            </p:cNvPr>
            <p:cNvSpPr txBox="1"/>
            <p:nvPr/>
          </p:nvSpPr>
          <p:spPr>
            <a:xfrm>
              <a:off x="7050757" y="4107994"/>
              <a:ext cx="1641300" cy="577200"/>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
                  <a:srgbClr val="888888"/>
                </a:buClr>
                <a:buSzPts val="1400"/>
                <a:buFontTx/>
                <a:buNone/>
                <a:tabLst/>
                <a:defRPr/>
              </a:pPr>
              <a:r>
                <a:rPr lang="en-US" sz="1100" dirty="0">
                  <a:solidFill>
                    <a:sysClr val="windowText" lastClr="000000"/>
                  </a:solidFill>
                  <a:latin typeface="Poppins" panose="020B0604020202020204" charset="0"/>
                  <a:cs typeface="Poppins" panose="020B0604020202020204" charset="0"/>
                </a:rPr>
                <a:t>m</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áxima</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seguridad</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con Windows Hello™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ea typeface="Calibri"/>
                <a:cs typeface="Poppins" panose="020B0604020202020204" charset="0"/>
                <a:sym typeface="Calibri"/>
              </a:endParaRPr>
            </a:p>
            <a:p>
              <a:pPr marL="0" marR="0" lvl="0" indent="0" algn="r"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algn="r"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71" name="Google Shape;306;p63">
              <a:extLst>
                <a:ext uri="{FF2B5EF4-FFF2-40B4-BE49-F238E27FC236}">
                  <a16:creationId xmlns:a16="http://schemas.microsoft.com/office/drawing/2014/main" id="{983A11E4-F2ED-4185-9117-4E3DD443FBA4}"/>
                </a:ext>
              </a:extLst>
            </p:cNvPr>
            <p:cNvGrpSpPr/>
            <p:nvPr/>
          </p:nvGrpSpPr>
          <p:grpSpPr>
            <a:xfrm rot="10800000">
              <a:off x="2917292" y="4052798"/>
              <a:ext cx="1071324" cy="86758"/>
              <a:chOff x="5611650" y="745350"/>
              <a:chExt cx="498900" cy="554400"/>
            </a:xfrm>
          </p:grpSpPr>
          <p:cxnSp>
            <p:nvCxnSpPr>
              <p:cNvPr id="72" name="Google Shape;307;p63">
                <a:extLst>
                  <a:ext uri="{FF2B5EF4-FFF2-40B4-BE49-F238E27FC236}">
                    <a16:creationId xmlns:a16="http://schemas.microsoft.com/office/drawing/2014/main" id="{5D652016-4903-4966-939E-76D61639537E}"/>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73" name="Google Shape;308;p63">
                <a:extLst>
                  <a:ext uri="{FF2B5EF4-FFF2-40B4-BE49-F238E27FC236}">
                    <a16:creationId xmlns:a16="http://schemas.microsoft.com/office/drawing/2014/main" id="{B64BC78E-2E1E-448D-B09F-FE8CAFEB46B2}"/>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C930E</a:t>
            </a:r>
          </a:p>
        </p:txBody>
      </p:sp>
      <p:sp>
        <p:nvSpPr>
          <p:cNvPr id="112" name="Google Shape;1002;p20">
            <a:extLst>
              <a:ext uri="{FF2B5EF4-FFF2-40B4-BE49-F238E27FC236}">
                <a16:creationId xmlns:a16="http://schemas.microsoft.com/office/drawing/2014/main" id="{0E2C5AA8-042B-44B7-87E1-F075A347EBD7}"/>
              </a:ext>
            </a:extLst>
          </p:cNvPr>
          <p:cNvSpPr txBox="1"/>
          <p:nvPr/>
        </p:nvSpPr>
        <p:spPr>
          <a:xfrm>
            <a:off x="163203" y="4365956"/>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pic>
        <p:nvPicPr>
          <p:cNvPr id="53" name="Google Shape;979;p20">
            <a:extLst>
              <a:ext uri="{FF2B5EF4-FFF2-40B4-BE49-F238E27FC236}">
                <a16:creationId xmlns:a16="http://schemas.microsoft.com/office/drawing/2014/main" id="{67652A85-AAE6-4BAB-A039-F0D0A1DB71BA}"/>
              </a:ext>
            </a:extLst>
          </p:cNvPr>
          <p:cNvPicPr preferRelativeResize="0"/>
          <p:nvPr/>
        </p:nvPicPr>
        <p:blipFill>
          <a:blip r:embed="rId3" cstate="print">
            <a:extLst>
              <a:ext uri="{BEBA8EAE-BF5A-486C-A8C5-ECC9F3942E4B}">
                <a14:imgProps xmlns:a14="http://schemas.microsoft.com/office/drawing/2010/main">
                  <a14:imgLayer r:embed="rId4">
                    <a14:imgEffect>
                      <a14:backgroundRemoval t="10000" b="90000" l="10000" r="90000">
                        <a14:foregroundMark x1="26742" y1="20832" x2="26742" y2="20832"/>
                        <a14:foregroundMark x1="31608" y1="19701" x2="31608" y2="19701"/>
                        <a14:foregroundMark x1="28727" y1="26040" x2="28727" y2="26040"/>
                        <a14:foregroundMark x1="29428" y1="26241" x2="29428" y2="26241"/>
                        <a14:foregroundMark x1="30167" y1="30642" x2="30167" y2="30642"/>
                        <a14:foregroundMark x1="29583" y1="29189" x2="29583" y2="29189"/>
                        <a14:foregroundMark x1="30401" y1="31732" x2="30401" y2="31732"/>
                        <a14:foregroundMark x1="30479" y1="32620" x2="30479" y2="32620"/>
                        <a14:foregroundMark x1="29778" y1="22568" x2="29778" y2="22568"/>
                        <a14:foregroundMark x1="30090" y1="20832" x2="30090" y2="20832"/>
                        <a14:foregroundMark x1="70417" y1="25030" x2="70417" y2="25030"/>
                        <a14:foregroundMark x1="70767" y1="29350" x2="70767" y2="29350"/>
                        <a14:foregroundMark x1="70339" y1="30803" x2="70339" y2="30803"/>
                        <a14:foregroundMark x1="70105" y1="31732" x2="70105" y2="31732"/>
                        <a14:foregroundMark x1="69949" y1="32459" x2="69949" y2="32459"/>
                        <a14:foregroundMark x1="69560" y1="33387" x2="69560" y2="33387"/>
                        <a14:foregroundMark x1="69404" y1="34275" x2="69404" y2="34275"/>
                      </a14:backgroundRemoval>
                    </a14:imgEffect>
                  </a14:imgLayer>
                </a14:imgProps>
              </a:ext>
              <a:ext uri="{28A0092B-C50C-407E-A947-70E740481C1C}">
                <a14:useLocalDpi xmlns:a14="http://schemas.microsoft.com/office/drawing/2010/main"/>
              </a:ext>
            </a:extLst>
          </a:blip>
          <a:srcRect/>
          <a:stretch/>
        </p:blipFill>
        <p:spPr>
          <a:xfrm>
            <a:off x="2328246" y="1063999"/>
            <a:ext cx="4487508" cy="4329509"/>
          </a:xfrm>
          <a:prstGeom prst="rect">
            <a:avLst/>
          </a:prstGeom>
          <a:noFill/>
          <a:ln>
            <a:noFill/>
          </a:ln>
        </p:spPr>
      </p:pic>
      <p:sp>
        <p:nvSpPr>
          <p:cNvPr id="54" name="Google Shape;981;p20">
            <a:extLst>
              <a:ext uri="{FF2B5EF4-FFF2-40B4-BE49-F238E27FC236}">
                <a16:creationId xmlns:a16="http://schemas.microsoft.com/office/drawing/2014/main" id="{9155443B-8C25-4309-A3BE-5CD9D3B305D8}"/>
              </a:ext>
            </a:extLst>
          </p:cNvPr>
          <p:cNvSpPr txBox="1">
            <a:spLocks/>
          </p:cNvSpPr>
          <p:nvPr/>
        </p:nvSpPr>
        <p:spPr>
          <a:xfrm>
            <a:off x="1687343" y="907517"/>
            <a:ext cx="13395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dirty="0">
                <a:highlight>
                  <a:srgbClr val="FFFFFF"/>
                </a:highlight>
                <a:latin typeface="Poppins" panose="020B0604020202020204" charset="0"/>
                <a:cs typeface="Poppins" panose="020B0604020202020204" charset="0"/>
              </a:rPr>
              <a:t>zoom digital </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4x</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cxnSp>
        <p:nvCxnSpPr>
          <p:cNvPr id="55" name="Google Shape;983;p20">
            <a:extLst>
              <a:ext uri="{FF2B5EF4-FFF2-40B4-BE49-F238E27FC236}">
                <a16:creationId xmlns:a16="http://schemas.microsoft.com/office/drawing/2014/main" id="{D1A4F283-0E05-44F0-82AF-2057485A199D}"/>
              </a:ext>
            </a:extLst>
          </p:cNvPr>
          <p:cNvCxnSpPr>
            <a:cxnSpLocks/>
          </p:cNvCxnSpPr>
          <p:nvPr/>
        </p:nvCxnSpPr>
        <p:spPr>
          <a:xfrm flipV="1">
            <a:off x="4574500" y="1114992"/>
            <a:ext cx="0" cy="505373"/>
          </a:xfrm>
          <a:prstGeom prst="straightConnector1">
            <a:avLst/>
          </a:prstGeom>
          <a:noFill/>
          <a:ln w="9525" cap="flat" cmpd="sng">
            <a:solidFill>
              <a:srgbClr val="FF7F2C"/>
            </a:solidFill>
            <a:prstDash val="solid"/>
            <a:round/>
            <a:headEnd type="oval" w="lg" len="lg"/>
            <a:tailEnd type="oval" w="lg" len="lg"/>
          </a:ln>
        </p:spPr>
      </p:cxnSp>
      <p:sp>
        <p:nvSpPr>
          <p:cNvPr id="56" name="Google Shape;984;p20">
            <a:extLst>
              <a:ext uri="{FF2B5EF4-FFF2-40B4-BE49-F238E27FC236}">
                <a16:creationId xmlns:a16="http://schemas.microsoft.com/office/drawing/2014/main" id="{F6DE8B1E-10B2-4DF3-A9F6-C4231171FE30}"/>
              </a:ext>
            </a:extLst>
          </p:cNvPr>
          <p:cNvSpPr txBox="1">
            <a:spLocks/>
          </p:cNvSpPr>
          <p:nvPr/>
        </p:nvSpPr>
        <p:spPr>
          <a:xfrm>
            <a:off x="6347963" y="1010893"/>
            <a:ext cx="2185978"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s-E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video HD de 1080p con compresión de video H.264</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grpSp>
        <p:nvGrpSpPr>
          <p:cNvPr id="57" name="Google Shape;985;p20">
            <a:extLst>
              <a:ext uri="{FF2B5EF4-FFF2-40B4-BE49-F238E27FC236}">
                <a16:creationId xmlns:a16="http://schemas.microsoft.com/office/drawing/2014/main" id="{5F081A98-631A-474B-9AA5-E2B9312581F5}"/>
              </a:ext>
            </a:extLst>
          </p:cNvPr>
          <p:cNvGrpSpPr/>
          <p:nvPr/>
        </p:nvGrpSpPr>
        <p:grpSpPr>
          <a:xfrm>
            <a:off x="5023101" y="1250592"/>
            <a:ext cx="1267225" cy="577192"/>
            <a:chOff x="5611650" y="745350"/>
            <a:chExt cx="498900" cy="554400"/>
          </a:xfrm>
        </p:grpSpPr>
        <p:cxnSp>
          <p:nvCxnSpPr>
            <p:cNvPr id="58" name="Google Shape;986;p20">
              <a:extLst>
                <a:ext uri="{FF2B5EF4-FFF2-40B4-BE49-F238E27FC236}">
                  <a16:creationId xmlns:a16="http://schemas.microsoft.com/office/drawing/2014/main" id="{2BA52DCB-6D9D-444C-BCF1-3ED71F841FC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59" name="Google Shape;987;p20">
              <a:extLst>
                <a:ext uri="{FF2B5EF4-FFF2-40B4-BE49-F238E27FC236}">
                  <a16:creationId xmlns:a16="http://schemas.microsoft.com/office/drawing/2014/main" id="{6C942835-9133-48CC-A041-238C72153783}"/>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60" name="Google Shape;988;p20">
            <a:extLst>
              <a:ext uri="{FF2B5EF4-FFF2-40B4-BE49-F238E27FC236}">
                <a16:creationId xmlns:a16="http://schemas.microsoft.com/office/drawing/2014/main" id="{C95565FD-5F62-421F-B67E-B019F960CA6F}"/>
              </a:ext>
            </a:extLst>
          </p:cNvPr>
          <p:cNvGrpSpPr/>
          <p:nvPr/>
        </p:nvGrpSpPr>
        <p:grpSpPr>
          <a:xfrm rot="10800000" flipH="1">
            <a:off x="5305167" y="3737546"/>
            <a:ext cx="590947" cy="297269"/>
            <a:chOff x="5611650" y="745350"/>
            <a:chExt cx="498900" cy="554400"/>
          </a:xfrm>
        </p:grpSpPr>
        <p:cxnSp>
          <p:nvCxnSpPr>
            <p:cNvPr id="61" name="Google Shape;989;p20">
              <a:extLst>
                <a:ext uri="{FF2B5EF4-FFF2-40B4-BE49-F238E27FC236}">
                  <a16:creationId xmlns:a16="http://schemas.microsoft.com/office/drawing/2014/main" id="{3CC973E2-5B9E-48F7-97AE-CDF6D0497FD9}"/>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2" name="Google Shape;990;p20">
              <a:extLst>
                <a:ext uri="{FF2B5EF4-FFF2-40B4-BE49-F238E27FC236}">
                  <a16:creationId xmlns:a16="http://schemas.microsoft.com/office/drawing/2014/main" id="{8FFF7798-C40B-4AF3-A60F-8941F1E25DAC}"/>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63" name="Google Shape;991;p20">
            <a:extLst>
              <a:ext uri="{FF2B5EF4-FFF2-40B4-BE49-F238E27FC236}">
                <a16:creationId xmlns:a16="http://schemas.microsoft.com/office/drawing/2014/main" id="{288D5FCE-174A-4342-B460-9B4B04AD3E92}"/>
              </a:ext>
            </a:extLst>
          </p:cNvPr>
          <p:cNvSpPr txBox="1">
            <a:spLocks/>
          </p:cNvSpPr>
          <p:nvPr/>
        </p:nvSpPr>
        <p:spPr>
          <a:xfrm>
            <a:off x="6010425" y="3852773"/>
            <a:ext cx="1962901"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clip universal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listo</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para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trípode</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se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adapta</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a laptops,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monitores</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LCD o CRT</a:t>
            </a: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grpSp>
        <p:nvGrpSpPr>
          <p:cNvPr id="64" name="Google Shape;992;p20">
            <a:extLst>
              <a:ext uri="{FF2B5EF4-FFF2-40B4-BE49-F238E27FC236}">
                <a16:creationId xmlns:a16="http://schemas.microsoft.com/office/drawing/2014/main" id="{C7AD3B5A-09ED-4F17-A126-9E882631ECB7}"/>
              </a:ext>
            </a:extLst>
          </p:cNvPr>
          <p:cNvGrpSpPr/>
          <p:nvPr/>
        </p:nvGrpSpPr>
        <p:grpSpPr>
          <a:xfrm rot="10800000" flipH="1">
            <a:off x="5190715" y="2506341"/>
            <a:ext cx="1704650" cy="73564"/>
            <a:chOff x="5611650" y="745350"/>
            <a:chExt cx="498900" cy="554400"/>
          </a:xfrm>
        </p:grpSpPr>
        <p:cxnSp>
          <p:nvCxnSpPr>
            <p:cNvPr id="65" name="Google Shape;993;p20">
              <a:extLst>
                <a:ext uri="{FF2B5EF4-FFF2-40B4-BE49-F238E27FC236}">
                  <a16:creationId xmlns:a16="http://schemas.microsoft.com/office/drawing/2014/main" id="{126F45B7-1047-46BC-8B64-D457222F73F6}"/>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6" name="Google Shape;994;p20">
              <a:extLst>
                <a:ext uri="{FF2B5EF4-FFF2-40B4-BE49-F238E27FC236}">
                  <a16:creationId xmlns:a16="http://schemas.microsoft.com/office/drawing/2014/main" id="{62AA0E2F-0023-44C6-BBE2-8C5709AA5AAC}"/>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67" name="Google Shape;999;p20">
            <a:extLst>
              <a:ext uri="{FF2B5EF4-FFF2-40B4-BE49-F238E27FC236}">
                <a16:creationId xmlns:a16="http://schemas.microsoft.com/office/drawing/2014/main" id="{D09E80BC-D7AE-4653-A9E8-59BB6DABF347}"/>
              </a:ext>
            </a:extLst>
          </p:cNvPr>
          <p:cNvGrpSpPr/>
          <p:nvPr/>
        </p:nvGrpSpPr>
        <p:grpSpPr>
          <a:xfrm flipH="1">
            <a:off x="3094756" y="1143767"/>
            <a:ext cx="382207" cy="881648"/>
            <a:chOff x="5611650" y="745350"/>
            <a:chExt cx="498900" cy="554400"/>
          </a:xfrm>
        </p:grpSpPr>
        <p:cxnSp>
          <p:nvCxnSpPr>
            <p:cNvPr id="68" name="Google Shape;1000;p20">
              <a:extLst>
                <a:ext uri="{FF2B5EF4-FFF2-40B4-BE49-F238E27FC236}">
                  <a16:creationId xmlns:a16="http://schemas.microsoft.com/office/drawing/2014/main" id="{9E14B25D-C875-42AA-A3DF-79A3C976F9D7}"/>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9" name="Google Shape;1001;p20">
              <a:extLst>
                <a:ext uri="{FF2B5EF4-FFF2-40B4-BE49-F238E27FC236}">
                  <a16:creationId xmlns:a16="http://schemas.microsoft.com/office/drawing/2014/main" id="{EB82EB23-101C-476B-92F0-1E105AE29DE0}"/>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70" name="Google Shape;1002;p20">
            <a:extLst>
              <a:ext uri="{FF2B5EF4-FFF2-40B4-BE49-F238E27FC236}">
                <a16:creationId xmlns:a16="http://schemas.microsoft.com/office/drawing/2014/main" id="{0D545897-CDE1-4E24-9E13-14133B875B9C}"/>
              </a:ext>
            </a:extLst>
          </p:cNvPr>
          <p:cNvSpPr txBox="1"/>
          <p:nvPr/>
        </p:nvSpPr>
        <p:spPr>
          <a:xfrm>
            <a:off x="98775" y="4517345"/>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sp>
        <p:nvSpPr>
          <p:cNvPr id="71" name="Google Shape;984;p20">
            <a:extLst>
              <a:ext uri="{FF2B5EF4-FFF2-40B4-BE49-F238E27FC236}">
                <a16:creationId xmlns:a16="http://schemas.microsoft.com/office/drawing/2014/main" id="{EB07FA86-7DC7-4EAF-B31F-8F179F495257}"/>
              </a:ext>
            </a:extLst>
          </p:cNvPr>
          <p:cNvSpPr txBox="1">
            <a:spLocks/>
          </p:cNvSpPr>
          <p:nvPr/>
        </p:nvSpPr>
        <p:spPr>
          <a:xfrm>
            <a:off x="7067165" y="2279167"/>
            <a:ext cx="1858895"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2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micrófonos</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omnidireccionales</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grpSp>
        <p:nvGrpSpPr>
          <p:cNvPr id="72" name="Google Shape;992;p20">
            <a:extLst>
              <a:ext uri="{FF2B5EF4-FFF2-40B4-BE49-F238E27FC236}">
                <a16:creationId xmlns:a16="http://schemas.microsoft.com/office/drawing/2014/main" id="{C22BB612-2645-4E1B-B52C-244B65CFD5F7}"/>
              </a:ext>
            </a:extLst>
          </p:cNvPr>
          <p:cNvGrpSpPr/>
          <p:nvPr/>
        </p:nvGrpSpPr>
        <p:grpSpPr>
          <a:xfrm rot="10800000">
            <a:off x="1678627" y="2264918"/>
            <a:ext cx="2170540" cy="286694"/>
            <a:chOff x="5611650" y="745350"/>
            <a:chExt cx="498900" cy="554400"/>
          </a:xfrm>
        </p:grpSpPr>
        <p:cxnSp>
          <p:nvCxnSpPr>
            <p:cNvPr id="73" name="Google Shape;993;p20">
              <a:extLst>
                <a:ext uri="{FF2B5EF4-FFF2-40B4-BE49-F238E27FC236}">
                  <a16:creationId xmlns:a16="http://schemas.microsoft.com/office/drawing/2014/main" id="{E0884E23-110A-42D0-AA9E-881C29ADC29E}"/>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74" name="Google Shape;994;p20">
              <a:extLst>
                <a:ext uri="{FF2B5EF4-FFF2-40B4-BE49-F238E27FC236}">
                  <a16:creationId xmlns:a16="http://schemas.microsoft.com/office/drawing/2014/main" id="{3CDE1A27-432C-4E3D-9AF7-6F59F33BD5DE}"/>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75" name="Google Shape;1004;p20">
            <a:extLst>
              <a:ext uri="{FF2B5EF4-FFF2-40B4-BE49-F238E27FC236}">
                <a16:creationId xmlns:a16="http://schemas.microsoft.com/office/drawing/2014/main" id="{7631FA9F-50CB-4D21-A49C-98E735793BF3}"/>
              </a:ext>
            </a:extLst>
          </p:cNvPr>
          <p:cNvSpPr txBox="1">
            <a:spLocks/>
          </p:cNvSpPr>
          <p:nvPr/>
        </p:nvSpPr>
        <p:spPr>
          <a:xfrm>
            <a:off x="413382" y="2297767"/>
            <a:ext cx="1179346" cy="40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highlight>
                  <a:srgbClr val="FFFFFF"/>
                </a:highlight>
                <a:latin typeface="Poppins" panose="020B0604020202020204" charset="0"/>
                <a:ea typeface="Arial"/>
                <a:cs typeface="Poppins" panose="020B0604020202020204" charset="0"/>
                <a:sym typeface="Arial"/>
              </a:rPr>
              <a:t>c</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ampo</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de vision de 90°</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pic>
        <p:nvPicPr>
          <p:cNvPr id="76" name="Google Shape;1034;p21" descr="RightLight 3 HDR_Pictograms.png">
            <a:extLst>
              <a:ext uri="{FF2B5EF4-FFF2-40B4-BE49-F238E27FC236}">
                <a16:creationId xmlns:a16="http://schemas.microsoft.com/office/drawing/2014/main" id="{AEF25E62-7F0A-48D1-A572-1C9A2CD74694}"/>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1170674" y="3333711"/>
            <a:ext cx="777626" cy="807662"/>
          </a:xfrm>
          <a:prstGeom prst="rect">
            <a:avLst/>
          </a:prstGeom>
          <a:noFill/>
          <a:ln>
            <a:noFill/>
          </a:ln>
        </p:spPr>
      </p:pic>
      <p:sp>
        <p:nvSpPr>
          <p:cNvPr id="77" name="Google Shape;1011;p20">
            <a:extLst>
              <a:ext uri="{FF2B5EF4-FFF2-40B4-BE49-F238E27FC236}">
                <a16:creationId xmlns:a16="http://schemas.microsoft.com/office/drawing/2014/main" id="{C13FBD35-9D60-4EE0-AC4B-FDE390C65FBD}"/>
              </a:ext>
            </a:extLst>
          </p:cNvPr>
          <p:cNvSpPr txBox="1">
            <a:spLocks/>
          </p:cNvSpPr>
          <p:nvPr/>
        </p:nvSpPr>
        <p:spPr>
          <a:xfrm>
            <a:off x="746718" y="4225809"/>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latin typeface="Poppins" panose="020B0604020202020204" charset="0"/>
                <a:ea typeface="Arial"/>
                <a:cs typeface="Poppins" panose="020B0604020202020204" charset="0"/>
                <a:sym typeface="Arial"/>
              </a:rPr>
              <a:t>t</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ecnología</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RightLight</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2</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Calibri"/>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sp>
        <p:nvSpPr>
          <p:cNvPr id="29" name="Google Shape;984;p20">
            <a:extLst>
              <a:ext uri="{FF2B5EF4-FFF2-40B4-BE49-F238E27FC236}">
                <a16:creationId xmlns:a16="http://schemas.microsoft.com/office/drawing/2014/main" id="{28132B72-72E8-4CFC-8104-33E1E26B74F4}"/>
              </a:ext>
            </a:extLst>
          </p:cNvPr>
          <p:cNvSpPr txBox="1">
            <a:spLocks/>
          </p:cNvSpPr>
          <p:nvPr/>
        </p:nvSpPr>
        <p:spPr>
          <a:xfrm>
            <a:off x="3933973" y="679389"/>
            <a:ext cx="1732664" cy="34230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s-AR"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Tapa de privacidad</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spTree>
    <p:extLst>
      <p:ext uri="{BB962C8B-B14F-4D97-AF65-F5344CB8AC3E}">
        <p14:creationId xmlns:p14="http://schemas.microsoft.com/office/powerpoint/2010/main" val="25944969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 name="Google Shape;979;p20">
            <a:extLst>
              <a:ext uri="{FF2B5EF4-FFF2-40B4-BE49-F238E27FC236}">
                <a16:creationId xmlns:a16="http://schemas.microsoft.com/office/drawing/2014/main" id="{840082A5-A7C8-485F-A9CE-1C56FEFC9B25}"/>
              </a:ext>
            </a:extLst>
          </p:cNvPr>
          <p:cNvPicPr preferRelativeResize="0"/>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a:ext>
            </a:extLst>
          </a:blip>
          <a:stretch>
            <a:fillRect/>
          </a:stretch>
        </p:blipFill>
        <p:spPr>
          <a:xfrm>
            <a:off x="1623916" y="925489"/>
            <a:ext cx="6025025" cy="4329509"/>
          </a:xfrm>
          <a:prstGeom prst="rect">
            <a:avLst/>
          </a:prstGeom>
          <a:noFill/>
          <a:ln>
            <a:noFill/>
          </a:ln>
        </p:spPr>
      </p:pic>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C925E</a:t>
            </a:r>
          </a:p>
        </p:txBody>
      </p:sp>
      <p:sp>
        <p:nvSpPr>
          <p:cNvPr id="96" name="Google Shape;981;p20">
            <a:extLst>
              <a:ext uri="{FF2B5EF4-FFF2-40B4-BE49-F238E27FC236}">
                <a16:creationId xmlns:a16="http://schemas.microsoft.com/office/drawing/2014/main" id="{A21C52A4-695C-460A-8980-CCBF42C48578}"/>
              </a:ext>
            </a:extLst>
          </p:cNvPr>
          <p:cNvSpPr txBox="1">
            <a:spLocks/>
          </p:cNvSpPr>
          <p:nvPr/>
        </p:nvSpPr>
        <p:spPr>
          <a:xfrm>
            <a:off x="1325162" y="917834"/>
            <a:ext cx="1420053"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luz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cs typeface="Poppins" panose="020B0604020202020204" charset="0"/>
                <a:sym typeface="Arial"/>
              </a:rPr>
              <a:t>indicadora</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 de video</a:t>
            </a: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sp>
        <p:nvSpPr>
          <p:cNvPr id="98" name="Google Shape;984;p20">
            <a:extLst>
              <a:ext uri="{FF2B5EF4-FFF2-40B4-BE49-F238E27FC236}">
                <a16:creationId xmlns:a16="http://schemas.microsoft.com/office/drawing/2014/main" id="{0A25778B-2AC0-4131-8900-6F9F366FE1B5}"/>
              </a:ext>
            </a:extLst>
          </p:cNvPr>
          <p:cNvSpPr txBox="1">
            <a:spLocks/>
          </p:cNvSpPr>
          <p:nvPr/>
        </p:nvSpPr>
        <p:spPr>
          <a:xfrm>
            <a:off x="6417379" y="821391"/>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dirty="0">
                <a:highlight>
                  <a:srgbClr val="FFFFFF"/>
                </a:highlight>
                <a:latin typeface="Poppins" panose="020B0604020202020204" charset="0"/>
                <a:cs typeface="Poppins" panose="020B0604020202020204" charset="0"/>
              </a:rPr>
              <a:t>v</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cs typeface="Poppins" panose="020B0604020202020204" charset="0"/>
                <a:sym typeface="Arial"/>
              </a:rPr>
              <a:t>ideo</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 Full HD 1080p </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grpSp>
        <p:nvGrpSpPr>
          <p:cNvPr id="99" name="Google Shape;985;p20">
            <a:extLst>
              <a:ext uri="{FF2B5EF4-FFF2-40B4-BE49-F238E27FC236}">
                <a16:creationId xmlns:a16="http://schemas.microsoft.com/office/drawing/2014/main" id="{754CB40F-7733-428D-A316-2E7B80D879B2}"/>
              </a:ext>
            </a:extLst>
          </p:cNvPr>
          <p:cNvGrpSpPr/>
          <p:nvPr/>
        </p:nvGrpSpPr>
        <p:grpSpPr>
          <a:xfrm>
            <a:off x="5087529" y="1099203"/>
            <a:ext cx="1267225" cy="577192"/>
            <a:chOff x="5611650" y="745350"/>
            <a:chExt cx="498900" cy="554400"/>
          </a:xfrm>
        </p:grpSpPr>
        <p:cxnSp>
          <p:nvCxnSpPr>
            <p:cNvPr id="100" name="Google Shape;986;p20">
              <a:extLst>
                <a:ext uri="{FF2B5EF4-FFF2-40B4-BE49-F238E27FC236}">
                  <a16:creationId xmlns:a16="http://schemas.microsoft.com/office/drawing/2014/main" id="{8DA41F62-C3E4-4E08-8F80-7F98F8B8A87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1" name="Google Shape;987;p20">
              <a:extLst>
                <a:ext uri="{FF2B5EF4-FFF2-40B4-BE49-F238E27FC236}">
                  <a16:creationId xmlns:a16="http://schemas.microsoft.com/office/drawing/2014/main" id="{F046B21C-A3D3-4D5B-BE4B-C95030C181B4}"/>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02" name="Google Shape;988;p20">
            <a:extLst>
              <a:ext uri="{FF2B5EF4-FFF2-40B4-BE49-F238E27FC236}">
                <a16:creationId xmlns:a16="http://schemas.microsoft.com/office/drawing/2014/main" id="{8489877E-BC14-460D-A40B-5F0B49EF06E3}"/>
              </a:ext>
            </a:extLst>
          </p:cNvPr>
          <p:cNvGrpSpPr/>
          <p:nvPr/>
        </p:nvGrpSpPr>
        <p:grpSpPr>
          <a:xfrm rot="10800000" flipH="1">
            <a:off x="5369595" y="3586157"/>
            <a:ext cx="590947" cy="297269"/>
            <a:chOff x="5611650" y="745350"/>
            <a:chExt cx="498900" cy="554400"/>
          </a:xfrm>
        </p:grpSpPr>
        <p:cxnSp>
          <p:nvCxnSpPr>
            <p:cNvPr id="103" name="Google Shape;989;p20">
              <a:extLst>
                <a:ext uri="{FF2B5EF4-FFF2-40B4-BE49-F238E27FC236}">
                  <a16:creationId xmlns:a16="http://schemas.microsoft.com/office/drawing/2014/main" id="{1DD4E4B9-2332-4A57-A2CD-1A793C56EE09}"/>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4" name="Google Shape;990;p20">
              <a:extLst>
                <a:ext uri="{FF2B5EF4-FFF2-40B4-BE49-F238E27FC236}">
                  <a16:creationId xmlns:a16="http://schemas.microsoft.com/office/drawing/2014/main" id="{CB506317-CB2A-460D-B01B-43041C6A315F}"/>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05" name="Google Shape;991;p20">
            <a:extLst>
              <a:ext uri="{FF2B5EF4-FFF2-40B4-BE49-F238E27FC236}">
                <a16:creationId xmlns:a16="http://schemas.microsoft.com/office/drawing/2014/main" id="{F075DCFA-0827-48F9-AA6D-2EFA6FAA7AFE}"/>
              </a:ext>
            </a:extLst>
          </p:cNvPr>
          <p:cNvSpPr txBox="1">
            <a:spLocks/>
          </p:cNvSpPr>
          <p:nvPr/>
        </p:nvSpPr>
        <p:spPr>
          <a:xfrm>
            <a:off x="6074853" y="3586153"/>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clip universal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listo</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para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trípode</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se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adapta</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a laptops,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monitores</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LCD o CRT</a:t>
            </a:r>
          </a:p>
        </p:txBody>
      </p:sp>
      <p:grpSp>
        <p:nvGrpSpPr>
          <p:cNvPr id="106" name="Google Shape;992;p20">
            <a:extLst>
              <a:ext uri="{FF2B5EF4-FFF2-40B4-BE49-F238E27FC236}">
                <a16:creationId xmlns:a16="http://schemas.microsoft.com/office/drawing/2014/main" id="{D4772D9C-6FFD-4962-BC4B-95F7C253E7B3}"/>
              </a:ext>
            </a:extLst>
          </p:cNvPr>
          <p:cNvGrpSpPr/>
          <p:nvPr/>
        </p:nvGrpSpPr>
        <p:grpSpPr>
          <a:xfrm rot="10800000" flipH="1">
            <a:off x="5255143" y="2354952"/>
            <a:ext cx="1704650" cy="73564"/>
            <a:chOff x="5611650" y="745350"/>
            <a:chExt cx="498900" cy="554400"/>
          </a:xfrm>
        </p:grpSpPr>
        <p:cxnSp>
          <p:nvCxnSpPr>
            <p:cNvPr id="107" name="Google Shape;993;p20">
              <a:extLst>
                <a:ext uri="{FF2B5EF4-FFF2-40B4-BE49-F238E27FC236}">
                  <a16:creationId xmlns:a16="http://schemas.microsoft.com/office/drawing/2014/main" id="{CC341138-1BE4-4495-BA9D-17FA27660625}"/>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8" name="Google Shape;994;p20">
              <a:extLst>
                <a:ext uri="{FF2B5EF4-FFF2-40B4-BE49-F238E27FC236}">
                  <a16:creationId xmlns:a16="http://schemas.microsoft.com/office/drawing/2014/main" id="{31E56C73-70B4-43B3-B974-788F95E4E04A}"/>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09" name="Google Shape;999;p20">
            <a:extLst>
              <a:ext uri="{FF2B5EF4-FFF2-40B4-BE49-F238E27FC236}">
                <a16:creationId xmlns:a16="http://schemas.microsoft.com/office/drawing/2014/main" id="{450C8666-7BB3-4DDC-B2A0-E5CE860F1FE5}"/>
              </a:ext>
            </a:extLst>
          </p:cNvPr>
          <p:cNvGrpSpPr/>
          <p:nvPr/>
        </p:nvGrpSpPr>
        <p:grpSpPr>
          <a:xfrm flipH="1">
            <a:off x="2745218" y="1187335"/>
            <a:ext cx="796176" cy="686692"/>
            <a:chOff x="5611650" y="867943"/>
            <a:chExt cx="1039260" cy="431807"/>
          </a:xfrm>
        </p:grpSpPr>
        <p:cxnSp>
          <p:nvCxnSpPr>
            <p:cNvPr id="110" name="Google Shape;1000;p20">
              <a:extLst>
                <a:ext uri="{FF2B5EF4-FFF2-40B4-BE49-F238E27FC236}">
                  <a16:creationId xmlns:a16="http://schemas.microsoft.com/office/drawing/2014/main" id="{026466E4-6294-4561-94E5-CB96EC932A2A}"/>
                </a:ext>
              </a:extLst>
            </p:cNvPr>
            <p:cNvCxnSpPr>
              <a:cxnSpLocks/>
            </p:cNvCxnSpPr>
            <p:nvPr/>
          </p:nvCxnSpPr>
          <p:spPr>
            <a:xfrm flipV="1">
              <a:off x="5611650" y="885429"/>
              <a:ext cx="315181" cy="414321"/>
            </a:xfrm>
            <a:prstGeom prst="straightConnector1">
              <a:avLst/>
            </a:prstGeom>
            <a:noFill/>
            <a:ln w="9525" cap="flat" cmpd="sng">
              <a:solidFill>
                <a:srgbClr val="FF7F2C"/>
              </a:solidFill>
              <a:prstDash val="solid"/>
              <a:round/>
              <a:headEnd type="oval" w="lg" len="lg"/>
              <a:tailEnd type="none" w="sm" len="sm"/>
            </a:ln>
          </p:spPr>
        </p:cxnSp>
        <p:cxnSp>
          <p:nvCxnSpPr>
            <p:cNvPr id="111" name="Google Shape;1001;p20">
              <a:extLst>
                <a:ext uri="{FF2B5EF4-FFF2-40B4-BE49-F238E27FC236}">
                  <a16:creationId xmlns:a16="http://schemas.microsoft.com/office/drawing/2014/main" id="{9E6EAEFD-95B6-4D09-8720-C2069469A4CD}"/>
                </a:ext>
              </a:extLst>
            </p:cNvPr>
            <p:cNvCxnSpPr>
              <a:cxnSpLocks/>
            </p:cNvCxnSpPr>
            <p:nvPr/>
          </p:nvCxnSpPr>
          <p:spPr>
            <a:xfrm flipH="1">
              <a:off x="5926831" y="867943"/>
              <a:ext cx="724079" cy="6960"/>
            </a:xfrm>
            <a:prstGeom prst="straightConnector1">
              <a:avLst/>
            </a:prstGeom>
            <a:noFill/>
            <a:ln w="9525" cap="flat" cmpd="sng">
              <a:solidFill>
                <a:srgbClr val="FF7F2C"/>
              </a:solidFill>
              <a:prstDash val="solid"/>
              <a:round/>
              <a:headEnd type="oval" w="lg" len="lg"/>
              <a:tailEnd type="none" w="sm" len="sm"/>
            </a:ln>
          </p:spPr>
        </p:cxnSp>
      </p:grpSp>
      <p:sp>
        <p:nvSpPr>
          <p:cNvPr id="112" name="Google Shape;1002;p20">
            <a:extLst>
              <a:ext uri="{FF2B5EF4-FFF2-40B4-BE49-F238E27FC236}">
                <a16:creationId xmlns:a16="http://schemas.microsoft.com/office/drawing/2014/main" id="{0E2C5AA8-042B-44B7-87E1-F075A347EBD7}"/>
              </a:ext>
            </a:extLst>
          </p:cNvPr>
          <p:cNvSpPr txBox="1"/>
          <p:nvPr/>
        </p:nvSpPr>
        <p:spPr>
          <a:xfrm>
            <a:off x="163203" y="4365956"/>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sp>
        <p:nvSpPr>
          <p:cNvPr id="113" name="Google Shape;984;p20">
            <a:extLst>
              <a:ext uri="{FF2B5EF4-FFF2-40B4-BE49-F238E27FC236}">
                <a16:creationId xmlns:a16="http://schemas.microsoft.com/office/drawing/2014/main" id="{6D24D5D9-68AA-4273-A644-B50B9C1F5457}"/>
              </a:ext>
            </a:extLst>
          </p:cNvPr>
          <p:cNvSpPr txBox="1">
            <a:spLocks/>
          </p:cNvSpPr>
          <p:nvPr/>
        </p:nvSpPr>
        <p:spPr>
          <a:xfrm>
            <a:off x="7131593" y="2127778"/>
            <a:ext cx="1858895"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2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micrófonos</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omnidireccionales</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Calibri"/>
            </a:endParaRPr>
          </a:p>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grpSp>
        <p:nvGrpSpPr>
          <p:cNvPr id="114" name="Google Shape;992;p20">
            <a:extLst>
              <a:ext uri="{FF2B5EF4-FFF2-40B4-BE49-F238E27FC236}">
                <a16:creationId xmlns:a16="http://schemas.microsoft.com/office/drawing/2014/main" id="{CC5C50C9-46E9-4857-86C3-E5F01BD71A07}"/>
              </a:ext>
            </a:extLst>
          </p:cNvPr>
          <p:cNvGrpSpPr/>
          <p:nvPr/>
        </p:nvGrpSpPr>
        <p:grpSpPr>
          <a:xfrm rot="10800000">
            <a:off x="1743055" y="2113529"/>
            <a:ext cx="2170540" cy="286694"/>
            <a:chOff x="5611650" y="745350"/>
            <a:chExt cx="498900" cy="554400"/>
          </a:xfrm>
        </p:grpSpPr>
        <p:cxnSp>
          <p:nvCxnSpPr>
            <p:cNvPr id="115" name="Google Shape;993;p20">
              <a:extLst>
                <a:ext uri="{FF2B5EF4-FFF2-40B4-BE49-F238E27FC236}">
                  <a16:creationId xmlns:a16="http://schemas.microsoft.com/office/drawing/2014/main" id="{362F838D-EBBF-4BE8-8ABB-DFD27A8CD07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6" name="Google Shape;994;p20">
              <a:extLst>
                <a:ext uri="{FF2B5EF4-FFF2-40B4-BE49-F238E27FC236}">
                  <a16:creationId xmlns:a16="http://schemas.microsoft.com/office/drawing/2014/main" id="{E23CAFD2-0819-42D5-9316-9F7857C65D8B}"/>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17" name="Google Shape;1004;p20">
            <a:extLst>
              <a:ext uri="{FF2B5EF4-FFF2-40B4-BE49-F238E27FC236}">
                <a16:creationId xmlns:a16="http://schemas.microsoft.com/office/drawing/2014/main" id="{803F731C-9656-4735-84FA-FC16C1739F16}"/>
              </a:ext>
            </a:extLst>
          </p:cNvPr>
          <p:cNvSpPr txBox="1">
            <a:spLocks/>
          </p:cNvSpPr>
          <p:nvPr/>
        </p:nvSpPr>
        <p:spPr>
          <a:xfrm>
            <a:off x="679312" y="2146378"/>
            <a:ext cx="977843" cy="40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highlight>
                  <a:srgbClr val="FFFFFF"/>
                </a:highlight>
                <a:latin typeface="Poppins" panose="020B0604020202020204" charset="0"/>
                <a:ea typeface="Arial"/>
                <a:cs typeface="Poppins" panose="020B0604020202020204" charset="0"/>
                <a:sym typeface="Arial"/>
              </a:rPr>
              <a:t>r</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ango</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de vision de 78°</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pic>
        <p:nvPicPr>
          <p:cNvPr id="118" name="Google Shape;1034;p21" descr="RightLight 3 HDR_Pictograms.png">
            <a:extLst>
              <a:ext uri="{FF2B5EF4-FFF2-40B4-BE49-F238E27FC236}">
                <a16:creationId xmlns:a16="http://schemas.microsoft.com/office/drawing/2014/main" id="{DB42FF44-F655-47D7-ACE2-0044F8CDBF08}"/>
              </a:ext>
            </a:extLst>
          </p:cNvPr>
          <p:cNvPicPr preferRelativeResize="0"/>
          <p:nvPr/>
        </p:nvPicPr>
        <p:blipFill rotWithShape="1">
          <a:blip r:embed="rId5" cstate="print">
            <a:alphaModFix/>
            <a:extLst>
              <a:ext uri="{28A0092B-C50C-407E-A947-70E740481C1C}">
                <a14:useLocalDpi xmlns:a14="http://schemas.microsoft.com/office/drawing/2010/main"/>
              </a:ext>
            </a:extLst>
          </a:blip>
          <a:srcRect/>
          <a:stretch/>
        </p:blipFill>
        <p:spPr>
          <a:xfrm>
            <a:off x="1235102" y="3182322"/>
            <a:ext cx="777626" cy="807662"/>
          </a:xfrm>
          <a:prstGeom prst="rect">
            <a:avLst/>
          </a:prstGeom>
          <a:noFill/>
          <a:ln>
            <a:noFill/>
          </a:ln>
        </p:spPr>
      </p:pic>
      <p:sp>
        <p:nvSpPr>
          <p:cNvPr id="119" name="Google Shape;1011;p20">
            <a:extLst>
              <a:ext uri="{FF2B5EF4-FFF2-40B4-BE49-F238E27FC236}">
                <a16:creationId xmlns:a16="http://schemas.microsoft.com/office/drawing/2014/main" id="{C160AAEC-6BBF-4DE5-9820-0ECB97933CDF}"/>
              </a:ext>
            </a:extLst>
          </p:cNvPr>
          <p:cNvSpPr txBox="1">
            <a:spLocks/>
          </p:cNvSpPr>
          <p:nvPr/>
        </p:nvSpPr>
        <p:spPr>
          <a:xfrm>
            <a:off x="811146" y="4074420"/>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latin typeface="Poppins" panose="020B0604020202020204" charset="0"/>
                <a:ea typeface="Arial"/>
                <a:cs typeface="Poppins" panose="020B0604020202020204" charset="0"/>
                <a:sym typeface="Arial"/>
              </a:rPr>
              <a:t>t</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ecnología</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RightLight</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2</a:t>
            </a: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grpSp>
        <p:nvGrpSpPr>
          <p:cNvPr id="27" name="Google Shape;999;p20">
            <a:extLst>
              <a:ext uri="{FF2B5EF4-FFF2-40B4-BE49-F238E27FC236}">
                <a16:creationId xmlns:a16="http://schemas.microsoft.com/office/drawing/2014/main" id="{D85BAD43-8C05-4D66-AD7B-5F28D25DEF96}"/>
              </a:ext>
            </a:extLst>
          </p:cNvPr>
          <p:cNvGrpSpPr/>
          <p:nvPr/>
        </p:nvGrpSpPr>
        <p:grpSpPr>
          <a:xfrm flipH="1">
            <a:off x="3743331" y="978760"/>
            <a:ext cx="796176" cy="686692"/>
            <a:chOff x="5611650" y="867943"/>
            <a:chExt cx="1039260" cy="431807"/>
          </a:xfrm>
        </p:grpSpPr>
        <p:cxnSp>
          <p:nvCxnSpPr>
            <p:cNvPr id="28" name="Google Shape;1000;p20">
              <a:extLst>
                <a:ext uri="{FF2B5EF4-FFF2-40B4-BE49-F238E27FC236}">
                  <a16:creationId xmlns:a16="http://schemas.microsoft.com/office/drawing/2014/main" id="{D849BD68-E41D-4BF5-9AF7-C9E56ADFB547}"/>
                </a:ext>
              </a:extLst>
            </p:cNvPr>
            <p:cNvCxnSpPr>
              <a:cxnSpLocks/>
            </p:cNvCxnSpPr>
            <p:nvPr/>
          </p:nvCxnSpPr>
          <p:spPr>
            <a:xfrm flipV="1">
              <a:off x="5611650" y="885429"/>
              <a:ext cx="315181" cy="414321"/>
            </a:xfrm>
            <a:prstGeom prst="straightConnector1">
              <a:avLst/>
            </a:prstGeom>
            <a:noFill/>
            <a:ln w="9525" cap="flat" cmpd="sng">
              <a:solidFill>
                <a:srgbClr val="FF7F2C"/>
              </a:solidFill>
              <a:prstDash val="solid"/>
              <a:round/>
              <a:headEnd type="oval" w="lg" len="lg"/>
              <a:tailEnd type="none" w="sm" len="sm"/>
            </a:ln>
          </p:spPr>
        </p:cxnSp>
        <p:cxnSp>
          <p:nvCxnSpPr>
            <p:cNvPr id="29" name="Google Shape;1001;p20">
              <a:extLst>
                <a:ext uri="{FF2B5EF4-FFF2-40B4-BE49-F238E27FC236}">
                  <a16:creationId xmlns:a16="http://schemas.microsoft.com/office/drawing/2014/main" id="{CEE47D6C-E1F8-40BC-9A8C-E594CFC0B153}"/>
                </a:ext>
              </a:extLst>
            </p:cNvPr>
            <p:cNvCxnSpPr>
              <a:cxnSpLocks/>
            </p:cNvCxnSpPr>
            <p:nvPr/>
          </p:nvCxnSpPr>
          <p:spPr>
            <a:xfrm flipH="1">
              <a:off x="5926831" y="867943"/>
              <a:ext cx="724079" cy="6960"/>
            </a:xfrm>
            <a:prstGeom prst="straightConnector1">
              <a:avLst/>
            </a:prstGeom>
            <a:noFill/>
            <a:ln w="9525" cap="flat" cmpd="sng">
              <a:solidFill>
                <a:srgbClr val="FF7F2C"/>
              </a:solidFill>
              <a:prstDash val="solid"/>
              <a:round/>
              <a:headEnd type="oval" w="lg" len="lg"/>
              <a:tailEnd type="none" w="sm" len="sm"/>
            </a:ln>
          </p:spPr>
        </p:cxnSp>
      </p:grpSp>
      <p:sp>
        <p:nvSpPr>
          <p:cNvPr id="30" name="Google Shape;981;p20">
            <a:extLst>
              <a:ext uri="{FF2B5EF4-FFF2-40B4-BE49-F238E27FC236}">
                <a16:creationId xmlns:a16="http://schemas.microsoft.com/office/drawing/2014/main" id="{5EAB72BD-F365-4E6C-9BD7-DEF51C866796}"/>
              </a:ext>
            </a:extLst>
          </p:cNvPr>
          <p:cNvSpPr txBox="1">
            <a:spLocks/>
          </p:cNvSpPr>
          <p:nvPr/>
        </p:nvSpPr>
        <p:spPr>
          <a:xfrm>
            <a:off x="2366305" y="625407"/>
            <a:ext cx="1420053"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Zoom 1.2 X</a:t>
            </a: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spTree>
    <p:extLst>
      <p:ext uri="{BB962C8B-B14F-4D97-AF65-F5344CB8AC3E}">
        <p14:creationId xmlns:p14="http://schemas.microsoft.com/office/powerpoint/2010/main" val="32368140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Google Shape;117;p19">
            <a:extLst>
              <a:ext uri="{FF2B5EF4-FFF2-40B4-BE49-F238E27FC236}">
                <a16:creationId xmlns:a16="http://schemas.microsoft.com/office/drawing/2014/main" id="{EBAF506C-791B-4F23-AB91-0A3853DA4BF0}"/>
              </a:ext>
            </a:extLst>
          </p:cNvPr>
          <p:cNvPicPr preferRelativeResize="0">
            <a:picLocks noChangeAspect="1"/>
          </p:cNvPicPr>
          <p:nvPr/>
        </p:nvPicPr>
        <p:blipFill>
          <a:blip r:embed="rId3">
            <a:alphaModFix/>
          </a:blip>
          <a:stretch>
            <a:fillRect/>
          </a:stretch>
        </p:blipFill>
        <p:spPr>
          <a:xfrm>
            <a:off x="2410232" y="1198403"/>
            <a:ext cx="4074760" cy="3499188"/>
          </a:xfrm>
          <a:prstGeom prst="rect">
            <a:avLst/>
          </a:prstGeom>
          <a:noFill/>
          <a:ln>
            <a:noFill/>
          </a:ln>
        </p:spPr>
      </p:pic>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C920E</a:t>
            </a:r>
          </a:p>
        </p:txBody>
      </p:sp>
      <p:sp>
        <p:nvSpPr>
          <p:cNvPr id="96" name="Google Shape;981;p20">
            <a:extLst>
              <a:ext uri="{FF2B5EF4-FFF2-40B4-BE49-F238E27FC236}">
                <a16:creationId xmlns:a16="http://schemas.microsoft.com/office/drawing/2014/main" id="{A21C52A4-695C-460A-8980-CCBF42C48578}"/>
              </a:ext>
            </a:extLst>
          </p:cNvPr>
          <p:cNvSpPr txBox="1">
            <a:spLocks/>
          </p:cNvSpPr>
          <p:nvPr/>
        </p:nvSpPr>
        <p:spPr>
          <a:xfrm>
            <a:off x="1103915" y="942434"/>
            <a:ext cx="1420053"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luz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cs typeface="Poppins" panose="020B0604020202020204" charset="0"/>
                <a:sym typeface="Arial"/>
              </a:rPr>
              <a:t>indicadora</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 de video</a:t>
            </a: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sp>
        <p:nvSpPr>
          <p:cNvPr id="98" name="Google Shape;984;p20">
            <a:extLst>
              <a:ext uri="{FF2B5EF4-FFF2-40B4-BE49-F238E27FC236}">
                <a16:creationId xmlns:a16="http://schemas.microsoft.com/office/drawing/2014/main" id="{0A25778B-2AC0-4131-8900-6F9F366FE1B5}"/>
              </a:ext>
            </a:extLst>
          </p:cNvPr>
          <p:cNvSpPr txBox="1">
            <a:spLocks/>
          </p:cNvSpPr>
          <p:nvPr/>
        </p:nvSpPr>
        <p:spPr>
          <a:xfrm>
            <a:off x="6417379" y="821391"/>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dirty="0">
                <a:highlight>
                  <a:srgbClr val="FFFFFF"/>
                </a:highlight>
                <a:latin typeface="Poppins" panose="020B0604020202020204" charset="0"/>
                <a:cs typeface="Poppins" panose="020B0604020202020204" charset="0"/>
              </a:rPr>
              <a:t>v</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cs typeface="Poppins" panose="020B0604020202020204" charset="0"/>
                <a:sym typeface="Arial"/>
              </a:rPr>
              <a:t>ideo</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 Full HD 1080p </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grpSp>
        <p:nvGrpSpPr>
          <p:cNvPr id="99" name="Google Shape;985;p20">
            <a:extLst>
              <a:ext uri="{FF2B5EF4-FFF2-40B4-BE49-F238E27FC236}">
                <a16:creationId xmlns:a16="http://schemas.microsoft.com/office/drawing/2014/main" id="{754CB40F-7733-428D-A316-2E7B80D879B2}"/>
              </a:ext>
            </a:extLst>
          </p:cNvPr>
          <p:cNvGrpSpPr/>
          <p:nvPr/>
        </p:nvGrpSpPr>
        <p:grpSpPr>
          <a:xfrm>
            <a:off x="5087529" y="1099203"/>
            <a:ext cx="1267225" cy="577192"/>
            <a:chOff x="5611650" y="745350"/>
            <a:chExt cx="498900" cy="554400"/>
          </a:xfrm>
        </p:grpSpPr>
        <p:cxnSp>
          <p:nvCxnSpPr>
            <p:cNvPr id="100" name="Google Shape;986;p20">
              <a:extLst>
                <a:ext uri="{FF2B5EF4-FFF2-40B4-BE49-F238E27FC236}">
                  <a16:creationId xmlns:a16="http://schemas.microsoft.com/office/drawing/2014/main" id="{8DA41F62-C3E4-4E08-8F80-7F98F8B8A87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1" name="Google Shape;987;p20">
              <a:extLst>
                <a:ext uri="{FF2B5EF4-FFF2-40B4-BE49-F238E27FC236}">
                  <a16:creationId xmlns:a16="http://schemas.microsoft.com/office/drawing/2014/main" id="{F046B21C-A3D3-4D5B-BE4B-C95030C181B4}"/>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02" name="Google Shape;988;p20">
            <a:extLst>
              <a:ext uri="{FF2B5EF4-FFF2-40B4-BE49-F238E27FC236}">
                <a16:creationId xmlns:a16="http://schemas.microsoft.com/office/drawing/2014/main" id="{8489877E-BC14-460D-A40B-5F0B49EF06E3}"/>
              </a:ext>
            </a:extLst>
          </p:cNvPr>
          <p:cNvGrpSpPr/>
          <p:nvPr/>
        </p:nvGrpSpPr>
        <p:grpSpPr>
          <a:xfrm rot="10800000" flipH="1">
            <a:off x="5369595" y="3586157"/>
            <a:ext cx="590947" cy="297269"/>
            <a:chOff x="5611650" y="745350"/>
            <a:chExt cx="498900" cy="554400"/>
          </a:xfrm>
        </p:grpSpPr>
        <p:cxnSp>
          <p:nvCxnSpPr>
            <p:cNvPr id="103" name="Google Shape;989;p20">
              <a:extLst>
                <a:ext uri="{FF2B5EF4-FFF2-40B4-BE49-F238E27FC236}">
                  <a16:creationId xmlns:a16="http://schemas.microsoft.com/office/drawing/2014/main" id="{1DD4E4B9-2332-4A57-A2CD-1A793C56EE09}"/>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4" name="Google Shape;990;p20">
              <a:extLst>
                <a:ext uri="{FF2B5EF4-FFF2-40B4-BE49-F238E27FC236}">
                  <a16:creationId xmlns:a16="http://schemas.microsoft.com/office/drawing/2014/main" id="{CB506317-CB2A-460D-B01B-43041C6A315F}"/>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05" name="Google Shape;991;p20">
            <a:extLst>
              <a:ext uri="{FF2B5EF4-FFF2-40B4-BE49-F238E27FC236}">
                <a16:creationId xmlns:a16="http://schemas.microsoft.com/office/drawing/2014/main" id="{F075DCFA-0827-48F9-AA6D-2EFA6FAA7AFE}"/>
              </a:ext>
            </a:extLst>
          </p:cNvPr>
          <p:cNvSpPr txBox="1">
            <a:spLocks/>
          </p:cNvSpPr>
          <p:nvPr/>
        </p:nvSpPr>
        <p:spPr>
          <a:xfrm>
            <a:off x="6074853" y="3586153"/>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clip universal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listo</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para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trípode</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se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adapta</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a laptops, </a:t>
            </a:r>
            <a:r>
              <a:rPr kumimoji="0" lang="en-US" sz="1100" b="0" i="0" u="none" strike="noStrike" kern="0" cap="none" spc="0" normalizeH="0" baseline="0" noProof="0" dirty="0" err="1">
                <a:ln>
                  <a:noFill/>
                </a:ln>
                <a:solidFill>
                  <a:srgbClr val="000000"/>
                </a:solidFill>
                <a:effectLst/>
                <a:uLnTx/>
                <a:uFillTx/>
                <a:latin typeface="Poppins" panose="020B0604020202020204" charset="0"/>
                <a:cs typeface="Poppins" panose="020B0604020202020204" charset="0"/>
                <a:sym typeface="Arial"/>
              </a:rPr>
              <a:t>monitores</a:t>
            </a:r>
            <a:r>
              <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rPr>
              <a:t> LCD o CRT</a:t>
            </a:r>
          </a:p>
        </p:txBody>
      </p:sp>
      <p:grpSp>
        <p:nvGrpSpPr>
          <p:cNvPr id="106" name="Google Shape;992;p20">
            <a:extLst>
              <a:ext uri="{FF2B5EF4-FFF2-40B4-BE49-F238E27FC236}">
                <a16:creationId xmlns:a16="http://schemas.microsoft.com/office/drawing/2014/main" id="{D4772D9C-6FFD-4962-BC4B-95F7C253E7B3}"/>
              </a:ext>
            </a:extLst>
          </p:cNvPr>
          <p:cNvGrpSpPr/>
          <p:nvPr/>
        </p:nvGrpSpPr>
        <p:grpSpPr>
          <a:xfrm rot="10800000" flipH="1">
            <a:off x="5255143" y="2354952"/>
            <a:ext cx="1704650" cy="73564"/>
            <a:chOff x="5611650" y="745350"/>
            <a:chExt cx="498900" cy="554400"/>
          </a:xfrm>
        </p:grpSpPr>
        <p:cxnSp>
          <p:nvCxnSpPr>
            <p:cNvPr id="107" name="Google Shape;993;p20">
              <a:extLst>
                <a:ext uri="{FF2B5EF4-FFF2-40B4-BE49-F238E27FC236}">
                  <a16:creationId xmlns:a16="http://schemas.microsoft.com/office/drawing/2014/main" id="{CC341138-1BE4-4495-BA9D-17FA27660625}"/>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8" name="Google Shape;994;p20">
              <a:extLst>
                <a:ext uri="{FF2B5EF4-FFF2-40B4-BE49-F238E27FC236}">
                  <a16:creationId xmlns:a16="http://schemas.microsoft.com/office/drawing/2014/main" id="{31E56C73-70B4-43B3-B974-788F95E4E04A}"/>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09" name="Google Shape;999;p20">
            <a:extLst>
              <a:ext uri="{FF2B5EF4-FFF2-40B4-BE49-F238E27FC236}">
                <a16:creationId xmlns:a16="http://schemas.microsoft.com/office/drawing/2014/main" id="{450C8666-7BB3-4DDC-B2A0-E5CE860F1FE5}"/>
              </a:ext>
            </a:extLst>
          </p:cNvPr>
          <p:cNvGrpSpPr/>
          <p:nvPr/>
        </p:nvGrpSpPr>
        <p:grpSpPr>
          <a:xfrm flipH="1">
            <a:off x="2745218" y="1187335"/>
            <a:ext cx="796176" cy="686692"/>
            <a:chOff x="5611650" y="867943"/>
            <a:chExt cx="1039260" cy="431807"/>
          </a:xfrm>
        </p:grpSpPr>
        <p:cxnSp>
          <p:nvCxnSpPr>
            <p:cNvPr id="110" name="Google Shape;1000;p20">
              <a:extLst>
                <a:ext uri="{FF2B5EF4-FFF2-40B4-BE49-F238E27FC236}">
                  <a16:creationId xmlns:a16="http://schemas.microsoft.com/office/drawing/2014/main" id="{026466E4-6294-4561-94E5-CB96EC932A2A}"/>
                </a:ext>
              </a:extLst>
            </p:cNvPr>
            <p:cNvCxnSpPr>
              <a:cxnSpLocks/>
            </p:cNvCxnSpPr>
            <p:nvPr/>
          </p:nvCxnSpPr>
          <p:spPr>
            <a:xfrm flipV="1">
              <a:off x="5611650" y="885429"/>
              <a:ext cx="315181" cy="414321"/>
            </a:xfrm>
            <a:prstGeom prst="straightConnector1">
              <a:avLst/>
            </a:prstGeom>
            <a:noFill/>
            <a:ln w="9525" cap="flat" cmpd="sng">
              <a:solidFill>
                <a:srgbClr val="FF7F2C"/>
              </a:solidFill>
              <a:prstDash val="solid"/>
              <a:round/>
              <a:headEnd type="oval" w="lg" len="lg"/>
              <a:tailEnd type="none" w="sm" len="sm"/>
            </a:ln>
          </p:spPr>
        </p:cxnSp>
        <p:cxnSp>
          <p:nvCxnSpPr>
            <p:cNvPr id="111" name="Google Shape;1001;p20">
              <a:extLst>
                <a:ext uri="{FF2B5EF4-FFF2-40B4-BE49-F238E27FC236}">
                  <a16:creationId xmlns:a16="http://schemas.microsoft.com/office/drawing/2014/main" id="{9E6EAEFD-95B6-4D09-8720-C2069469A4CD}"/>
                </a:ext>
              </a:extLst>
            </p:cNvPr>
            <p:cNvCxnSpPr>
              <a:cxnSpLocks/>
            </p:cNvCxnSpPr>
            <p:nvPr/>
          </p:nvCxnSpPr>
          <p:spPr>
            <a:xfrm flipH="1">
              <a:off x="5926831" y="867943"/>
              <a:ext cx="724079" cy="6960"/>
            </a:xfrm>
            <a:prstGeom prst="straightConnector1">
              <a:avLst/>
            </a:prstGeom>
            <a:noFill/>
            <a:ln w="9525" cap="flat" cmpd="sng">
              <a:solidFill>
                <a:srgbClr val="FF7F2C"/>
              </a:solidFill>
              <a:prstDash val="solid"/>
              <a:round/>
              <a:headEnd type="oval" w="lg" len="lg"/>
              <a:tailEnd type="none" w="sm" len="sm"/>
            </a:ln>
          </p:spPr>
        </p:cxnSp>
      </p:grpSp>
      <p:sp>
        <p:nvSpPr>
          <p:cNvPr id="112" name="Google Shape;1002;p20">
            <a:extLst>
              <a:ext uri="{FF2B5EF4-FFF2-40B4-BE49-F238E27FC236}">
                <a16:creationId xmlns:a16="http://schemas.microsoft.com/office/drawing/2014/main" id="{0E2C5AA8-042B-44B7-87E1-F075A347EBD7}"/>
              </a:ext>
            </a:extLst>
          </p:cNvPr>
          <p:cNvSpPr txBox="1"/>
          <p:nvPr/>
        </p:nvSpPr>
        <p:spPr>
          <a:xfrm>
            <a:off x="163203" y="4365956"/>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sp>
        <p:nvSpPr>
          <p:cNvPr id="113" name="Google Shape;984;p20">
            <a:extLst>
              <a:ext uri="{FF2B5EF4-FFF2-40B4-BE49-F238E27FC236}">
                <a16:creationId xmlns:a16="http://schemas.microsoft.com/office/drawing/2014/main" id="{6D24D5D9-68AA-4273-A644-B50B9C1F5457}"/>
              </a:ext>
            </a:extLst>
          </p:cNvPr>
          <p:cNvSpPr txBox="1">
            <a:spLocks/>
          </p:cNvSpPr>
          <p:nvPr/>
        </p:nvSpPr>
        <p:spPr>
          <a:xfrm>
            <a:off x="7131593" y="2127778"/>
            <a:ext cx="1858895"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2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micrófonos</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omnidireccionales</a:t>
            </a: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Calibri"/>
            </a:endParaRPr>
          </a:p>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grpSp>
        <p:nvGrpSpPr>
          <p:cNvPr id="114" name="Google Shape;992;p20">
            <a:extLst>
              <a:ext uri="{FF2B5EF4-FFF2-40B4-BE49-F238E27FC236}">
                <a16:creationId xmlns:a16="http://schemas.microsoft.com/office/drawing/2014/main" id="{CC5C50C9-46E9-4857-86C3-E5F01BD71A07}"/>
              </a:ext>
            </a:extLst>
          </p:cNvPr>
          <p:cNvGrpSpPr/>
          <p:nvPr/>
        </p:nvGrpSpPr>
        <p:grpSpPr>
          <a:xfrm rot="10800000">
            <a:off x="1743055" y="2113529"/>
            <a:ext cx="2170540" cy="286694"/>
            <a:chOff x="5611650" y="745350"/>
            <a:chExt cx="498900" cy="554400"/>
          </a:xfrm>
        </p:grpSpPr>
        <p:cxnSp>
          <p:nvCxnSpPr>
            <p:cNvPr id="115" name="Google Shape;993;p20">
              <a:extLst>
                <a:ext uri="{FF2B5EF4-FFF2-40B4-BE49-F238E27FC236}">
                  <a16:creationId xmlns:a16="http://schemas.microsoft.com/office/drawing/2014/main" id="{362F838D-EBBF-4BE8-8ABB-DFD27A8CD07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6" name="Google Shape;994;p20">
              <a:extLst>
                <a:ext uri="{FF2B5EF4-FFF2-40B4-BE49-F238E27FC236}">
                  <a16:creationId xmlns:a16="http://schemas.microsoft.com/office/drawing/2014/main" id="{E23CAFD2-0819-42D5-9316-9F7857C65D8B}"/>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17" name="Google Shape;1004;p20">
            <a:extLst>
              <a:ext uri="{FF2B5EF4-FFF2-40B4-BE49-F238E27FC236}">
                <a16:creationId xmlns:a16="http://schemas.microsoft.com/office/drawing/2014/main" id="{803F731C-9656-4735-84FA-FC16C1739F16}"/>
              </a:ext>
            </a:extLst>
          </p:cNvPr>
          <p:cNvSpPr txBox="1">
            <a:spLocks/>
          </p:cNvSpPr>
          <p:nvPr/>
        </p:nvSpPr>
        <p:spPr>
          <a:xfrm>
            <a:off x="679312" y="2146378"/>
            <a:ext cx="977843" cy="40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l"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highlight>
                  <a:srgbClr val="FFFFFF"/>
                </a:highlight>
                <a:latin typeface="Poppins" panose="020B0604020202020204" charset="0"/>
                <a:ea typeface="Arial"/>
                <a:cs typeface="Poppins" panose="020B0604020202020204" charset="0"/>
                <a:sym typeface="Arial"/>
              </a:rPr>
              <a:t>r</a:t>
            </a:r>
            <a:r>
              <a:rPr kumimoji="0" lang="en-US" sz="1100" b="0" i="0" u="none" strike="noStrike" kern="0" cap="none" spc="0" normalizeH="0" baseline="0" noProof="0" dirty="0" err="1">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ango</a:t>
            </a: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ea typeface="Arial"/>
                <a:cs typeface="Poppins" panose="020B0604020202020204" charset="0"/>
                <a:sym typeface="Arial"/>
              </a:rPr>
              <a:t> de vision de 78°</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pic>
        <p:nvPicPr>
          <p:cNvPr id="118" name="Google Shape;1034;p21" descr="RightLight 3 HDR_Pictograms.png">
            <a:extLst>
              <a:ext uri="{FF2B5EF4-FFF2-40B4-BE49-F238E27FC236}">
                <a16:creationId xmlns:a16="http://schemas.microsoft.com/office/drawing/2014/main" id="{DB42FF44-F655-47D7-ACE2-0044F8CDBF08}"/>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a:off x="1235102" y="3182322"/>
            <a:ext cx="777626" cy="807662"/>
          </a:xfrm>
          <a:prstGeom prst="rect">
            <a:avLst/>
          </a:prstGeom>
          <a:noFill/>
          <a:ln>
            <a:noFill/>
          </a:ln>
        </p:spPr>
      </p:pic>
      <p:sp>
        <p:nvSpPr>
          <p:cNvPr id="119" name="Google Shape;1011;p20">
            <a:extLst>
              <a:ext uri="{FF2B5EF4-FFF2-40B4-BE49-F238E27FC236}">
                <a16:creationId xmlns:a16="http://schemas.microsoft.com/office/drawing/2014/main" id="{C160AAEC-6BBF-4DE5-9820-0ECB97933CDF}"/>
              </a:ext>
            </a:extLst>
          </p:cNvPr>
          <p:cNvSpPr txBox="1">
            <a:spLocks/>
          </p:cNvSpPr>
          <p:nvPr/>
        </p:nvSpPr>
        <p:spPr>
          <a:xfrm>
            <a:off x="811146" y="4074420"/>
            <a:ext cx="1641300" cy="57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ctr" rtl="0">
              <a:lnSpc>
                <a:spcPct val="100000"/>
              </a:lnSpc>
              <a:spcBef>
                <a:spcPts val="853"/>
              </a:spcBef>
              <a:spcAft>
                <a:spcPts val="0"/>
              </a:spcAft>
              <a:buClr>
                <a:srgbClr val="888888"/>
              </a:buClr>
              <a:buSzPts val="3200"/>
              <a:buFont typeface="Arial"/>
              <a:buNone/>
              <a:defRPr sz="4267" b="0" i="0" u="none" strike="noStrike" cap="none">
                <a:solidFill>
                  <a:srgbClr val="888888"/>
                </a:solidFill>
                <a:latin typeface="Calibri"/>
                <a:ea typeface="Calibri"/>
                <a:cs typeface="Calibri"/>
                <a:sym typeface="Calibri"/>
              </a:defRPr>
            </a:lvl1pPr>
            <a:lvl2pPr marL="914400" marR="0" lvl="1" indent="-381000" algn="ctr" rtl="0">
              <a:lnSpc>
                <a:spcPct val="100000"/>
              </a:lnSpc>
              <a:spcBef>
                <a:spcPts val="747"/>
              </a:spcBef>
              <a:spcAft>
                <a:spcPts val="0"/>
              </a:spcAft>
              <a:buClr>
                <a:srgbClr val="888888"/>
              </a:buClr>
              <a:buSzPts val="2800"/>
              <a:buFont typeface="Arial"/>
              <a:buNone/>
              <a:defRPr sz="3733" b="0" i="0" u="none" strike="noStrike" cap="none">
                <a:solidFill>
                  <a:srgbClr val="888888"/>
                </a:solidFill>
                <a:latin typeface="Calibri"/>
                <a:ea typeface="Calibri"/>
                <a:cs typeface="Calibri"/>
                <a:sym typeface="Calibri"/>
              </a:defRPr>
            </a:lvl2pPr>
            <a:lvl3pPr marL="1371600" marR="0" lvl="2" indent="-381000" algn="ctr" rtl="0">
              <a:lnSpc>
                <a:spcPct val="100000"/>
              </a:lnSpc>
              <a:spcBef>
                <a:spcPts val="640"/>
              </a:spcBef>
              <a:spcAft>
                <a:spcPts val="0"/>
              </a:spcAft>
              <a:buClr>
                <a:srgbClr val="888888"/>
              </a:buClr>
              <a:buSzPts val="2400"/>
              <a:buFont typeface="Arial"/>
              <a:buNone/>
              <a:defRPr sz="3200" b="0" i="0" u="none" strike="noStrike" cap="none">
                <a:solidFill>
                  <a:srgbClr val="888888"/>
                </a:solidFill>
                <a:latin typeface="Calibri"/>
                <a:ea typeface="Calibri"/>
                <a:cs typeface="Calibri"/>
                <a:sym typeface="Calibri"/>
              </a:defRPr>
            </a:lvl3pPr>
            <a:lvl4pPr marL="1828800" marR="0" lvl="3"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4pPr>
            <a:lvl5pPr marL="2286000" marR="0" lvl="4"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5pPr>
            <a:lvl6pPr marL="2743200" marR="0" lvl="5"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6pPr>
            <a:lvl7pPr marL="3200400" marR="0" lvl="6"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7pPr>
            <a:lvl8pPr marL="3657600" marR="0" lvl="7"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8pPr>
            <a:lvl9pPr marL="4114800" marR="0" lvl="8" indent="-381000" algn="ctr" rtl="0">
              <a:lnSpc>
                <a:spcPct val="100000"/>
              </a:lnSpc>
              <a:spcBef>
                <a:spcPts val="533"/>
              </a:spcBef>
              <a:spcAft>
                <a:spcPts val="0"/>
              </a:spcAft>
              <a:buClr>
                <a:srgbClr val="888888"/>
              </a:buClr>
              <a:buSzPts val="2000"/>
              <a:buFont typeface="Arial"/>
              <a:buNone/>
              <a:defRPr sz="2667" b="0" i="0" u="none" strike="noStrike" cap="none">
                <a:solidFill>
                  <a:srgbClr val="888888"/>
                </a:solidFill>
                <a:latin typeface="Calibri"/>
                <a:ea typeface="Calibri"/>
                <a:cs typeface="Calibri"/>
                <a:sym typeface="Calibri"/>
              </a:defRPr>
            </a:lvl9pPr>
          </a:lstStyle>
          <a:p>
            <a:pPr marL="0" marR="0" lvl="0" indent="0" algn="ctr" defTabSz="914400" rtl="0" eaLnBrk="1" fontAlgn="auto" latinLnBrk="0" hangingPunct="1">
              <a:lnSpc>
                <a:spcPct val="100000"/>
              </a:lnSpc>
              <a:spcBef>
                <a:spcPts val="0"/>
              </a:spcBef>
              <a:spcAft>
                <a:spcPts val="0"/>
              </a:spcAft>
              <a:buClr>
                <a:srgbClr val="888888"/>
              </a:buClr>
              <a:buSzPts val="1400"/>
              <a:buFont typeface="Arial"/>
              <a:buNone/>
              <a:tabLst/>
              <a:defRPr/>
            </a:pPr>
            <a:r>
              <a:rPr lang="en-US" sz="1100" dirty="0">
                <a:solidFill>
                  <a:srgbClr val="000000"/>
                </a:solidFill>
                <a:latin typeface="Poppins" panose="020B0604020202020204" charset="0"/>
                <a:ea typeface="Arial"/>
                <a:cs typeface="Poppins" panose="020B0604020202020204" charset="0"/>
                <a:sym typeface="Arial"/>
              </a:rPr>
              <a:t>t</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ecnología</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RightLight</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2</a:t>
            </a: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grpSp>
        <p:nvGrpSpPr>
          <p:cNvPr id="28" name="Google Shape;999;p20">
            <a:extLst>
              <a:ext uri="{FF2B5EF4-FFF2-40B4-BE49-F238E27FC236}">
                <a16:creationId xmlns:a16="http://schemas.microsoft.com/office/drawing/2014/main" id="{B60EAE99-7E7A-4A20-BB82-D87014EC2DBF}"/>
              </a:ext>
            </a:extLst>
          </p:cNvPr>
          <p:cNvGrpSpPr/>
          <p:nvPr/>
        </p:nvGrpSpPr>
        <p:grpSpPr>
          <a:xfrm flipH="1">
            <a:off x="3743331" y="978760"/>
            <a:ext cx="796176" cy="686692"/>
            <a:chOff x="5611650" y="867943"/>
            <a:chExt cx="1039260" cy="431807"/>
          </a:xfrm>
        </p:grpSpPr>
        <p:cxnSp>
          <p:nvCxnSpPr>
            <p:cNvPr id="29" name="Google Shape;1000;p20">
              <a:extLst>
                <a:ext uri="{FF2B5EF4-FFF2-40B4-BE49-F238E27FC236}">
                  <a16:creationId xmlns:a16="http://schemas.microsoft.com/office/drawing/2014/main" id="{73EE5D00-B6F1-4E18-82D3-2503FEDD99AC}"/>
                </a:ext>
              </a:extLst>
            </p:cNvPr>
            <p:cNvCxnSpPr>
              <a:cxnSpLocks/>
            </p:cNvCxnSpPr>
            <p:nvPr/>
          </p:nvCxnSpPr>
          <p:spPr>
            <a:xfrm flipV="1">
              <a:off x="5611650" y="885429"/>
              <a:ext cx="315181" cy="414321"/>
            </a:xfrm>
            <a:prstGeom prst="straightConnector1">
              <a:avLst/>
            </a:prstGeom>
            <a:noFill/>
            <a:ln w="9525" cap="flat" cmpd="sng">
              <a:solidFill>
                <a:srgbClr val="FF7F2C"/>
              </a:solidFill>
              <a:prstDash val="solid"/>
              <a:round/>
              <a:headEnd type="oval" w="lg" len="lg"/>
              <a:tailEnd type="none" w="sm" len="sm"/>
            </a:ln>
          </p:spPr>
        </p:cxnSp>
        <p:cxnSp>
          <p:nvCxnSpPr>
            <p:cNvPr id="30" name="Google Shape;1001;p20">
              <a:extLst>
                <a:ext uri="{FF2B5EF4-FFF2-40B4-BE49-F238E27FC236}">
                  <a16:creationId xmlns:a16="http://schemas.microsoft.com/office/drawing/2014/main" id="{4065F934-4178-433D-9E55-0BC513BFF956}"/>
                </a:ext>
              </a:extLst>
            </p:cNvPr>
            <p:cNvCxnSpPr>
              <a:cxnSpLocks/>
            </p:cNvCxnSpPr>
            <p:nvPr/>
          </p:nvCxnSpPr>
          <p:spPr>
            <a:xfrm flipH="1">
              <a:off x="5926831" y="867943"/>
              <a:ext cx="724079" cy="6960"/>
            </a:xfrm>
            <a:prstGeom prst="straightConnector1">
              <a:avLst/>
            </a:prstGeom>
            <a:noFill/>
            <a:ln w="9525" cap="flat" cmpd="sng">
              <a:solidFill>
                <a:srgbClr val="FF7F2C"/>
              </a:solidFill>
              <a:prstDash val="solid"/>
              <a:round/>
              <a:headEnd type="oval" w="lg" len="lg"/>
              <a:tailEnd type="none" w="sm" len="sm"/>
            </a:ln>
          </p:spPr>
        </p:cxnSp>
      </p:grpSp>
      <p:sp>
        <p:nvSpPr>
          <p:cNvPr id="31" name="Google Shape;981;p20">
            <a:extLst>
              <a:ext uri="{FF2B5EF4-FFF2-40B4-BE49-F238E27FC236}">
                <a16:creationId xmlns:a16="http://schemas.microsoft.com/office/drawing/2014/main" id="{F2ED32FF-F017-4E3B-AEE9-15272B4D5343}"/>
              </a:ext>
            </a:extLst>
          </p:cNvPr>
          <p:cNvSpPr txBox="1">
            <a:spLocks/>
          </p:cNvSpPr>
          <p:nvPr/>
        </p:nvSpPr>
        <p:spPr>
          <a:xfrm>
            <a:off x="2301661" y="675308"/>
            <a:ext cx="1420053" cy="38781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rPr>
              <a:t>Zoom 1 X</a:t>
            </a: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highlight>
                <a:srgbClr val="FFFFFF"/>
              </a:highligh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Arial"/>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cs typeface="Poppins" panose="020B0604020202020204" charset="0"/>
              <a:sym typeface="Arial"/>
            </a:endParaRPr>
          </a:p>
        </p:txBody>
      </p:sp>
    </p:spTree>
    <p:extLst>
      <p:ext uri="{BB962C8B-B14F-4D97-AF65-F5344CB8AC3E}">
        <p14:creationId xmlns:p14="http://schemas.microsoft.com/office/powerpoint/2010/main" val="204598163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C505E</a:t>
            </a:r>
          </a:p>
        </p:txBody>
      </p:sp>
      <p:pic>
        <p:nvPicPr>
          <p:cNvPr id="7" name="Google Shape;370;p68">
            <a:extLst>
              <a:ext uri="{FF2B5EF4-FFF2-40B4-BE49-F238E27FC236}">
                <a16:creationId xmlns:a16="http://schemas.microsoft.com/office/drawing/2014/main" id="{ECD62E8F-87AF-40CD-B4E1-52B390C13294}"/>
              </a:ext>
            </a:extLst>
          </p:cNvPr>
          <p:cNvPicPr preferRelativeResize="0"/>
          <p:nvPr/>
        </p:nvPicPr>
        <p:blipFill rotWithShape="1">
          <a:blip r:embed="rId3">
            <a:alphaModFix/>
          </a:blip>
          <a:srcRect/>
          <a:stretch/>
        </p:blipFill>
        <p:spPr>
          <a:xfrm>
            <a:off x="2716502" y="1024147"/>
            <a:ext cx="3952915" cy="3900900"/>
          </a:xfrm>
          <a:prstGeom prst="rect">
            <a:avLst/>
          </a:prstGeom>
          <a:noFill/>
          <a:ln>
            <a:noFill/>
          </a:ln>
        </p:spPr>
      </p:pic>
      <p:sp>
        <p:nvSpPr>
          <p:cNvPr id="10" name="Google Shape;373;p68">
            <a:extLst>
              <a:ext uri="{FF2B5EF4-FFF2-40B4-BE49-F238E27FC236}">
                <a16:creationId xmlns:a16="http://schemas.microsoft.com/office/drawing/2014/main" id="{BF974FB6-3AC3-4989-B18F-20D324FC33EF}"/>
              </a:ext>
            </a:extLst>
          </p:cNvPr>
          <p:cNvSpPr txBox="1"/>
          <p:nvPr/>
        </p:nvSpPr>
        <p:spPr>
          <a:xfrm>
            <a:off x="301624" y="2571750"/>
            <a:ext cx="2778015" cy="1989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a:defPPr>
            <a:lvl1pPr marL="0" indent="0" defTabSz="914400" eaLnBrk="1" fontAlgn="auto" latinLnBrk="0" hangingPunct="1">
              <a:buClr>
                <a:srgbClr val="888888"/>
              </a:buClr>
              <a:buSzPts val="1400"/>
              <a:buNone/>
              <a:tabLst/>
              <a:defRPr kumimoji="0" sz="1350" kern="0" spc="0" normalizeH="0" baseline="0">
                <a:ln>
                  <a:noFill/>
                </a:ln>
                <a:effectLst/>
                <a:highlight>
                  <a:srgbClr val="FFFFFF"/>
                </a:highlight>
                <a:uLnTx/>
                <a:uFillTx/>
              </a:defRPr>
            </a:lvl1pPr>
            <a:lvl2pPr marL="914400" indent="-381000" algn="ctr">
              <a:spcBef>
                <a:spcPts val="747"/>
              </a:spcBef>
              <a:buClr>
                <a:srgbClr val="888888"/>
              </a:buClr>
              <a:buSzPts val="2800"/>
              <a:buNone/>
              <a:defRPr sz="3733">
                <a:solidFill>
                  <a:srgbClr val="888888"/>
                </a:solidFill>
                <a:latin typeface="Calibri"/>
                <a:ea typeface="Calibri"/>
                <a:cs typeface="Calibri"/>
              </a:defRPr>
            </a:lvl2pPr>
            <a:lvl3pPr marL="1371600" indent="-381000" algn="ctr">
              <a:spcBef>
                <a:spcPts val="640"/>
              </a:spcBef>
              <a:buClr>
                <a:srgbClr val="888888"/>
              </a:buClr>
              <a:buSzPts val="2400"/>
              <a:buNone/>
              <a:defRPr sz="3200">
                <a:solidFill>
                  <a:srgbClr val="888888"/>
                </a:solidFill>
                <a:latin typeface="Calibri"/>
                <a:ea typeface="Calibri"/>
                <a:cs typeface="Calibri"/>
              </a:defRPr>
            </a:lvl3pPr>
            <a:lvl4pPr marL="1828800" indent="-381000" algn="ctr">
              <a:spcBef>
                <a:spcPts val="533"/>
              </a:spcBef>
              <a:buClr>
                <a:srgbClr val="888888"/>
              </a:buClr>
              <a:buSzPts val="2000"/>
              <a:buNone/>
              <a:defRPr sz="2667">
                <a:solidFill>
                  <a:srgbClr val="888888"/>
                </a:solidFill>
                <a:latin typeface="Calibri"/>
                <a:ea typeface="Calibri"/>
                <a:cs typeface="Calibri"/>
              </a:defRPr>
            </a:lvl4pPr>
            <a:lvl5pPr marL="2286000" indent="-381000" algn="ctr">
              <a:spcBef>
                <a:spcPts val="533"/>
              </a:spcBef>
              <a:buClr>
                <a:srgbClr val="888888"/>
              </a:buClr>
              <a:buSzPts val="2000"/>
              <a:buNone/>
              <a:defRPr sz="2667">
                <a:solidFill>
                  <a:srgbClr val="888888"/>
                </a:solidFill>
                <a:latin typeface="Calibri"/>
                <a:ea typeface="Calibri"/>
                <a:cs typeface="Calibri"/>
              </a:defRPr>
            </a:lvl5pPr>
            <a:lvl6pPr marL="2743200" indent="-381000" algn="ctr">
              <a:spcBef>
                <a:spcPts val="533"/>
              </a:spcBef>
              <a:buClr>
                <a:srgbClr val="888888"/>
              </a:buClr>
              <a:buSzPts val="2000"/>
              <a:buNone/>
              <a:defRPr sz="2667">
                <a:solidFill>
                  <a:srgbClr val="888888"/>
                </a:solidFill>
                <a:latin typeface="Calibri"/>
                <a:ea typeface="Calibri"/>
                <a:cs typeface="Calibri"/>
              </a:defRPr>
            </a:lvl6pPr>
            <a:lvl7pPr marL="3200400" indent="-381000" algn="ctr">
              <a:spcBef>
                <a:spcPts val="533"/>
              </a:spcBef>
              <a:buClr>
                <a:srgbClr val="888888"/>
              </a:buClr>
              <a:buSzPts val="2000"/>
              <a:buNone/>
              <a:defRPr sz="2667">
                <a:solidFill>
                  <a:srgbClr val="888888"/>
                </a:solidFill>
                <a:latin typeface="Calibri"/>
                <a:ea typeface="Calibri"/>
                <a:cs typeface="Calibri"/>
              </a:defRPr>
            </a:lvl7pPr>
            <a:lvl8pPr marL="3657600" indent="-381000" algn="ctr">
              <a:spcBef>
                <a:spcPts val="533"/>
              </a:spcBef>
              <a:buClr>
                <a:srgbClr val="888888"/>
              </a:buClr>
              <a:buSzPts val="2000"/>
              <a:buNone/>
              <a:defRPr sz="2667">
                <a:solidFill>
                  <a:srgbClr val="888888"/>
                </a:solidFill>
                <a:latin typeface="Calibri"/>
                <a:ea typeface="Calibri"/>
                <a:cs typeface="Calibri"/>
              </a:defRPr>
            </a:lvl8pPr>
            <a:lvl9pPr marL="4114800" indent="-381000" algn="ctr">
              <a:spcBef>
                <a:spcPts val="533"/>
              </a:spcBef>
              <a:buClr>
                <a:srgbClr val="888888"/>
              </a:buClr>
              <a:buSzPts val="2000"/>
              <a:buNone/>
              <a:defRPr sz="2667">
                <a:solidFill>
                  <a:srgbClr val="888888"/>
                </a:solidFill>
                <a:latin typeface="Calibri"/>
                <a:ea typeface="Calibri"/>
                <a:cs typeface="Calibri"/>
              </a:defRPr>
            </a:lvl9pPr>
          </a:lstStyle>
          <a:p>
            <a:r>
              <a:rPr lang="es-ES" sz="1100" dirty="0">
                <a:latin typeface="Poppins" panose="020B0604020202020204" charset="0"/>
                <a:cs typeface="Poppins" panose="020B0604020202020204" charset="0"/>
                <a:sym typeface="Poppins"/>
              </a:rPr>
              <a:t>video de pantalla ancha HD 720p</a:t>
            </a:r>
          </a:p>
          <a:p>
            <a:r>
              <a:rPr lang="es-ES" sz="1100" dirty="0">
                <a:latin typeface="Poppins" panose="020B0604020202020204" charset="0"/>
                <a:cs typeface="Poppins" panose="020B0604020202020204" charset="0"/>
                <a:sym typeface="Poppins"/>
              </a:rPr>
              <a:t>campo de visión diagonal fijo de 60° (</a:t>
            </a:r>
            <a:r>
              <a:rPr lang="es-ES" sz="1100" dirty="0" err="1">
                <a:latin typeface="Poppins" panose="020B0604020202020204" charset="0"/>
                <a:cs typeface="Poppins" panose="020B0604020202020204" charset="0"/>
                <a:sym typeface="Poppins"/>
              </a:rPr>
              <a:t>dfov</a:t>
            </a:r>
            <a:r>
              <a:rPr lang="es-ES" sz="1100" dirty="0">
                <a:latin typeface="Poppins" panose="020B0604020202020204" charset="0"/>
                <a:cs typeface="Poppins" panose="020B0604020202020204" charset="0"/>
                <a:sym typeface="Poppins"/>
              </a:rPr>
              <a:t>)</a:t>
            </a:r>
          </a:p>
          <a:p>
            <a:r>
              <a:rPr lang="es-ES" sz="1100" dirty="0">
                <a:latin typeface="Poppins" panose="020B0604020202020204" charset="0"/>
                <a:cs typeface="Poppins" panose="020B0604020202020204" charset="0"/>
                <a:sym typeface="Poppins"/>
              </a:rPr>
              <a:t>foco fijo</a:t>
            </a:r>
          </a:p>
          <a:p>
            <a:r>
              <a:rPr lang="es-ES" sz="1100" dirty="0">
                <a:latin typeface="Poppins" panose="020B0604020202020204" charset="0"/>
                <a:cs typeface="Poppins" panose="020B0604020202020204" charset="0"/>
                <a:sym typeface="Poppins"/>
              </a:rPr>
              <a:t>corrección de luz automática</a:t>
            </a:r>
            <a:endParaRPr lang="en-US" sz="1100" dirty="0">
              <a:latin typeface="Poppins" panose="020B0604020202020204" charset="0"/>
              <a:cs typeface="Poppins" panose="020B0604020202020204" charset="0"/>
              <a:sym typeface="Poppins"/>
            </a:endParaRPr>
          </a:p>
        </p:txBody>
      </p:sp>
      <p:sp>
        <p:nvSpPr>
          <p:cNvPr id="11" name="Google Shape;374;p68">
            <a:extLst>
              <a:ext uri="{FF2B5EF4-FFF2-40B4-BE49-F238E27FC236}">
                <a16:creationId xmlns:a16="http://schemas.microsoft.com/office/drawing/2014/main" id="{FD5175F4-82CC-49A3-BB21-FC68222C71B2}"/>
              </a:ext>
            </a:extLst>
          </p:cNvPr>
          <p:cNvSpPr txBox="1"/>
          <p:nvPr/>
        </p:nvSpPr>
        <p:spPr>
          <a:xfrm>
            <a:off x="6735895" y="1435358"/>
            <a:ext cx="2348400" cy="72013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a:defPPr>
            <a:lvl1pPr marL="0" indent="0" defTabSz="914400" eaLnBrk="1" fontAlgn="auto" latinLnBrk="0" hangingPunct="1">
              <a:buClr>
                <a:srgbClr val="888888"/>
              </a:buClr>
              <a:buSzPts val="1400"/>
              <a:buNone/>
              <a:tabLst/>
              <a:defRPr kumimoji="0" sz="1350" kern="0" spc="0" normalizeH="0" baseline="0">
                <a:ln>
                  <a:noFill/>
                </a:ln>
                <a:effectLst/>
                <a:highlight>
                  <a:srgbClr val="FFFFFF"/>
                </a:highlight>
                <a:uLnTx/>
                <a:uFillTx/>
              </a:defRPr>
            </a:lvl1pPr>
            <a:lvl2pPr marL="914400" indent="-381000" algn="ctr">
              <a:spcBef>
                <a:spcPts val="747"/>
              </a:spcBef>
              <a:buClr>
                <a:srgbClr val="888888"/>
              </a:buClr>
              <a:buSzPts val="2800"/>
              <a:buNone/>
              <a:defRPr sz="3733">
                <a:solidFill>
                  <a:srgbClr val="888888"/>
                </a:solidFill>
                <a:latin typeface="Calibri"/>
                <a:ea typeface="Calibri"/>
                <a:cs typeface="Calibri"/>
              </a:defRPr>
            </a:lvl2pPr>
            <a:lvl3pPr marL="1371600" indent="-381000" algn="ctr">
              <a:spcBef>
                <a:spcPts val="640"/>
              </a:spcBef>
              <a:buClr>
                <a:srgbClr val="888888"/>
              </a:buClr>
              <a:buSzPts val="2400"/>
              <a:buNone/>
              <a:defRPr sz="3200">
                <a:solidFill>
                  <a:srgbClr val="888888"/>
                </a:solidFill>
                <a:latin typeface="Calibri"/>
                <a:ea typeface="Calibri"/>
                <a:cs typeface="Calibri"/>
              </a:defRPr>
            </a:lvl3pPr>
            <a:lvl4pPr marL="1828800" indent="-381000" algn="ctr">
              <a:spcBef>
                <a:spcPts val="533"/>
              </a:spcBef>
              <a:buClr>
                <a:srgbClr val="888888"/>
              </a:buClr>
              <a:buSzPts val="2000"/>
              <a:buNone/>
              <a:defRPr sz="2667">
                <a:solidFill>
                  <a:srgbClr val="888888"/>
                </a:solidFill>
                <a:latin typeface="Calibri"/>
                <a:ea typeface="Calibri"/>
                <a:cs typeface="Calibri"/>
              </a:defRPr>
            </a:lvl4pPr>
            <a:lvl5pPr marL="2286000" indent="-381000" algn="ctr">
              <a:spcBef>
                <a:spcPts val="533"/>
              </a:spcBef>
              <a:buClr>
                <a:srgbClr val="888888"/>
              </a:buClr>
              <a:buSzPts val="2000"/>
              <a:buNone/>
              <a:defRPr sz="2667">
                <a:solidFill>
                  <a:srgbClr val="888888"/>
                </a:solidFill>
                <a:latin typeface="Calibri"/>
                <a:ea typeface="Calibri"/>
                <a:cs typeface="Calibri"/>
              </a:defRPr>
            </a:lvl5pPr>
            <a:lvl6pPr marL="2743200" indent="-381000" algn="ctr">
              <a:spcBef>
                <a:spcPts val="533"/>
              </a:spcBef>
              <a:buClr>
                <a:srgbClr val="888888"/>
              </a:buClr>
              <a:buSzPts val="2000"/>
              <a:buNone/>
              <a:defRPr sz="2667">
                <a:solidFill>
                  <a:srgbClr val="888888"/>
                </a:solidFill>
                <a:latin typeface="Calibri"/>
                <a:ea typeface="Calibri"/>
                <a:cs typeface="Calibri"/>
              </a:defRPr>
            </a:lvl6pPr>
            <a:lvl7pPr marL="3200400" indent="-381000" algn="ctr">
              <a:spcBef>
                <a:spcPts val="533"/>
              </a:spcBef>
              <a:buClr>
                <a:srgbClr val="888888"/>
              </a:buClr>
              <a:buSzPts val="2000"/>
              <a:buNone/>
              <a:defRPr sz="2667">
                <a:solidFill>
                  <a:srgbClr val="888888"/>
                </a:solidFill>
                <a:latin typeface="Calibri"/>
                <a:ea typeface="Calibri"/>
                <a:cs typeface="Calibri"/>
              </a:defRPr>
            </a:lvl7pPr>
            <a:lvl8pPr marL="3657600" indent="-381000" algn="ctr">
              <a:spcBef>
                <a:spcPts val="533"/>
              </a:spcBef>
              <a:buClr>
                <a:srgbClr val="888888"/>
              </a:buClr>
              <a:buSzPts val="2000"/>
              <a:buNone/>
              <a:defRPr sz="2667">
                <a:solidFill>
                  <a:srgbClr val="888888"/>
                </a:solidFill>
                <a:latin typeface="Calibri"/>
                <a:ea typeface="Calibri"/>
                <a:cs typeface="Calibri"/>
              </a:defRPr>
            </a:lvl8pPr>
            <a:lvl9pPr marL="4114800" indent="-381000" algn="ctr">
              <a:spcBef>
                <a:spcPts val="533"/>
              </a:spcBef>
              <a:buClr>
                <a:srgbClr val="888888"/>
              </a:buClr>
              <a:buSzPts val="2000"/>
              <a:buNone/>
              <a:defRPr sz="2667">
                <a:solidFill>
                  <a:srgbClr val="888888"/>
                </a:solidFill>
                <a:latin typeface="Calibri"/>
                <a:ea typeface="Calibri"/>
                <a:cs typeface="Calibri"/>
              </a:defRPr>
            </a:lvl9pPr>
          </a:lstStyle>
          <a:p>
            <a:r>
              <a:rPr lang="en-US" sz="1100" dirty="0" err="1">
                <a:latin typeface="Poppins" panose="020B0604020202020204" charset="0"/>
                <a:cs typeface="Poppins" panose="020B0604020202020204" charset="0"/>
                <a:sym typeface="Poppins"/>
              </a:rPr>
              <a:t>micrófono</a:t>
            </a:r>
            <a:r>
              <a:rPr lang="en-US" sz="1100" dirty="0">
                <a:latin typeface="Poppins" panose="020B0604020202020204" charset="0"/>
                <a:cs typeface="Poppins" panose="020B0604020202020204" charset="0"/>
                <a:sym typeface="Poppins"/>
              </a:rPr>
              <a:t> </a:t>
            </a:r>
            <a:r>
              <a:rPr lang="en-US" sz="1100" dirty="0" err="1">
                <a:latin typeface="Poppins" panose="020B0604020202020204" charset="0"/>
                <a:cs typeface="Poppins" panose="020B0604020202020204" charset="0"/>
                <a:sym typeface="Poppins"/>
              </a:rPr>
              <a:t>omnidireccional</a:t>
            </a:r>
            <a:endParaRPr lang="en-US" sz="1100" dirty="0">
              <a:latin typeface="Poppins" panose="020B0604020202020204" charset="0"/>
              <a:cs typeface="Poppins" panose="020B0604020202020204" charset="0"/>
              <a:sym typeface="Poppins"/>
            </a:endParaRPr>
          </a:p>
          <a:p>
            <a:endParaRPr lang="en-US" sz="1100" dirty="0">
              <a:latin typeface="Poppins" panose="020B0604020202020204" charset="0"/>
              <a:cs typeface="Poppins" panose="020B0604020202020204" charset="0"/>
              <a:sym typeface="Poppins"/>
            </a:endParaRPr>
          </a:p>
          <a:p>
            <a:endParaRPr lang="en-US" sz="1100" dirty="0">
              <a:latin typeface="Poppins" panose="020B0604020202020204" charset="0"/>
              <a:cs typeface="Poppins" panose="020B0604020202020204" charset="0"/>
              <a:sym typeface="Poppins"/>
            </a:endParaRPr>
          </a:p>
        </p:txBody>
      </p:sp>
      <p:sp>
        <p:nvSpPr>
          <p:cNvPr id="13" name="Google Shape;376;p68">
            <a:extLst>
              <a:ext uri="{FF2B5EF4-FFF2-40B4-BE49-F238E27FC236}">
                <a16:creationId xmlns:a16="http://schemas.microsoft.com/office/drawing/2014/main" id="{01327D74-862A-435B-83F2-A40918589C78}"/>
              </a:ext>
            </a:extLst>
          </p:cNvPr>
          <p:cNvSpPr txBox="1"/>
          <p:nvPr/>
        </p:nvSpPr>
        <p:spPr>
          <a:xfrm>
            <a:off x="6094661" y="4300335"/>
            <a:ext cx="2849700" cy="417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a:defPPr>
            <a:lvl1pPr marL="0" indent="0" defTabSz="914400" eaLnBrk="1" fontAlgn="auto" latinLnBrk="0" hangingPunct="1">
              <a:buClr>
                <a:srgbClr val="888888"/>
              </a:buClr>
              <a:buSzPts val="1400"/>
              <a:buNone/>
              <a:tabLst/>
              <a:defRPr kumimoji="0" sz="1350" kern="0" spc="0" normalizeH="0" baseline="0">
                <a:ln>
                  <a:noFill/>
                </a:ln>
                <a:effectLst/>
                <a:highlight>
                  <a:srgbClr val="FFFFFF"/>
                </a:highlight>
                <a:uLnTx/>
                <a:uFillTx/>
              </a:defRPr>
            </a:lvl1pPr>
            <a:lvl2pPr marL="914400" indent="-381000" algn="ctr">
              <a:spcBef>
                <a:spcPts val="747"/>
              </a:spcBef>
              <a:buClr>
                <a:srgbClr val="888888"/>
              </a:buClr>
              <a:buSzPts val="2800"/>
              <a:buNone/>
              <a:defRPr sz="3733">
                <a:solidFill>
                  <a:srgbClr val="888888"/>
                </a:solidFill>
                <a:latin typeface="Calibri"/>
                <a:ea typeface="Calibri"/>
                <a:cs typeface="Calibri"/>
              </a:defRPr>
            </a:lvl2pPr>
            <a:lvl3pPr marL="1371600" indent="-381000" algn="ctr">
              <a:spcBef>
                <a:spcPts val="640"/>
              </a:spcBef>
              <a:buClr>
                <a:srgbClr val="888888"/>
              </a:buClr>
              <a:buSzPts val="2400"/>
              <a:buNone/>
              <a:defRPr sz="3200">
                <a:solidFill>
                  <a:srgbClr val="888888"/>
                </a:solidFill>
                <a:latin typeface="Calibri"/>
                <a:ea typeface="Calibri"/>
                <a:cs typeface="Calibri"/>
              </a:defRPr>
            </a:lvl3pPr>
            <a:lvl4pPr marL="1828800" indent="-381000" algn="ctr">
              <a:spcBef>
                <a:spcPts val="533"/>
              </a:spcBef>
              <a:buClr>
                <a:srgbClr val="888888"/>
              </a:buClr>
              <a:buSzPts val="2000"/>
              <a:buNone/>
              <a:defRPr sz="2667">
                <a:solidFill>
                  <a:srgbClr val="888888"/>
                </a:solidFill>
                <a:latin typeface="Calibri"/>
                <a:ea typeface="Calibri"/>
                <a:cs typeface="Calibri"/>
              </a:defRPr>
            </a:lvl4pPr>
            <a:lvl5pPr marL="2286000" indent="-381000" algn="ctr">
              <a:spcBef>
                <a:spcPts val="533"/>
              </a:spcBef>
              <a:buClr>
                <a:srgbClr val="888888"/>
              </a:buClr>
              <a:buSzPts val="2000"/>
              <a:buNone/>
              <a:defRPr sz="2667">
                <a:solidFill>
                  <a:srgbClr val="888888"/>
                </a:solidFill>
                <a:latin typeface="Calibri"/>
                <a:ea typeface="Calibri"/>
                <a:cs typeface="Calibri"/>
              </a:defRPr>
            </a:lvl5pPr>
            <a:lvl6pPr marL="2743200" indent="-381000" algn="ctr">
              <a:spcBef>
                <a:spcPts val="533"/>
              </a:spcBef>
              <a:buClr>
                <a:srgbClr val="888888"/>
              </a:buClr>
              <a:buSzPts val="2000"/>
              <a:buNone/>
              <a:defRPr sz="2667">
                <a:solidFill>
                  <a:srgbClr val="888888"/>
                </a:solidFill>
                <a:latin typeface="Calibri"/>
                <a:ea typeface="Calibri"/>
                <a:cs typeface="Calibri"/>
              </a:defRPr>
            </a:lvl6pPr>
            <a:lvl7pPr marL="3200400" indent="-381000" algn="ctr">
              <a:spcBef>
                <a:spcPts val="533"/>
              </a:spcBef>
              <a:buClr>
                <a:srgbClr val="888888"/>
              </a:buClr>
              <a:buSzPts val="2000"/>
              <a:buNone/>
              <a:defRPr sz="2667">
                <a:solidFill>
                  <a:srgbClr val="888888"/>
                </a:solidFill>
                <a:latin typeface="Calibri"/>
                <a:ea typeface="Calibri"/>
                <a:cs typeface="Calibri"/>
              </a:defRPr>
            </a:lvl7pPr>
            <a:lvl8pPr marL="3657600" indent="-381000" algn="ctr">
              <a:spcBef>
                <a:spcPts val="533"/>
              </a:spcBef>
              <a:buClr>
                <a:srgbClr val="888888"/>
              </a:buClr>
              <a:buSzPts val="2000"/>
              <a:buNone/>
              <a:defRPr sz="2667">
                <a:solidFill>
                  <a:srgbClr val="888888"/>
                </a:solidFill>
                <a:latin typeface="Calibri"/>
                <a:ea typeface="Calibri"/>
                <a:cs typeface="Calibri"/>
              </a:defRPr>
            </a:lvl8pPr>
            <a:lvl9pPr marL="4114800" indent="-381000" algn="ctr">
              <a:spcBef>
                <a:spcPts val="533"/>
              </a:spcBef>
              <a:buClr>
                <a:srgbClr val="888888"/>
              </a:buClr>
              <a:buSzPts val="2000"/>
              <a:buNone/>
              <a:defRPr sz="2667">
                <a:solidFill>
                  <a:srgbClr val="888888"/>
                </a:solidFill>
                <a:latin typeface="Calibri"/>
                <a:ea typeface="Calibri"/>
                <a:cs typeface="Calibri"/>
              </a:defRPr>
            </a:lvl9pPr>
          </a:lstStyle>
          <a:p>
            <a:r>
              <a:rPr lang="es-ES" sz="1100" dirty="0">
                <a:latin typeface="Poppins" panose="020B0604020202020204" charset="0"/>
                <a:cs typeface="Poppins" panose="020B0604020202020204" charset="0"/>
                <a:sym typeface="Poppins"/>
              </a:rPr>
              <a:t>clip de montaje universal</a:t>
            </a:r>
          </a:p>
          <a:p>
            <a:r>
              <a:rPr lang="es-ES" sz="1100" dirty="0">
                <a:latin typeface="Poppins" panose="020B0604020202020204" charset="0"/>
                <a:cs typeface="Poppins" panose="020B0604020202020204" charset="0"/>
                <a:sym typeface="Poppins"/>
              </a:rPr>
              <a:t>cable USB-A extralargo de 2 m</a:t>
            </a:r>
            <a:endParaRPr lang="en-US" sz="1100" dirty="0">
              <a:latin typeface="Poppins" panose="020B0604020202020204" charset="0"/>
              <a:cs typeface="Poppins" panose="020B0604020202020204" charset="0"/>
              <a:sym typeface="Poppins"/>
            </a:endParaRPr>
          </a:p>
        </p:txBody>
      </p:sp>
      <p:grpSp>
        <p:nvGrpSpPr>
          <p:cNvPr id="18" name="Google Shape;988;p20">
            <a:extLst>
              <a:ext uri="{FF2B5EF4-FFF2-40B4-BE49-F238E27FC236}">
                <a16:creationId xmlns:a16="http://schemas.microsoft.com/office/drawing/2014/main" id="{9E4B1521-0E1E-4BB4-8439-46DB26ACAAA7}"/>
              </a:ext>
            </a:extLst>
          </p:cNvPr>
          <p:cNvGrpSpPr/>
          <p:nvPr/>
        </p:nvGrpSpPr>
        <p:grpSpPr>
          <a:xfrm rot="10800000" flipH="1">
            <a:off x="5473416" y="4151701"/>
            <a:ext cx="590947" cy="297269"/>
            <a:chOff x="5611650" y="745350"/>
            <a:chExt cx="498900" cy="554400"/>
          </a:xfrm>
        </p:grpSpPr>
        <p:cxnSp>
          <p:nvCxnSpPr>
            <p:cNvPr id="19" name="Google Shape;989;p20">
              <a:extLst>
                <a:ext uri="{FF2B5EF4-FFF2-40B4-BE49-F238E27FC236}">
                  <a16:creationId xmlns:a16="http://schemas.microsoft.com/office/drawing/2014/main" id="{614B4A29-79EA-406C-A5AC-828059829170}"/>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20" name="Google Shape;990;p20">
              <a:extLst>
                <a:ext uri="{FF2B5EF4-FFF2-40B4-BE49-F238E27FC236}">
                  <a16:creationId xmlns:a16="http://schemas.microsoft.com/office/drawing/2014/main" id="{98AF1C53-53F5-49F2-AD1F-7031D9139CE2}"/>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21" name="Google Shape;992;p20">
            <a:extLst>
              <a:ext uri="{FF2B5EF4-FFF2-40B4-BE49-F238E27FC236}">
                <a16:creationId xmlns:a16="http://schemas.microsoft.com/office/drawing/2014/main" id="{5DA767F3-A5D7-4F11-9172-A0C876320504}"/>
              </a:ext>
            </a:extLst>
          </p:cNvPr>
          <p:cNvGrpSpPr/>
          <p:nvPr/>
        </p:nvGrpSpPr>
        <p:grpSpPr>
          <a:xfrm rot="10800000">
            <a:off x="2402803" y="2336058"/>
            <a:ext cx="1034540" cy="235692"/>
            <a:chOff x="5611650" y="745350"/>
            <a:chExt cx="498900" cy="554400"/>
          </a:xfrm>
        </p:grpSpPr>
        <p:cxnSp>
          <p:nvCxnSpPr>
            <p:cNvPr id="22" name="Google Shape;993;p20">
              <a:extLst>
                <a:ext uri="{FF2B5EF4-FFF2-40B4-BE49-F238E27FC236}">
                  <a16:creationId xmlns:a16="http://schemas.microsoft.com/office/drawing/2014/main" id="{07544020-B593-4F95-933B-29BC4004FBE5}"/>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23" name="Google Shape;994;p20">
              <a:extLst>
                <a:ext uri="{FF2B5EF4-FFF2-40B4-BE49-F238E27FC236}">
                  <a16:creationId xmlns:a16="http://schemas.microsoft.com/office/drawing/2014/main" id="{C2B50633-0AE5-4939-88BB-D9F09EB219DE}"/>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24" name="Google Shape;985;p20">
            <a:extLst>
              <a:ext uri="{FF2B5EF4-FFF2-40B4-BE49-F238E27FC236}">
                <a16:creationId xmlns:a16="http://schemas.microsoft.com/office/drawing/2014/main" id="{4BA1B765-5A46-4831-8FD0-1490D10C9487}"/>
              </a:ext>
            </a:extLst>
          </p:cNvPr>
          <p:cNvGrpSpPr/>
          <p:nvPr/>
        </p:nvGrpSpPr>
        <p:grpSpPr>
          <a:xfrm>
            <a:off x="4912397" y="1621892"/>
            <a:ext cx="1757020" cy="347072"/>
            <a:chOff x="5611650" y="745350"/>
            <a:chExt cx="498900" cy="554400"/>
          </a:xfrm>
        </p:grpSpPr>
        <p:cxnSp>
          <p:nvCxnSpPr>
            <p:cNvPr id="25" name="Google Shape;986;p20">
              <a:extLst>
                <a:ext uri="{FF2B5EF4-FFF2-40B4-BE49-F238E27FC236}">
                  <a16:creationId xmlns:a16="http://schemas.microsoft.com/office/drawing/2014/main" id="{0F08E9E8-C3F3-484A-90A5-E5CFE3E5B16C}"/>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26" name="Google Shape;987;p20">
              <a:extLst>
                <a:ext uri="{FF2B5EF4-FFF2-40B4-BE49-F238E27FC236}">
                  <a16:creationId xmlns:a16="http://schemas.microsoft.com/office/drawing/2014/main" id="{1D2E7114-62CB-4E87-97E7-EE54D61BE834}"/>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Tree>
    <p:extLst>
      <p:ext uri="{BB962C8B-B14F-4D97-AF65-F5344CB8AC3E}">
        <p14:creationId xmlns:p14="http://schemas.microsoft.com/office/powerpoint/2010/main" val="36681336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PORTAFOLIO DE </a:t>
            </a:r>
            <a:r>
              <a:rPr lang="en-US" dirty="0">
                <a:solidFill>
                  <a:srgbClr val="824DFA"/>
                </a:solidFill>
              </a:rPr>
              <a:t>WEBCAMS EMPRESARIALES</a:t>
            </a:r>
          </a:p>
        </p:txBody>
      </p:sp>
      <p:pic>
        <p:nvPicPr>
          <p:cNvPr id="28" name="Google Shape;350;p66">
            <a:extLst>
              <a:ext uri="{FF2B5EF4-FFF2-40B4-BE49-F238E27FC236}">
                <a16:creationId xmlns:a16="http://schemas.microsoft.com/office/drawing/2014/main" id="{27773834-DBCC-4E8D-B474-3CF92C4E881B}"/>
              </a:ext>
            </a:extLst>
          </p:cNvPr>
          <p:cNvPicPr preferRelativeResize="0"/>
          <p:nvPr/>
        </p:nvPicPr>
        <p:blipFill rotWithShape="1">
          <a:blip r:embed="rId3">
            <a:alphaModFix/>
          </a:blip>
          <a:srcRect t="22146"/>
          <a:stretch/>
        </p:blipFill>
        <p:spPr>
          <a:xfrm>
            <a:off x="0" y="1947770"/>
            <a:ext cx="9144000" cy="1466712"/>
          </a:xfrm>
          <a:prstGeom prst="rect">
            <a:avLst/>
          </a:prstGeom>
          <a:noFill/>
          <a:ln>
            <a:noFill/>
          </a:ln>
        </p:spPr>
      </p:pic>
      <p:pic>
        <p:nvPicPr>
          <p:cNvPr id="29" name="Google Shape;351;p66">
            <a:extLst>
              <a:ext uri="{FF2B5EF4-FFF2-40B4-BE49-F238E27FC236}">
                <a16:creationId xmlns:a16="http://schemas.microsoft.com/office/drawing/2014/main" id="{E1DE08B8-1AEC-45A4-985E-8EDCCC0BD7E2}"/>
              </a:ext>
            </a:extLst>
          </p:cNvPr>
          <p:cNvPicPr preferRelativeResize="0"/>
          <p:nvPr/>
        </p:nvPicPr>
        <p:blipFill rotWithShape="1">
          <a:blip r:embed="rId4">
            <a:alphaModFix/>
          </a:blip>
          <a:srcRect/>
          <a:stretch/>
        </p:blipFill>
        <p:spPr>
          <a:xfrm>
            <a:off x="7231864" y="3511828"/>
            <a:ext cx="1813164" cy="509964"/>
          </a:xfrm>
          <a:prstGeom prst="rect">
            <a:avLst/>
          </a:prstGeom>
          <a:noFill/>
          <a:ln>
            <a:noFill/>
          </a:ln>
        </p:spPr>
      </p:pic>
      <p:pic>
        <p:nvPicPr>
          <p:cNvPr id="30" name="Google Shape;352;p66">
            <a:extLst>
              <a:ext uri="{FF2B5EF4-FFF2-40B4-BE49-F238E27FC236}">
                <a16:creationId xmlns:a16="http://schemas.microsoft.com/office/drawing/2014/main" id="{EFFA5627-5DA2-4038-98C9-A155F2AA68F4}"/>
              </a:ext>
            </a:extLst>
          </p:cNvPr>
          <p:cNvPicPr preferRelativeResize="0"/>
          <p:nvPr/>
        </p:nvPicPr>
        <p:blipFill rotWithShape="1">
          <a:blip r:embed="rId5">
            <a:alphaModFix/>
          </a:blip>
          <a:srcRect/>
          <a:stretch/>
        </p:blipFill>
        <p:spPr>
          <a:xfrm>
            <a:off x="5688081" y="3511822"/>
            <a:ext cx="1334316" cy="509970"/>
          </a:xfrm>
          <a:prstGeom prst="rect">
            <a:avLst/>
          </a:prstGeom>
          <a:noFill/>
          <a:ln>
            <a:noFill/>
          </a:ln>
        </p:spPr>
      </p:pic>
      <p:pic>
        <p:nvPicPr>
          <p:cNvPr id="31" name="Google Shape;353;p66">
            <a:extLst>
              <a:ext uri="{FF2B5EF4-FFF2-40B4-BE49-F238E27FC236}">
                <a16:creationId xmlns:a16="http://schemas.microsoft.com/office/drawing/2014/main" id="{320A5F7C-C1A4-4CBF-9A0E-4117AC3AF47C}"/>
              </a:ext>
            </a:extLst>
          </p:cNvPr>
          <p:cNvPicPr preferRelativeResize="0"/>
          <p:nvPr/>
        </p:nvPicPr>
        <p:blipFill rotWithShape="1">
          <a:blip r:embed="rId5">
            <a:alphaModFix/>
          </a:blip>
          <a:srcRect/>
          <a:stretch/>
        </p:blipFill>
        <p:spPr>
          <a:xfrm>
            <a:off x="3789831" y="3511822"/>
            <a:ext cx="1334316" cy="509970"/>
          </a:xfrm>
          <a:prstGeom prst="rect">
            <a:avLst/>
          </a:prstGeom>
          <a:noFill/>
          <a:ln>
            <a:noFill/>
          </a:ln>
        </p:spPr>
      </p:pic>
      <p:pic>
        <p:nvPicPr>
          <p:cNvPr id="32" name="Google Shape;354;p66">
            <a:extLst>
              <a:ext uri="{FF2B5EF4-FFF2-40B4-BE49-F238E27FC236}">
                <a16:creationId xmlns:a16="http://schemas.microsoft.com/office/drawing/2014/main" id="{68E76FA4-4FF0-4E28-A49F-29B3A58DEE2C}"/>
              </a:ext>
            </a:extLst>
          </p:cNvPr>
          <p:cNvPicPr preferRelativeResize="0"/>
          <p:nvPr/>
        </p:nvPicPr>
        <p:blipFill rotWithShape="1">
          <a:blip r:embed="rId6">
            <a:alphaModFix/>
          </a:blip>
          <a:srcRect/>
          <a:stretch/>
        </p:blipFill>
        <p:spPr>
          <a:xfrm>
            <a:off x="2286143" y="3511842"/>
            <a:ext cx="631050" cy="509950"/>
          </a:xfrm>
          <a:prstGeom prst="rect">
            <a:avLst/>
          </a:prstGeom>
          <a:noFill/>
          <a:ln>
            <a:noFill/>
          </a:ln>
        </p:spPr>
      </p:pic>
      <p:pic>
        <p:nvPicPr>
          <p:cNvPr id="33" name="Google Shape;355;p66">
            <a:extLst>
              <a:ext uri="{FF2B5EF4-FFF2-40B4-BE49-F238E27FC236}">
                <a16:creationId xmlns:a16="http://schemas.microsoft.com/office/drawing/2014/main" id="{76268F80-F879-42AB-B061-CD8F5008828E}"/>
              </a:ext>
            </a:extLst>
          </p:cNvPr>
          <p:cNvPicPr preferRelativeResize="0"/>
          <p:nvPr/>
        </p:nvPicPr>
        <p:blipFill rotWithShape="1">
          <a:blip r:embed="rId7">
            <a:alphaModFix/>
          </a:blip>
          <a:srcRect/>
          <a:stretch/>
        </p:blipFill>
        <p:spPr>
          <a:xfrm>
            <a:off x="2926186" y="3563202"/>
            <a:ext cx="272974" cy="349153"/>
          </a:xfrm>
          <a:prstGeom prst="rect">
            <a:avLst/>
          </a:prstGeom>
          <a:noFill/>
          <a:ln>
            <a:noFill/>
          </a:ln>
        </p:spPr>
      </p:pic>
      <p:sp>
        <p:nvSpPr>
          <p:cNvPr id="2" name="TextBox 1">
            <a:extLst>
              <a:ext uri="{FF2B5EF4-FFF2-40B4-BE49-F238E27FC236}">
                <a16:creationId xmlns:a16="http://schemas.microsoft.com/office/drawing/2014/main" id="{5464EC3E-90D0-4136-93A6-42E12D11D781}"/>
              </a:ext>
            </a:extLst>
          </p:cNvPr>
          <p:cNvSpPr txBox="1"/>
          <p:nvPr/>
        </p:nvSpPr>
        <p:spPr>
          <a:xfrm>
            <a:off x="413381" y="1629734"/>
            <a:ext cx="1155115" cy="318036"/>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rPr>
              <a:t>BÁSICA</a:t>
            </a:r>
            <a:endParaRPr kumimoji="0" lang="en-US"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endParaRPr>
          </a:p>
        </p:txBody>
      </p:sp>
      <p:sp>
        <p:nvSpPr>
          <p:cNvPr id="35" name="TextBox 34">
            <a:extLst>
              <a:ext uri="{FF2B5EF4-FFF2-40B4-BE49-F238E27FC236}">
                <a16:creationId xmlns:a16="http://schemas.microsoft.com/office/drawing/2014/main" id="{2A365EFB-BF0F-43C3-B1A9-0CD70762A851}"/>
              </a:ext>
            </a:extLst>
          </p:cNvPr>
          <p:cNvSpPr txBox="1"/>
          <p:nvPr/>
        </p:nvSpPr>
        <p:spPr>
          <a:xfrm>
            <a:off x="2070742" y="1629789"/>
            <a:ext cx="1155115" cy="318036"/>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rPr>
              <a:t>BUENA</a:t>
            </a:r>
            <a:endParaRPr kumimoji="0" lang="en-US"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endParaRPr>
          </a:p>
        </p:txBody>
      </p:sp>
      <p:sp>
        <p:nvSpPr>
          <p:cNvPr id="36" name="TextBox 35">
            <a:extLst>
              <a:ext uri="{FF2B5EF4-FFF2-40B4-BE49-F238E27FC236}">
                <a16:creationId xmlns:a16="http://schemas.microsoft.com/office/drawing/2014/main" id="{23A182C3-87A2-4AE6-90B1-D98988561F1D}"/>
              </a:ext>
            </a:extLst>
          </p:cNvPr>
          <p:cNvSpPr txBox="1"/>
          <p:nvPr/>
        </p:nvSpPr>
        <p:spPr>
          <a:xfrm>
            <a:off x="4852877" y="1629734"/>
            <a:ext cx="1155115" cy="318036"/>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rPr>
              <a:t>MUY BUENA</a:t>
            </a:r>
            <a:endParaRPr kumimoji="0" lang="en-US"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endParaRPr>
          </a:p>
        </p:txBody>
      </p:sp>
      <p:sp>
        <p:nvSpPr>
          <p:cNvPr id="37" name="TextBox 36">
            <a:extLst>
              <a:ext uri="{FF2B5EF4-FFF2-40B4-BE49-F238E27FC236}">
                <a16:creationId xmlns:a16="http://schemas.microsoft.com/office/drawing/2014/main" id="{EDF59798-3AD3-4C6A-9F55-6D4C3B10D502}"/>
              </a:ext>
            </a:extLst>
          </p:cNvPr>
          <p:cNvSpPr txBox="1"/>
          <p:nvPr/>
        </p:nvSpPr>
        <p:spPr>
          <a:xfrm>
            <a:off x="7176585" y="1641913"/>
            <a:ext cx="1813164" cy="318036"/>
          </a:xfrm>
          <a:prstGeom prst="rect">
            <a:avLst/>
          </a:prstGeom>
          <a:solidFill>
            <a:schemeClr val="bg1"/>
          </a:solidFill>
          <a:ln w="12700" cap="flat">
            <a:solidFill>
              <a:schemeClr val="bg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s-AR"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rPr>
              <a:t>ÓPTIMA</a:t>
            </a:r>
            <a:endParaRPr kumimoji="0" lang="en-US" b="0" i="0" u="none" strike="noStrike" cap="none" spc="0" normalizeH="0" baseline="0" dirty="0">
              <a:ln>
                <a:noFill/>
              </a:ln>
              <a:solidFill>
                <a:srgbClr val="000000"/>
              </a:solidFill>
              <a:effectLst/>
              <a:uFillTx/>
              <a:latin typeface="Poppins" panose="020B0604020202020204" charset="0"/>
              <a:ea typeface="Helvetica Neue Medium"/>
              <a:cs typeface="Poppins" panose="020B0604020202020204" charset="0"/>
              <a:sym typeface="Helvetica Neue Medium"/>
            </a:endParaRPr>
          </a:p>
        </p:txBody>
      </p:sp>
    </p:spTree>
    <p:extLst>
      <p:ext uri="{BB962C8B-B14F-4D97-AF65-F5344CB8AC3E}">
        <p14:creationId xmlns:p14="http://schemas.microsoft.com/office/powerpoint/2010/main" val="39757143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COMPARATIVO DE </a:t>
            </a:r>
            <a:r>
              <a:rPr lang="en-US" dirty="0">
                <a:solidFill>
                  <a:srgbClr val="824DFA"/>
                </a:solidFill>
              </a:rPr>
              <a:t>WEBCAMS EMPRESARIALES</a:t>
            </a:r>
          </a:p>
        </p:txBody>
      </p:sp>
      <p:pic>
        <p:nvPicPr>
          <p:cNvPr id="5" name="Picture 4">
            <a:extLst>
              <a:ext uri="{FF2B5EF4-FFF2-40B4-BE49-F238E27FC236}">
                <a16:creationId xmlns:a16="http://schemas.microsoft.com/office/drawing/2014/main" id="{13792878-B506-4316-80BE-DEE08E1209CD}"/>
              </a:ext>
            </a:extLst>
          </p:cNvPr>
          <p:cNvPicPr>
            <a:picLocks noChangeAspect="1"/>
          </p:cNvPicPr>
          <p:nvPr/>
        </p:nvPicPr>
        <p:blipFill>
          <a:blip r:embed="rId3"/>
          <a:stretch>
            <a:fillRect/>
          </a:stretch>
        </p:blipFill>
        <p:spPr>
          <a:xfrm>
            <a:off x="1274820" y="1098347"/>
            <a:ext cx="6340232" cy="4045153"/>
          </a:xfrm>
          <a:prstGeom prst="rect">
            <a:avLst/>
          </a:prstGeom>
        </p:spPr>
      </p:pic>
      <p:sp>
        <p:nvSpPr>
          <p:cNvPr id="15" name="Google Shape;364;p67">
            <a:extLst>
              <a:ext uri="{FF2B5EF4-FFF2-40B4-BE49-F238E27FC236}">
                <a16:creationId xmlns:a16="http://schemas.microsoft.com/office/drawing/2014/main" id="{D4F457E2-68F2-4E9C-BA81-CD7166E8D5FE}"/>
              </a:ext>
            </a:extLst>
          </p:cNvPr>
          <p:cNvSpPr/>
          <p:nvPr/>
        </p:nvSpPr>
        <p:spPr>
          <a:xfrm>
            <a:off x="1116945" y="2401629"/>
            <a:ext cx="6655981" cy="340242"/>
          </a:xfrm>
          <a:prstGeom prst="roundRect">
            <a:avLst>
              <a:gd name="adj" fmla="val 16667"/>
            </a:avLst>
          </a:prstGeom>
          <a:noFill/>
          <a:ln w="127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6" name="Google Shape;363;p67">
            <a:extLst>
              <a:ext uri="{FF2B5EF4-FFF2-40B4-BE49-F238E27FC236}">
                <a16:creationId xmlns:a16="http://schemas.microsoft.com/office/drawing/2014/main" id="{5E2356D9-C570-4843-8BC7-0A5557B8D6F6}"/>
              </a:ext>
            </a:extLst>
          </p:cNvPr>
          <p:cNvSpPr/>
          <p:nvPr/>
        </p:nvSpPr>
        <p:spPr>
          <a:xfrm>
            <a:off x="1116944" y="2741871"/>
            <a:ext cx="6655981" cy="282206"/>
          </a:xfrm>
          <a:prstGeom prst="roundRect">
            <a:avLst>
              <a:gd name="adj" fmla="val 16667"/>
            </a:avLst>
          </a:prstGeom>
          <a:noFill/>
          <a:ln w="127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7" name="Google Shape;363;p67">
            <a:extLst>
              <a:ext uri="{FF2B5EF4-FFF2-40B4-BE49-F238E27FC236}">
                <a16:creationId xmlns:a16="http://schemas.microsoft.com/office/drawing/2014/main" id="{2A5DB5BB-2A61-4095-B08D-4D93BD9C417D}"/>
              </a:ext>
            </a:extLst>
          </p:cNvPr>
          <p:cNvSpPr/>
          <p:nvPr/>
        </p:nvSpPr>
        <p:spPr>
          <a:xfrm>
            <a:off x="1116944" y="3177038"/>
            <a:ext cx="6655981" cy="230731"/>
          </a:xfrm>
          <a:prstGeom prst="roundRect">
            <a:avLst>
              <a:gd name="adj" fmla="val 16667"/>
            </a:avLst>
          </a:prstGeom>
          <a:noFill/>
          <a:ln w="12700" cap="flat" cmpd="sng">
            <a:solidFill>
              <a:srgbClr val="824EF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24279807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57"/>
        <p:cNvGrpSpPr/>
        <p:nvPr/>
      </p:nvGrpSpPr>
      <p:grpSpPr>
        <a:xfrm>
          <a:off x="0" y="0"/>
          <a:ext cx="0" cy="0"/>
          <a:chOff x="0" y="0"/>
          <a:chExt cx="0" cy="0"/>
        </a:xfrm>
      </p:grpSpPr>
      <p:sp>
        <p:nvSpPr>
          <p:cNvPr id="258" name="Google Shape;258;p60"/>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s-AR" sz="7400" dirty="0">
                <a:solidFill>
                  <a:srgbClr val="FFFFFF"/>
                </a:solidFill>
                <a:latin typeface="Poppins"/>
                <a:ea typeface="Poppins"/>
                <a:cs typeface="Poppins"/>
                <a:sym typeface="Poppins"/>
              </a:rPr>
              <a:t>A</a:t>
            </a:r>
            <a:r>
              <a:rPr lang="en-US" sz="7400" dirty="0">
                <a:solidFill>
                  <a:srgbClr val="FFFFFF"/>
                </a:solidFill>
                <a:latin typeface="Poppins"/>
                <a:ea typeface="Poppins"/>
                <a:cs typeface="Poppins"/>
                <a:sym typeface="Poppins"/>
              </a:rPr>
              <a:t>URICULARES</a:t>
            </a:r>
            <a:endParaRPr sz="74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765832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LOGITECH ZONE WIRELESS</a:t>
            </a:r>
            <a:br>
              <a:rPr lang="en-US" sz="5700" dirty="0">
                <a:solidFill>
                  <a:srgbClr val="FFFFFF"/>
                </a:solidFill>
                <a:latin typeface="Poppins"/>
                <a:ea typeface="Poppins"/>
                <a:cs typeface="Poppins"/>
                <a:sym typeface="Poppins"/>
              </a:rPr>
            </a:br>
            <a:r>
              <a:rPr lang="en-US" sz="2400" dirty="0">
                <a:solidFill>
                  <a:srgbClr val="FFFFFF"/>
                </a:solidFill>
                <a:latin typeface="Poppins"/>
                <a:ea typeface="Poppins"/>
                <a:cs typeface="Poppins"/>
                <a:sym typeface="Poppins"/>
              </a:rPr>
              <a:t>DEMO</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3411800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ZONE WIRELESS</a:t>
            </a:r>
          </a:p>
        </p:txBody>
      </p:sp>
      <p:sp>
        <p:nvSpPr>
          <p:cNvPr id="70" name="Google Shape;1002;p20">
            <a:extLst>
              <a:ext uri="{FF2B5EF4-FFF2-40B4-BE49-F238E27FC236}">
                <a16:creationId xmlns:a16="http://schemas.microsoft.com/office/drawing/2014/main" id="{0D545897-CDE1-4E24-9E13-14133B875B9C}"/>
              </a:ext>
            </a:extLst>
          </p:cNvPr>
          <p:cNvSpPr txBox="1"/>
          <p:nvPr/>
        </p:nvSpPr>
        <p:spPr>
          <a:xfrm>
            <a:off x="98775" y="4517345"/>
            <a:ext cx="3011100" cy="275100"/>
          </a:xfrm>
          <a:prstGeom prst="rect">
            <a:avLst/>
          </a:prstGeom>
          <a:noFill/>
          <a:ln>
            <a:noFill/>
          </a:ln>
        </p:spPr>
        <p:txBody>
          <a:bodyPr spcFirstLastPara="1" wrap="square" lIns="68575" tIns="34275" rIns="68575" bIns="34275" anchor="t" anchorCtr="0">
            <a:noAutofit/>
          </a:bodyPr>
          <a:lstStyle/>
          <a:p>
            <a:pPr marL="0" marR="0" lvl="0" indent="0" defTabSz="914400" eaLnBrk="1" fontAlgn="auto" latinLnBrk="0" hangingPunct="1">
              <a:lnSpc>
                <a:spcPct val="100000"/>
              </a:lnSpc>
              <a:spcBef>
                <a:spcPts val="0"/>
              </a:spcBef>
              <a:spcAft>
                <a:spcPts val="0"/>
              </a:spcAft>
              <a:buClrTx/>
              <a:buSzPts val="1400"/>
              <a:buFontTx/>
              <a:buNone/>
              <a:tabLst/>
              <a:defRPr/>
            </a:pPr>
            <a:endParaRPr kumimoji="0" sz="1800" b="0" i="0" u="none" strike="noStrike" kern="0" cap="none" spc="0" normalizeH="0" baseline="0" noProof="0">
              <a:ln>
                <a:noFill/>
              </a:ln>
              <a:solidFill>
                <a:srgbClr val="FFFFFF"/>
              </a:solidFill>
              <a:effectLst/>
              <a:uLnTx/>
              <a:uFillTx/>
            </a:endParaRPr>
          </a:p>
        </p:txBody>
      </p:sp>
      <p:pic>
        <p:nvPicPr>
          <p:cNvPr id="84" name="Google Shape;424;p72" descr="A picture containing black, sitting, dark, white&#10;&#10;Description automatically generated">
            <a:extLst>
              <a:ext uri="{FF2B5EF4-FFF2-40B4-BE49-F238E27FC236}">
                <a16:creationId xmlns:a16="http://schemas.microsoft.com/office/drawing/2014/main" id="{95AA7DF7-D7F0-49E0-BFC6-553D65F91A08}"/>
              </a:ext>
            </a:extLst>
          </p:cNvPr>
          <p:cNvPicPr preferRelativeResize="0"/>
          <p:nvPr/>
        </p:nvPicPr>
        <p:blipFill rotWithShape="1">
          <a:blip r:embed="rId3"/>
          <a:srcRect/>
          <a:stretch/>
        </p:blipFill>
        <p:spPr>
          <a:xfrm>
            <a:off x="779830" y="661749"/>
            <a:ext cx="7873348" cy="4425716"/>
          </a:xfrm>
          <a:prstGeom prst="rect">
            <a:avLst/>
          </a:prstGeom>
          <a:noFill/>
          <a:ln cap="flat">
            <a:noFill/>
          </a:ln>
        </p:spPr>
      </p:pic>
      <p:sp>
        <p:nvSpPr>
          <p:cNvPr id="85" name="Google Shape;426;p72">
            <a:extLst>
              <a:ext uri="{FF2B5EF4-FFF2-40B4-BE49-F238E27FC236}">
                <a16:creationId xmlns:a16="http://schemas.microsoft.com/office/drawing/2014/main" id="{9FB4FB59-97BB-4819-8E8B-850558640B90}"/>
              </a:ext>
            </a:extLst>
          </p:cNvPr>
          <p:cNvSpPr txBox="1">
            <a:spLocks/>
          </p:cNvSpPr>
          <p:nvPr/>
        </p:nvSpPr>
        <p:spPr>
          <a:xfrm>
            <a:off x="547305" y="1704769"/>
            <a:ext cx="2147467" cy="57785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Poppins"/>
              <a:buNone/>
              <a:tabLst/>
              <a:defRPr/>
            </a:pPr>
            <a:r>
              <a:rPr lang="es-ES" sz="1100" dirty="0">
                <a:solidFill>
                  <a:srgbClr val="000000"/>
                </a:solidFill>
                <a:latin typeface="Poppins" panose="020B0604020202020204" charset="0"/>
                <a:ea typeface="Arial"/>
                <a:cs typeface="Poppins" panose="020B0604020202020204" charset="0"/>
                <a:sym typeface="Arial"/>
              </a:rPr>
              <a:t>m</a:t>
            </a:r>
            <a:r>
              <a:rPr kumimoji="0" lang="es-E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icrófono</a:t>
            </a:r>
            <a:r>
              <a:rPr kumimoji="0" lang="es-E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con cancelación de ruido</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Poppins"/>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Poppins"/>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sp>
        <p:nvSpPr>
          <p:cNvPr id="86" name="Google Shape;427;p72">
            <a:extLst>
              <a:ext uri="{FF2B5EF4-FFF2-40B4-BE49-F238E27FC236}">
                <a16:creationId xmlns:a16="http://schemas.microsoft.com/office/drawing/2014/main" id="{EECE550E-3DF5-44FE-83B9-6D374FDFBBE2}"/>
              </a:ext>
            </a:extLst>
          </p:cNvPr>
          <p:cNvSpPr txBox="1">
            <a:spLocks/>
          </p:cNvSpPr>
          <p:nvPr/>
        </p:nvSpPr>
        <p:spPr>
          <a:xfrm>
            <a:off x="6722333" y="4065134"/>
            <a:ext cx="1641475" cy="75722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Poppins"/>
              <a:buNone/>
              <a:tabLst/>
              <a:defRPr/>
            </a:pPr>
            <a:r>
              <a:rPr kumimoji="0" lang="es-E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auriculares con cancelación activa de ruido</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l" defTabSz="914400" rtl="0" eaLnBrk="1" fontAlgn="auto" latinLnBrk="0" hangingPunct="1">
              <a:lnSpc>
                <a:spcPct val="100000"/>
              </a:lnSpc>
              <a:spcBef>
                <a:spcPts val="0"/>
              </a:spcBef>
              <a:spcAft>
                <a:spcPts val="0"/>
              </a:spcAft>
              <a:buClr>
                <a:srgbClr val="000000"/>
              </a:buClr>
              <a:buSzPts val="350"/>
              <a:buFont typeface="Poppins"/>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sp>
        <p:nvSpPr>
          <p:cNvPr id="87" name="Google Shape;428;p72">
            <a:extLst>
              <a:ext uri="{FF2B5EF4-FFF2-40B4-BE49-F238E27FC236}">
                <a16:creationId xmlns:a16="http://schemas.microsoft.com/office/drawing/2014/main" id="{EC518EB3-7DF5-4CDA-8E87-E2928AAB758D}"/>
              </a:ext>
            </a:extLst>
          </p:cNvPr>
          <p:cNvSpPr txBox="1">
            <a:spLocks/>
          </p:cNvSpPr>
          <p:nvPr/>
        </p:nvSpPr>
        <p:spPr>
          <a:xfrm>
            <a:off x="7415308" y="1800812"/>
            <a:ext cx="1657350" cy="40957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Poppins"/>
              <a:buNone/>
              <a:tabLst/>
              <a:defRPr/>
            </a:pPr>
            <a:r>
              <a:rPr kumimoji="0" lang="es-E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función de carga inalámbrica </a:t>
            </a:r>
            <a:r>
              <a:rPr kumimoji="0" lang="es-E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Qi</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sp>
        <p:nvSpPr>
          <p:cNvPr id="88" name="Google Shape;429;p72">
            <a:extLst>
              <a:ext uri="{FF2B5EF4-FFF2-40B4-BE49-F238E27FC236}">
                <a16:creationId xmlns:a16="http://schemas.microsoft.com/office/drawing/2014/main" id="{8E7ABE3B-3FEF-4E58-B87C-637B2EF3AD57}"/>
              </a:ext>
            </a:extLst>
          </p:cNvPr>
          <p:cNvSpPr txBox="1">
            <a:spLocks/>
          </p:cNvSpPr>
          <p:nvPr/>
        </p:nvSpPr>
        <p:spPr>
          <a:xfrm>
            <a:off x="1735359" y="4065135"/>
            <a:ext cx="1020232" cy="57626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61950" algn="l" rtl="0">
              <a:lnSpc>
                <a:spcPct val="100000"/>
              </a:lnSpc>
              <a:spcBef>
                <a:spcPts val="5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1pPr>
            <a:lvl2pPr marL="914400" marR="0" lvl="1" indent="-361950" algn="l" rtl="0">
              <a:lnSpc>
                <a:spcPct val="100000"/>
              </a:lnSpc>
              <a:spcBef>
                <a:spcPts val="400"/>
              </a:spcBef>
              <a:spcAft>
                <a:spcPts val="0"/>
              </a:spcAft>
              <a:buClr>
                <a:schemeClr val="dk1"/>
              </a:buClr>
              <a:buSzPts val="2100"/>
              <a:buFont typeface="Poppins"/>
              <a:buChar char="–"/>
              <a:defRPr sz="2100" b="0" i="0" u="none" strike="noStrike" cap="none">
                <a:solidFill>
                  <a:schemeClr val="dk1"/>
                </a:solidFill>
                <a:latin typeface="Poppins"/>
                <a:ea typeface="Poppins"/>
                <a:cs typeface="Poppins"/>
                <a:sym typeface="Poppins"/>
              </a:defRPr>
            </a:lvl2pPr>
            <a:lvl3pPr marL="1371600" marR="0" lvl="2" indent="-342900" algn="l" rtl="0">
              <a:lnSpc>
                <a:spcPct val="100000"/>
              </a:lnSpc>
              <a:spcBef>
                <a:spcPts val="400"/>
              </a:spcBef>
              <a:spcAft>
                <a:spcPts val="0"/>
              </a:spcAft>
              <a:buClr>
                <a:schemeClr val="dk1"/>
              </a:buClr>
              <a:buSzPts val="1800"/>
              <a:buFont typeface="Poppins"/>
              <a:buChar char="•"/>
              <a:defRPr sz="1800" b="0" i="0" u="none" strike="noStrike" cap="none">
                <a:solidFill>
                  <a:schemeClr val="dk1"/>
                </a:solidFill>
                <a:latin typeface="Poppins"/>
                <a:ea typeface="Poppins"/>
                <a:cs typeface="Poppins"/>
                <a:sym typeface="Poppins"/>
              </a:defRPr>
            </a:lvl3pPr>
            <a:lvl4pPr marL="1828800" marR="0" lvl="3"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4pPr>
            <a:lvl5pPr marL="2286000" marR="0" lvl="4"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5pPr>
            <a:lvl6pPr marL="2743200" marR="0" lvl="5"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6pPr>
            <a:lvl7pPr marL="3200400" marR="0" lvl="6"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7pPr>
            <a:lvl8pPr marL="3657600" marR="0" lvl="7"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8pPr>
            <a:lvl9pPr marL="4114800" marR="0" lvl="8" indent="-323850" algn="l" rtl="0">
              <a:lnSpc>
                <a:spcPct val="100000"/>
              </a:lnSpc>
              <a:spcBef>
                <a:spcPts val="300"/>
              </a:spcBef>
              <a:spcAft>
                <a:spcPts val="0"/>
              </a:spcAft>
              <a:buClr>
                <a:schemeClr val="dk1"/>
              </a:buClr>
              <a:buSzPts val="1500"/>
              <a:buFont typeface="Poppins"/>
              <a:buChar char="•"/>
              <a:defRPr sz="1500" b="0" i="0" u="none" strike="noStrike" cap="none">
                <a:solidFill>
                  <a:schemeClr val="dk1"/>
                </a:solidFill>
                <a:latin typeface="Poppins"/>
                <a:ea typeface="Poppins"/>
                <a:cs typeface="Poppins"/>
                <a:sym typeface="Poppins"/>
              </a:defRPr>
            </a:lvl9pPr>
          </a:lstStyle>
          <a:p>
            <a:pPr marL="0" marR="0" lvl="0" indent="0" algn="r" defTabSz="914400" rtl="0" eaLnBrk="1" fontAlgn="auto" latinLnBrk="0" hangingPunct="1">
              <a:lnSpc>
                <a:spcPct val="100000"/>
              </a:lnSpc>
              <a:spcBef>
                <a:spcPts val="0"/>
              </a:spcBef>
              <a:spcAft>
                <a:spcPts val="0"/>
              </a:spcAft>
              <a:buClr>
                <a:srgbClr val="000000"/>
              </a:buClr>
              <a:buSzPts val="1400"/>
              <a:buFont typeface="Poppins"/>
              <a:buNone/>
              <a:tabLst/>
              <a:defRPr/>
            </a:pPr>
            <a:r>
              <a:rPr lang="en-US" sz="1100" dirty="0">
                <a:solidFill>
                  <a:srgbClr val="000000"/>
                </a:solidFill>
                <a:latin typeface="Poppins" panose="020B0604020202020204" charset="0"/>
                <a:ea typeface="Arial"/>
                <a:cs typeface="Poppins" panose="020B0604020202020204" charset="0"/>
                <a:sym typeface="Arial"/>
              </a:rPr>
              <a:t>c</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ontroles</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en</a:t>
            </a:r>
            <a:r>
              <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rPr>
              <a:t> la </a:t>
            </a:r>
            <a:r>
              <a:rPr kumimoji="0" lang="en-US" sz="1100" b="0" i="0" u="none" strike="noStrike" kern="0" cap="none" spc="0" normalizeH="0" baseline="0" noProof="0" dirty="0" err="1">
                <a:ln>
                  <a:noFill/>
                </a:ln>
                <a:solidFill>
                  <a:srgbClr val="000000"/>
                </a:solidFill>
                <a:effectLst/>
                <a:uLnTx/>
                <a:uFillTx/>
                <a:latin typeface="Poppins" panose="020B0604020202020204" charset="0"/>
                <a:ea typeface="Arial"/>
                <a:cs typeface="Poppins" panose="020B0604020202020204" charset="0"/>
                <a:sym typeface="Arial"/>
              </a:rPr>
              <a:t>oreja</a:t>
            </a: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a:p>
            <a:pPr marL="0" marR="0" lvl="0" indent="0" algn="r" defTabSz="914400" rtl="0" eaLnBrk="1" fontAlgn="auto" latinLnBrk="0" hangingPunct="1">
              <a:lnSpc>
                <a:spcPct val="100000"/>
              </a:lnSpc>
              <a:spcBef>
                <a:spcPts val="0"/>
              </a:spcBef>
              <a:spcAft>
                <a:spcPts val="0"/>
              </a:spcAft>
              <a:buClr>
                <a:srgbClr val="000000"/>
              </a:buClr>
              <a:buSzPts val="350"/>
              <a:buFont typeface="Poppins"/>
              <a:buNone/>
              <a:tabLst/>
              <a:defRPr/>
            </a:pPr>
            <a:endParaRPr kumimoji="0" lang="en-US" sz="1100" b="0" i="0" u="none" strike="noStrike" kern="0" cap="none" spc="0" normalizeH="0" baseline="0" noProof="0" dirty="0">
              <a:ln>
                <a:noFill/>
              </a:ln>
              <a:solidFill>
                <a:srgbClr val="000000"/>
              </a:solidFill>
              <a:effectLst/>
              <a:uLnTx/>
              <a:uFillTx/>
              <a:latin typeface="Poppins" panose="020B0604020202020204" charset="0"/>
              <a:ea typeface="Arial"/>
              <a:cs typeface="Poppins" panose="020B0604020202020204" charset="0"/>
              <a:sym typeface="Arial"/>
            </a:endParaRPr>
          </a:p>
        </p:txBody>
      </p:sp>
      <p:cxnSp>
        <p:nvCxnSpPr>
          <p:cNvPr id="89" name="Google Shape;430;p72">
            <a:extLst>
              <a:ext uri="{FF2B5EF4-FFF2-40B4-BE49-F238E27FC236}">
                <a16:creationId xmlns:a16="http://schemas.microsoft.com/office/drawing/2014/main" id="{DD3AA41A-1BBC-4AD5-BEB7-98D0619219FE}"/>
              </a:ext>
            </a:extLst>
          </p:cNvPr>
          <p:cNvCxnSpPr/>
          <p:nvPr/>
        </p:nvCxnSpPr>
        <p:spPr>
          <a:xfrm rot="10800000">
            <a:off x="3724754" y="1329502"/>
            <a:ext cx="759562" cy="0"/>
          </a:xfrm>
          <a:prstGeom prst="straightConnector1">
            <a:avLst/>
          </a:prstGeom>
          <a:noFill/>
          <a:ln w="9525" cap="flat" cmpd="sng">
            <a:solidFill>
              <a:srgbClr val="FF7F2C"/>
            </a:solidFill>
            <a:prstDash val="solid"/>
            <a:round/>
            <a:headEnd type="oval" w="lg" len="lg"/>
            <a:tailEnd type="oval" w="lg" len="lg"/>
          </a:ln>
        </p:spPr>
      </p:cxnSp>
      <p:grpSp>
        <p:nvGrpSpPr>
          <p:cNvPr id="90" name="Google Shape;431;p72">
            <a:extLst>
              <a:ext uri="{FF2B5EF4-FFF2-40B4-BE49-F238E27FC236}">
                <a16:creationId xmlns:a16="http://schemas.microsoft.com/office/drawing/2014/main" id="{A8ADEAEB-665E-446C-B58B-0A0EA72CAB0B}"/>
              </a:ext>
            </a:extLst>
          </p:cNvPr>
          <p:cNvGrpSpPr/>
          <p:nvPr/>
        </p:nvGrpSpPr>
        <p:grpSpPr>
          <a:xfrm rot="10800000" flipH="1">
            <a:off x="6021304" y="4134246"/>
            <a:ext cx="590947" cy="297269"/>
            <a:chOff x="5611650" y="745350"/>
            <a:chExt cx="498900" cy="554400"/>
          </a:xfrm>
        </p:grpSpPr>
        <p:cxnSp>
          <p:nvCxnSpPr>
            <p:cNvPr id="91" name="Google Shape;432;p72">
              <a:extLst>
                <a:ext uri="{FF2B5EF4-FFF2-40B4-BE49-F238E27FC236}">
                  <a16:creationId xmlns:a16="http://schemas.microsoft.com/office/drawing/2014/main" id="{265C059D-2444-43E8-A4A1-A1ACF112E9B7}"/>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92" name="Google Shape;433;p72">
              <a:extLst>
                <a:ext uri="{FF2B5EF4-FFF2-40B4-BE49-F238E27FC236}">
                  <a16:creationId xmlns:a16="http://schemas.microsoft.com/office/drawing/2014/main" id="{36CC9682-4725-4F93-9AF0-0C5A201A7407}"/>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93" name="Google Shape;434;p72">
            <a:extLst>
              <a:ext uri="{FF2B5EF4-FFF2-40B4-BE49-F238E27FC236}">
                <a16:creationId xmlns:a16="http://schemas.microsoft.com/office/drawing/2014/main" id="{EA0FEB56-EFD7-4ADF-8EBC-1BF3D995A0F9}"/>
              </a:ext>
            </a:extLst>
          </p:cNvPr>
          <p:cNvGrpSpPr/>
          <p:nvPr/>
        </p:nvGrpSpPr>
        <p:grpSpPr>
          <a:xfrm flipH="1">
            <a:off x="2382019" y="2110639"/>
            <a:ext cx="382207" cy="554400"/>
            <a:chOff x="5611650" y="745350"/>
            <a:chExt cx="498900" cy="554400"/>
          </a:xfrm>
        </p:grpSpPr>
        <p:cxnSp>
          <p:nvCxnSpPr>
            <p:cNvPr id="94" name="Google Shape;435;p72">
              <a:extLst>
                <a:ext uri="{FF2B5EF4-FFF2-40B4-BE49-F238E27FC236}">
                  <a16:creationId xmlns:a16="http://schemas.microsoft.com/office/drawing/2014/main" id="{CBF161BA-4C01-4F7F-9F0B-A41B185879CB}"/>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95" name="Google Shape;436;p72">
              <a:extLst>
                <a:ext uri="{FF2B5EF4-FFF2-40B4-BE49-F238E27FC236}">
                  <a16:creationId xmlns:a16="http://schemas.microsoft.com/office/drawing/2014/main" id="{42DDB79E-6A15-4A0D-9728-B9DD32C77EE7}"/>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96" name="Google Shape;437;p72">
            <a:extLst>
              <a:ext uri="{FF2B5EF4-FFF2-40B4-BE49-F238E27FC236}">
                <a16:creationId xmlns:a16="http://schemas.microsoft.com/office/drawing/2014/main" id="{BE47421C-1C4E-403A-A129-084C25EE4FCE}"/>
              </a:ext>
            </a:extLst>
          </p:cNvPr>
          <p:cNvGrpSpPr/>
          <p:nvPr/>
        </p:nvGrpSpPr>
        <p:grpSpPr>
          <a:xfrm rot="10800000">
            <a:off x="2793185" y="4134245"/>
            <a:ext cx="452701" cy="297269"/>
            <a:chOff x="5611650" y="745350"/>
            <a:chExt cx="498900" cy="554400"/>
          </a:xfrm>
        </p:grpSpPr>
        <p:cxnSp>
          <p:nvCxnSpPr>
            <p:cNvPr id="97" name="Google Shape;438;p72">
              <a:extLst>
                <a:ext uri="{FF2B5EF4-FFF2-40B4-BE49-F238E27FC236}">
                  <a16:creationId xmlns:a16="http://schemas.microsoft.com/office/drawing/2014/main" id="{FC8E3D92-AA20-42DF-9ED4-FF5DCB801A26}"/>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98" name="Google Shape;439;p72">
              <a:extLst>
                <a:ext uri="{FF2B5EF4-FFF2-40B4-BE49-F238E27FC236}">
                  <a16:creationId xmlns:a16="http://schemas.microsoft.com/office/drawing/2014/main" id="{2C78910C-031F-4D98-AAD7-36D34A7F1112}"/>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pic>
        <p:nvPicPr>
          <p:cNvPr id="99" name="Google Shape;440;p72">
            <a:extLst>
              <a:ext uri="{FF2B5EF4-FFF2-40B4-BE49-F238E27FC236}">
                <a16:creationId xmlns:a16="http://schemas.microsoft.com/office/drawing/2014/main" id="{977DFF03-7031-420D-9BE7-9E5CF506A3CD}"/>
              </a:ext>
            </a:extLst>
          </p:cNvPr>
          <p:cNvPicPr preferRelativeResize="0"/>
          <p:nvPr/>
        </p:nvPicPr>
        <p:blipFill rotWithShape="1">
          <a:blip r:embed="rId4">
            <a:alphaModFix/>
          </a:blip>
          <a:srcRect/>
          <a:stretch/>
        </p:blipFill>
        <p:spPr>
          <a:xfrm>
            <a:off x="6332269" y="1722857"/>
            <a:ext cx="951775" cy="535362"/>
          </a:xfrm>
          <a:prstGeom prst="rect">
            <a:avLst/>
          </a:prstGeom>
          <a:noFill/>
          <a:ln>
            <a:noFill/>
          </a:ln>
        </p:spPr>
      </p:pic>
      <p:cxnSp>
        <p:nvCxnSpPr>
          <p:cNvPr id="100" name="Google Shape;441;p72">
            <a:extLst>
              <a:ext uri="{FF2B5EF4-FFF2-40B4-BE49-F238E27FC236}">
                <a16:creationId xmlns:a16="http://schemas.microsoft.com/office/drawing/2014/main" id="{950A21DC-0FCB-4246-9881-F12BDBD27A4B}"/>
              </a:ext>
            </a:extLst>
          </p:cNvPr>
          <p:cNvCxnSpPr>
            <a:cxnSpLocks/>
          </p:cNvCxnSpPr>
          <p:nvPr/>
        </p:nvCxnSpPr>
        <p:spPr>
          <a:xfrm flipV="1">
            <a:off x="7108292" y="1800812"/>
            <a:ext cx="307016" cy="141455"/>
          </a:xfrm>
          <a:prstGeom prst="straightConnector1">
            <a:avLst/>
          </a:prstGeom>
          <a:noFill/>
          <a:ln w="9525" cap="flat" cmpd="sng">
            <a:solidFill>
              <a:srgbClr val="FF7F2C"/>
            </a:solidFill>
            <a:prstDash val="solid"/>
            <a:round/>
            <a:headEnd type="oval" w="lg" len="lg"/>
            <a:tailEnd type="oval" w="lg" len="lg"/>
          </a:ln>
        </p:spPr>
      </p:cxnSp>
      <p:grpSp>
        <p:nvGrpSpPr>
          <p:cNvPr id="101" name="Google Shape;442;p72">
            <a:extLst>
              <a:ext uri="{FF2B5EF4-FFF2-40B4-BE49-F238E27FC236}">
                <a16:creationId xmlns:a16="http://schemas.microsoft.com/office/drawing/2014/main" id="{9FA673FC-119B-4FC7-82CB-C3CBA21127D3}"/>
              </a:ext>
            </a:extLst>
          </p:cNvPr>
          <p:cNvGrpSpPr/>
          <p:nvPr/>
        </p:nvGrpSpPr>
        <p:grpSpPr>
          <a:xfrm flipH="1">
            <a:off x="5568532" y="2336689"/>
            <a:ext cx="193542" cy="950426"/>
            <a:chOff x="5611650" y="745350"/>
            <a:chExt cx="498900" cy="554400"/>
          </a:xfrm>
        </p:grpSpPr>
        <p:cxnSp>
          <p:nvCxnSpPr>
            <p:cNvPr id="102" name="Google Shape;443;p72">
              <a:extLst>
                <a:ext uri="{FF2B5EF4-FFF2-40B4-BE49-F238E27FC236}">
                  <a16:creationId xmlns:a16="http://schemas.microsoft.com/office/drawing/2014/main" id="{949B2F72-8F67-496F-879A-90E1DC5029AC}"/>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3" name="Google Shape;444;p72">
              <a:extLst>
                <a:ext uri="{FF2B5EF4-FFF2-40B4-BE49-F238E27FC236}">
                  <a16:creationId xmlns:a16="http://schemas.microsoft.com/office/drawing/2014/main" id="{8F1B31AC-44F0-4675-B367-A5C280BC4677}"/>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04" name="Google Shape;445;p72">
            <a:extLst>
              <a:ext uri="{FF2B5EF4-FFF2-40B4-BE49-F238E27FC236}">
                <a16:creationId xmlns:a16="http://schemas.microsoft.com/office/drawing/2014/main" id="{7956C644-180D-460B-B7CF-019283765726}"/>
              </a:ext>
            </a:extLst>
          </p:cNvPr>
          <p:cNvGrpSpPr/>
          <p:nvPr/>
        </p:nvGrpSpPr>
        <p:grpSpPr>
          <a:xfrm>
            <a:off x="3865504" y="2336689"/>
            <a:ext cx="189833" cy="950426"/>
            <a:chOff x="5611650" y="745350"/>
            <a:chExt cx="498900" cy="554400"/>
          </a:xfrm>
        </p:grpSpPr>
        <p:cxnSp>
          <p:nvCxnSpPr>
            <p:cNvPr id="105" name="Google Shape;446;p72">
              <a:extLst>
                <a:ext uri="{FF2B5EF4-FFF2-40B4-BE49-F238E27FC236}">
                  <a16:creationId xmlns:a16="http://schemas.microsoft.com/office/drawing/2014/main" id="{4AE3C72B-3BFB-4CE1-96A0-B0250575E328}"/>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06" name="Google Shape;447;p72">
              <a:extLst>
                <a:ext uri="{FF2B5EF4-FFF2-40B4-BE49-F238E27FC236}">
                  <a16:creationId xmlns:a16="http://schemas.microsoft.com/office/drawing/2014/main" id="{70557B3D-B280-45E5-BDF5-C8BD293A65FD}"/>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07" name="Google Shape;448;p72">
            <a:extLst>
              <a:ext uri="{FF2B5EF4-FFF2-40B4-BE49-F238E27FC236}">
                <a16:creationId xmlns:a16="http://schemas.microsoft.com/office/drawing/2014/main" id="{D1E34B8A-A751-40D0-8E2F-463F645A65F8}"/>
              </a:ext>
            </a:extLst>
          </p:cNvPr>
          <p:cNvSpPr txBox="1"/>
          <p:nvPr/>
        </p:nvSpPr>
        <p:spPr>
          <a:xfrm>
            <a:off x="3936846" y="2136750"/>
            <a:ext cx="1763397" cy="577200"/>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
                <a:srgbClr val="888888"/>
              </a:buClr>
              <a:buSzPts val="1400"/>
              <a:buFontTx/>
              <a:buNone/>
              <a:tabLst/>
              <a:defRPr/>
            </a:pP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almohadillas de cuero sintético suaves y acolchadas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108" name="Google Shape;449;p72">
            <a:extLst>
              <a:ext uri="{FF2B5EF4-FFF2-40B4-BE49-F238E27FC236}">
                <a16:creationId xmlns:a16="http://schemas.microsoft.com/office/drawing/2014/main" id="{9B33A7BE-8396-4BC7-A965-9EF97383EABB}"/>
              </a:ext>
            </a:extLst>
          </p:cNvPr>
          <p:cNvCxnSpPr/>
          <p:nvPr/>
        </p:nvCxnSpPr>
        <p:spPr>
          <a:xfrm flipH="1">
            <a:off x="6246811" y="3448983"/>
            <a:ext cx="1092297" cy="113912"/>
          </a:xfrm>
          <a:prstGeom prst="straightConnector1">
            <a:avLst/>
          </a:prstGeom>
          <a:noFill/>
          <a:ln w="9525" cap="flat" cmpd="sng">
            <a:solidFill>
              <a:srgbClr val="FF7F2C"/>
            </a:solidFill>
            <a:prstDash val="solid"/>
            <a:round/>
            <a:headEnd type="oval" w="lg" len="lg"/>
            <a:tailEnd type="oval" w="lg" len="lg"/>
          </a:ln>
        </p:spPr>
      </p:cxnSp>
      <p:sp>
        <p:nvSpPr>
          <p:cNvPr id="109" name="Google Shape;450;p72">
            <a:extLst>
              <a:ext uri="{FF2B5EF4-FFF2-40B4-BE49-F238E27FC236}">
                <a16:creationId xmlns:a16="http://schemas.microsoft.com/office/drawing/2014/main" id="{FFC672C3-77DE-48C2-B04B-971019918347}"/>
              </a:ext>
            </a:extLst>
          </p:cNvPr>
          <p:cNvSpPr txBox="1"/>
          <p:nvPr/>
        </p:nvSpPr>
        <p:spPr>
          <a:xfrm>
            <a:off x="7502700" y="3147679"/>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n-US" sz="1100" dirty="0">
                <a:solidFill>
                  <a:sysClr val="windowText" lastClr="000000"/>
                </a:solidFill>
                <a:latin typeface="Poppins" panose="020B0604020202020204" charset="0"/>
                <a:cs typeface="Poppins" panose="020B0604020202020204" charset="0"/>
              </a:rPr>
              <a:t>c</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onectividad</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multidispositivo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pic>
        <p:nvPicPr>
          <p:cNvPr id="110" name="Google Shape;451;p72" descr="A screenshot of a cell phone&#10;&#10;Description automatically generated">
            <a:extLst>
              <a:ext uri="{FF2B5EF4-FFF2-40B4-BE49-F238E27FC236}">
                <a16:creationId xmlns:a16="http://schemas.microsoft.com/office/drawing/2014/main" id="{97712DAD-93A4-4205-B7A2-03756E8443C4}"/>
              </a:ext>
            </a:extLst>
          </p:cNvPr>
          <p:cNvPicPr preferRelativeResize="0"/>
          <p:nvPr/>
        </p:nvPicPr>
        <p:blipFill rotWithShape="1">
          <a:blip r:embed="rId5">
            <a:alphaModFix/>
          </a:blip>
          <a:srcRect/>
          <a:stretch/>
        </p:blipFill>
        <p:spPr>
          <a:xfrm>
            <a:off x="147100" y="3093086"/>
            <a:ext cx="595135" cy="1058959"/>
          </a:xfrm>
          <a:prstGeom prst="rect">
            <a:avLst/>
          </a:prstGeom>
          <a:noFill/>
          <a:ln>
            <a:noFill/>
          </a:ln>
        </p:spPr>
      </p:pic>
      <p:cxnSp>
        <p:nvCxnSpPr>
          <p:cNvPr id="111" name="Google Shape;452;p72">
            <a:extLst>
              <a:ext uri="{FF2B5EF4-FFF2-40B4-BE49-F238E27FC236}">
                <a16:creationId xmlns:a16="http://schemas.microsoft.com/office/drawing/2014/main" id="{2077ACA3-2491-43DE-9AEC-48EB97885DC1}"/>
              </a:ext>
            </a:extLst>
          </p:cNvPr>
          <p:cNvCxnSpPr/>
          <p:nvPr/>
        </p:nvCxnSpPr>
        <p:spPr>
          <a:xfrm>
            <a:off x="914297" y="3149137"/>
            <a:ext cx="1035600" cy="0"/>
          </a:xfrm>
          <a:prstGeom prst="straightConnector1">
            <a:avLst/>
          </a:prstGeom>
          <a:noFill/>
          <a:ln w="9525" cap="flat" cmpd="sng">
            <a:solidFill>
              <a:srgbClr val="FF7F2C"/>
            </a:solidFill>
            <a:prstDash val="solid"/>
            <a:round/>
            <a:headEnd type="oval" w="lg" len="lg"/>
            <a:tailEnd type="oval" w="lg" len="lg"/>
          </a:ln>
        </p:spPr>
      </p:cxnSp>
      <p:sp>
        <p:nvSpPr>
          <p:cNvPr id="113" name="Google Shape;453;p72">
            <a:extLst>
              <a:ext uri="{FF2B5EF4-FFF2-40B4-BE49-F238E27FC236}">
                <a16:creationId xmlns:a16="http://schemas.microsoft.com/office/drawing/2014/main" id="{C2604100-50E0-429B-991C-6F6D482B09E2}"/>
              </a:ext>
            </a:extLst>
          </p:cNvPr>
          <p:cNvSpPr txBox="1"/>
          <p:nvPr/>
        </p:nvSpPr>
        <p:spPr>
          <a:xfrm>
            <a:off x="841558" y="3236053"/>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ES" sz="1100" dirty="0">
                <a:solidFill>
                  <a:sysClr val="windowText" lastClr="000000"/>
                </a:solidFill>
                <a:latin typeface="Poppins" panose="020B0604020202020204" charset="0"/>
                <a:cs typeface="Poppins" panose="020B0604020202020204" charset="0"/>
              </a:rPr>
              <a:t>p</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ersonalizable</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con la aplicación </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Logi</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Tune</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114" name="Google Shape;454;p72">
            <a:extLst>
              <a:ext uri="{FF2B5EF4-FFF2-40B4-BE49-F238E27FC236}">
                <a16:creationId xmlns:a16="http://schemas.microsoft.com/office/drawing/2014/main" id="{DFB4A0D9-D140-434C-97C5-EB98A2DCC7BC}"/>
              </a:ext>
            </a:extLst>
          </p:cNvPr>
          <p:cNvSpPr txBox="1"/>
          <p:nvPr/>
        </p:nvSpPr>
        <p:spPr>
          <a:xfrm>
            <a:off x="1188234" y="1113805"/>
            <a:ext cx="2567969" cy="336945"/>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Pts val="1400"/>
              <a:buFont typeface="Poppins"/>
              <a:buNone/>
              <a:tabLst/>
              <a:defRPr/>
            </a:pP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diadema</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acolchada</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de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silicona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Tree>
    <p:extLst>
      <p:ext uri="{BB962C8B-B14F-4D97-AF65-F5344CB8AC3E}">
        <p14:creationId xmlns:p14="http://schemas.microsoft.com/office/powerpoint/2010/main" val="12262992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LOGITECH ZONE WIRED</a:t>
            </a:r>
            <a:br>
              <a:rPr lang="en-US" sz="5700" dirty="0">
                <a:solidFill>
                  <a:srgbClr val="FFFFFF"/>
                </a:solidFill>
                <a:latin typeface="Poppins"/>
                <a:ea typeface="Poppins"/>
                <a:cs typeface="Poppins"/>
                <a:sym typeface="Poppins"/>
              </a:rPr>
            </a:br>
            <a:r>
              <a:rPr lang="en-US" sz="2400" dirty="0">
                <a:solidFill>
                  <a:srgbClr val="FFFFFF"/>
                </a:solidFill>
                <a:latin typeface="Poppins"/>
                <a:ea typeface="Poppins"/>
                <a:cs typeface="Poppins"/>
                <a:sym typeface="Poppins"/>
              </a:rPr>
              <a:t>DEMO</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4056747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ZONE WIRED</a:t>
            </a:r>
          </a:p>
        </p:txBody>
      </p:sp>
      <p:pic>
        <p:nvPicPr>
          <p:cNvPr id="62" name="Google Shape;465;p74">
            <a:extLst>
              <a:ext uri="{FF2B5EF4-FFF2-40B4-BE49-F238E27FC236}">
                <a16:creationId xmlns:a16="http://schemas.microsoft.com/office/drawing/2014/main" id="{FFA53EAC-B813-4E18-9B5F-3F1759E84037}"/>
              </a:ext>
            </a:extLst>
          </p:cNvPr>
          <p:cNvPicPr preferRelativeResize="0"/>
          <p:nvPr/>
        </p:nvPicPr>
        <p:blipFill rotWithShape="1">
          <a:blip r:embed="rId3"/>
          <a:srcRect/>
          <a:stretch/>
        </p:blipFill>
        <p:spPr>
          <a:xfrm>
            <a:off x="1255774" y="717784"/>
            <a:ext cx="7660260" cy="4425716"/>
          </a:xfrm>
          <a:prstGeom prst="rect">
            <a:avLst/>
          </a:prstGeom>
          <a:noFill/>
          <a:ln cap="flat">
            <a:noFill/>
          </a:ln>
        </p:spPr>
      </p:pic>
      <p:sp>
        <p:nvSpPr>
          <p:cNvPr id="63" name="Google Shape;466;p74">
            <a:extLst>
              <a:ext uri="{FF2B5EF4-FFF2-40B4-BE49-F238E27FC236}">
                <a16:creationId xmlns:a16="http://schemas.microsoft.com/office/drawing/2014/main" id="{E482E8D6-E42C-45B9-A7E0-40F75165D875}"/>
              </a:ext>
            </a:extLst>
          </p:cNvPr>
          <p:cNvSpPr txBox="1"/>
          <p:nvPr/>
        </p:nvSpPr>
        <p:spPr>
          <a:xfrm>
            <a:off x="1334842" y="1728216"/>
            <a:ext cx="1506307"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s-ES" sz="1100" dirty="0">
                <a:solidFill>
                  <a:sysClr val="windowText" lastClr="000000"/>
                </a:solidFill>
                <a:highlight>
                  <a:srgbClr val="FFFFFF"/>
                </a:highlight>
                <a:latin typeface="Poppins" panose="020B0604020202020204" charset="0"/>
                <a:cs typeface="Poppins" panose="020B0604020202020204" charset="0"/>
              </a:rPr>
              <a:t>m</a:t>
            </a:r>
            <a:r>
              <a:rPr kumimoji="0" lang="es-E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icrófono</a:t>
            </a:r>
            <a:r>
              <a:rPr kumimoji="0" lang="es-E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avanzado con cancelación de ruido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64" name="Google Shape;467;p74">
            <a:extLst>
              <a:ext uri="{FF2B5EF4-FFF2-40B4-BE49-F238E27FC236}">
                <a16:creationId xmlns:a16="http://schemas.microsoft.com/office/drawing/2014/main" id="{58C98044-928C-4051-A8EA-8B7586444825}"/>
              </a:ext>
            </a:extLst>
          </p:cNvPr>
          <p:cNvCxnSpPr/>
          <p:nvPr/>
        </p:nvCxnSpPr>
        <p:spPr>
          <a:xfrm>
            <a:off x="4331110" y="1070705"/>
            <a:ext cx="1155290" cy="60583"/>
          </a:xfrm>
          <a:prstGeom prst="straightConnector1">
            <a:avLst/>
          </a:prstGeom>
          <a:noFill/>
          <a:ln w="9525" cap="flat" cmpd="sng">
            <a:solidFill>
              <a:srgbClr val="FF7F2C"/>
            </a:solidFill>
            <a:prstDash val="solid"/>
            <a:round/>
            <a:headEnd type="oval" w="lg" len="lg"/>
            <a:tailEnd type="oval" w="lg" len="lg"/>
          </a:ln>
        </p:spPr>
      </p:cxnSp>
      <p:grpSp>
        <p:nvGrpSpPr>
          <p:cNvPr id="65" name="Google Shape;468;p74">
            <a:extLst>
              <a:ext uri="{FF2B5EF4-FFF2-40B4-BE49-F238E27FC236}">
                <a16:creationId xmlns:a16="http://schemas.microsoft.com/office/drawing/2014/main" id="{F6ED5E26-EB0A-4E84-89D0-02E7F30C8D50}"/>
              </a:ext>
            </a:extLst>
          </p:cNvPr>
          <p:cNvGrpSpPr/>
          <p:nvPr/>
        </p:nvGrpSpPr>
        <p:grpSpPr>
          <a:xfrm rot="10800000" flipH="1">
            <a:off x="6053420" y="3246296"/>
            <a:ext cx="1072763" cy="756050"/>
            <a:chOff x="5611650" y="745350"/>
            <a:chExt cx="498900" cy="554400"/>
          </a:xfrm>
        </p:grpSpPr>
        <p:cxnSp>
          <p:nvCxnSpPr>
            <p:cNvPr id="66" name="Google Shape;469;p74">
              <a:extLst>
                <a:ext uri="{FF2B5EF4-FFF2-40B4-BE49-F238E27FC236}">
                  <a16:creationId xmlns:a16="http://schemas.microsoft.com/office/drawing/2014/main" id="{78F1B618-56C2-4199-8200-A30F44171EB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67" name="Google Shape;470;p74">
              <a:extLst>
                <a:ext uri="{FF2B5EF4-FFF2-40B4-BE49-F238E27FC236}">
                  <a16:creationId xmlns:a16="http://schemas.microsoft.com/office/drawing/2014/main" id="{F86CB465-D3ED-498F-A558-06001583E7F2}"/>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68" name="Google Shape;471;p74">
            <a:extLst>
              <a:ext uri="{FF2B5EF4-FFF2-40B4-BE49-F238E27FC236}">
                <a16:creationId xmlns:a16="http://schemas.microsoft.com/office/drawing/2014/main" id="{A6451F20-EA56-4F04-BEE8-395750568960}"/>
              </a:ext>
            </a:extLst>
          </p:cNvPr>
          <p:cNvSpPr txBox="1"/>
          <p:nvPr/>
        </p:nvSpPr>
        <p:spPr>
          <a:xfrm>
            <a:off x="1334842" y="4188356"/>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s-ES" sz="1100" dirty="0">
                <a:solidFill>
                  <a:sysClr val="windowText" lastClr="000000"/>
                </a:solidFill>
                <a:latin typeface="Poppins" panose="020B0604020202020204" charset="0"/>
                <a:cs typeface="Poppins" panose="020B0604020202020204" charset="0"/>
              </a:rPr>
              <a:t>a</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lmohadillas</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con cancelación pasiva de ruido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69" name="Google Shape;472;p74">
            <a:extLst>
              <a:ext uri="{FF2B5EF4-FFF2-40B4-BE49-F238E27FC236}">
                <a16:creationId xmlns:a16="http://schemas.microsoft.com/office/drawing/2014/main" id="{EFAC6C0B-559A-448A-A51F-CD033D5C4CC3}"/>
              </a:ext>
            </a:extLst>
          </p:cNvPr>
          <p:cNvGrpSpPr/>
          <p:nvPr/>
        </p:nvGrpSpPr>
        <p:grpSpPr>
          <a:xfrm rot="10800000">
            <a:off x="2453360" y="1508109"/>
            <a:ext cx="497832" cy="571258"/>
            <a:chOff x="5611650" y="745350"/>
            <a:chExt cx="498900" cy="554400"/>
          </a:xfrm>
        </p:grpSpPr>
        <p:cxnSp>
          <p:nvCxnSpPr>
            <p:cNvPr id="71" name="Google Shape;473;p74">
              <a:extLst>
                <a:ext uri="{FF2B5EF4-FFF2-40B4-BE49-F238E27FC236}">
                  <a16:creationId xmlns:a16="http://schemas.microsoft.com/office/drawing/2014/main" id="{C05E1B36-9242-48CE-AFD9-6342DE31078F}"/>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72" name="Google Shape;474;p74">
              <a:extLst>
                <a:ext uri="{FF2B5EF4-FFF2-40B4-BE49-F238E27FC236}">
                  <a16:creationId xmlns:a16="http://schemas.microsoft.com/office/drawing/2014/main" id="{B5614EDC-64F2-4E2C-B813-3B8A626F02C7}"/>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74" name="Google Shape;476;p74">
            <a:extLst>
              <a:ext uri="{FF2B5EF4-FFF2-40B4-BE49-F238E27FC236}">
                <a16:creationId xmlns:a16="http://schemas.microsoft.com/office/drawing/2014/main" id="{C2A21081-F011-4D98-AEE8-24F793D40610}"/>
              </a:ext>
            </a:extLst>
          </p:cNvPr>
          <p:cNvSpPr txBox="1"/>
          <p:nvPr/>
        </p:nvSpPr>
        <p:spPr>
          <a:xfrm>
            <a:off x="5607851" y="859231"/>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100" dirty="0">
                <a:solidFill>
                  <a:sysClr val="windowText" lastClr="000000"/>
                </a:solidFill>
                <a:highlight>
                  <a:srgbClr val="FFFFFF"/>
                </a:highlight>
                <a:latin typeface="Poppins" panose="020B0604020202020204" charset="0"/>
                <a:cs typeface="Poppins" panose="020B0604020202020204" charset="0"/>
              </a:rPr>
              <a:t>d</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iadema</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acolchada</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de </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silicona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75" name="Google Shape;477;p74">
            <a:extLst>
              <a:ext uri="{FF2B5EF4-FFF2-40B4-BE49-F238E27FC236}">
                <a16:creationId xmlns:a16="http://schemas.microsoft.com/office/drawing/2014/main" id="{FE1A4D91-BC5D-4803-BB06-232279762D10}"/>
              </a:ext>
            </a:extLst>
          </p:cNvPr>
          <p:cNvCxnSpPr/>
          <p:nvPr/>
        </p:nvCxnSpPr>
        <p:spPr>
          <a:xfrm>
            <a:off x="6778040" y="2577924"/>
            <a:ext cx="709421" cy="0"/>
          </a:xfrm>
          <a:prstGeom prst="straightConnector1">
            <a:avLst/>
          </a:prstGeom>
          <a:noFill/>
          <a:ln w="9525" cap="flat" cmpd="sng">
            <a:solidFill>
              <a:srgbClr val="FF7F2C"/>
            </a:solidFill>
            <a:prstDash val="solid"/>
            <a:round/>
            <a:headEnd type="oval" w="lg" len="lg"/>
            <a:tailEnd type="oval" w="lg" len="lg"/>
          </a:ln>
        </p:spPr>
      </p:cxnSp>
      <p:grpSp>
        <p:nvGrpSpPr>
          <p:cNvPr id="76" name="Google Shape;478;p74">
            <a:extLst>
              <a:ext uri="{FF2B5EF4-FFF2-40B4-BE49-F238E27FC236}">
                <a16:creationId xmlns:a16="http://schemas.microsoft.com/office/drawing/2014/main" id="{C399C581-51FB-4A21-9226-967FFB559448}"/>
              </a:ext>
            </a:extLst>
          </p:cNvPr>
          <p:cNvGrpSpPr/>
          <p:nvPr/>
        </p:nvGrpSpPr>
        <p:grpSpPr>
          <a:xfrm>
            <a:off x="3748478" y="2162829"/>
            <a:ext cx="409501" cy="415095"/>
            <a:chOff x="5611650" y="745350"/>
            <a:chExt cx="498900" cy="554400"/>
          </a:xfrm>
        </p:grpSpPr>
        <p:cxnSp>
          <p:nvCxnSpPr>
            <p:cNvPr id="77" name="Google Shape;479;p74">
              <a:extLst>
                <a:ext uri="{FF2B5EF4-FFF2-40B4-BE49-F238E27FC236}">
                  <a16:creationId xmlns:a16="http://schemas.microsoft.com/office/drawing/2014/main" id="{E87EEFD7-9053-4954-848F-33F6F3331453}"/>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78" name="Google Shape;480;p74">
              <a:extLst>
                <a:ext uri="{FF2B5EF4-FFF2-40B4-BE49-F238E27FC236}">
                  <a16:creationId xmlns:a16="http://schemas.microsoft.com/office/drawing/2014/main" id="{B75C74D3-65E1-4C72-AFB9-2107E4D3EF7C}"/>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79" name="Google Shape;481;p74">
            <a:extLst>
              <a:ext uri="{FF2B5EF4-FFF2-40B4-BE49-F238E27FC236}">
                <a16:creationId xmlns:a16="http://schemas.microsoft.com/office/drawing/2014/main" id="{BB23D3C5-5EED-4D71-B416-85E0AB20E4B3}"/>
              </a:ext>
            </a:extLst>
          </p:cNvPr>
          <p:cNvSpPr txBox="1"/>
          <p:nvPr/>
        </p:nvSpPr>
        <p:spPr>
          <a:xfrm>
            <a:off x="3449411" y="1585629"/>
            <a:ext cx="1763397" cy="577200"/>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
                <a:srgbClr val="888888"/>
              </a:buClr>
              <a:buSzPts val="1400"/>
              <a:buFontTx/>
              <a:buNone/>
              <a:tabLst/>
              <a:defRPr/>
            </a:pPr>
            <a:r>
              <a:rPr lang="en-US" sz="1100" dirty="0">
                <a:solidFill>
                  <a:sysClr val="windowText" lastClr="000000"/>
                </a:solidFill>
                <a:highlight>
                  <a:srgbClr val="FFFFFF"/>
                </a:highlight>
                <a:latin typeface="Poppins" panose="020B0604020202020204" charset="0"/>
                <a:cs typeface="Poppins" panose="020B0604020202020204" charset="0"/>
              </a:rPr>
              <a:t>a</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lmohadillas</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de </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espuma</a:t>
            </a:r>
            <a:r>
              <a:rPr kumimoji="0" lang="en-US" sz="1100" b="0" i="0" u="none" strike="noStrike" kern="0" cap="none" spc="0" normalizeH="0" baseline="0" noProof="0" dirty="0">
                <a:ln>
                  <a:noFill/>
                </a:ln>
                <a:solidFill>
                  <a:sysClr val="windowText" lastClr="000000"/>
                </a:solidFill>
                <a:effectLst/>
                <a:highlight>
                  <a:srgbClr val="FFFFFF"/>
                </a:highligh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highlight>
                  <a:srgbClr val="FFFFFF"/>
                </a:highlight>
                <a:uLnTx/>
                <a:uFillTx/>
                <a:latin typeface="Poppins" panose="020B0604020202020204" charset="0"/>
                <a:cs typeface="Poppins" panose="020B0604020202020204" charset="0"/>
              </a:rPr>
              <a:t>viscoelástica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pic>
        <p:nvPicPr>
          <p:cNvPr id="80" name="Google Shape;482;p74" descr="A screenshot of a cell phone&#10;&#10;Description automatically generated">
            <a:extLst>
              <a:ext uri="{FF2B5EF4-FFF2-40B4-BE49-F238E27FC236}">
                <a16:creationId xmlns:a16="http://schemas.microsoft.com/office/drawing/2014/main" id="{DF5E8C67-4FA1-4ABC-81C1-5DEC5A8756DE}"/>
              </a:ext>
            </a:extLst>
          </p:cNvPr>
          <p:cNvPicPr preferRelativeResize="0"/>
          <p:nvPr/>
        </p:nvPicPr>
        <p:blipFill rotWithShape="1">
          <a:blip r:embed="rId4">
            <a:alphaModFix/>
          </a:blip>
          <a:srcRect/>
          <a:stretch/>
        </p:blipFill>
        <p:spPr>
          <a:xfrm>
            <a:off x="218442" y="3061813"/>
            <a:ext cx="595135" cy="1058959"/>
          </a:xfrm>
          <a:prstGeom prst="rect">
            <a:avLst/>
          </a:prstGeom>
          <a:noFill/>
          <a:ln>
            <a:noFill/>
          </a:ln>
        </p:spPr>
      </p:pic>
      <p:cxnSp>
        <p:nvCxnSpPr>
          <p:cNvPr id="81" name="Google Shape;483;p74">
            <a:extLst>
              <a:ext uri="{FF2B5EF4-FFF2-40B4-BE49-F238E27FC236}">
                <a16:creationId xmlns:a16="http://schemas.microsoft.com/office/drawing/2014/main" id="{6FB6DA2F-E552-4236-94A6-286DACC5AE9B}"/>
              </a:ext>
            </a:extLst>
          </p:cNvPr>
          <p:cNvCxnSpPr/>
          <p:nvPr/>
        </p:nvCxnSpPr>
        <p:spPr>
          <a:xfrm>
            <a:off x="985639" y="3117864"/>
            <a:ext cx="1035600" cy="0"/>
          </a:xfrm>
          <a:prstGeom prst="straightConnector1">
            <a:avLst/>
          </a:prstGeom>
          <a:noFill/>
          <a:ln w="9525" cap="flat" cmpd="sng">
            <a:solidFill>
              <a:srgbClr val="FF7F2C"/>
            </a:solidFill>
            <a:prstDash val="solid"/>
            <a:round/>
            <a:headEnd type="oval" w="lg" len="lg"/>
            <a:tailEnd type="oval" w="lg" len="lg"/>
          </a:ln>
        </p:spPr>
      </p:cxnSp>
      <p:sp>
        <p:nvSpPr>
          <p:cNvPr id="82" name="Google Shape;484;p74">
            <a:extLst>
              <a:ext uri="{FF2B5EF4-FFF2-40B4-BE49-F238E27FC236}">
                <a16:creationId xmlns:a16="http://schemas.microsoft.com/office/drawing/2014/main" id="{D11963BB-DED8-48D1-93FE-26681F806C70}"/>
              </a:ext>
            </a:extLst>
          </p:cNvPr>
          <p:cNvSpPr txBox="1"/>
          <p:nvPr/>
        </p:nvSpPr>
        <p:spPr>
          <a:xfrm>
            <a:off x="912900" y="3204780"/>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ES" sz="1100" dirty="0">
                <a:solidFill>
                  <a:sysClr val="windowText" lastClr="000000"/>
                </a:solidFill>
                <a:latin typeface="Poppins" panose="020B0604020202020204" charset="0"/>
                <a:cs typeface="Poppins" panose="020B0604020202020204" charset="0"/>
              </a:rPr>
              <a:t>p</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ersonalizable</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con la aplicación </a:t>
            </a:r>
            <a:r>
              <a:rPr kumimoji="0" lang="es-E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Logi</a:t>
            </a:r>
            <a:r>
              <a:rPr kumimoji="0" lang="es-E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Tune</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83" name="Google Shape;485;p74">
            <a:extLst>
              <a:ext uri="{FF2B5EF4-FFF2-40B4-BE49-F238E27FC236}">
                <a16:creationId xmlns:a16="http://schemas.microsoft.com/office/drawing/2014/main" id="{E07D10D4-62F7-4121-A603-40C8993BF4DF}"/>
              </a:ext>
            </a:extLst>
          </p:cNvPr>
          <p:cNvGrpSpPr/>
          <p:nvPr/>
        </p:nvGrpSpPr>
        <p:grpSpPr>
          <a:xfrm flipH="1">
            <a:off x="4358892" y="2162829"/>
            <a:ext cx="409501" cy="415095"/>
            <a:chOff x="5611650" y="745350"/>
            <a:chExt cx="498900" cy="554400"/>
          </a:xfrm>
        </p:grpSpPr>
        <p:cxnSp>
          <p:nvCxnSpPr>
            <p:cNvPr id="112" name="Google Shape;486;p74">
              <a:extLst>
                <a:ext uri="{FF2B5EF4-FFF2-40B4-BE49-F238E27FC236}">
                  <a16:creationId xmlns:a16="http://schemas.microsoft.com/office/drawing/2014/main" id="{586A5DB8-DBCF-46C2-BB96-6DE9CB0974AC}"/>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5" name="Google Shape;487;p74">
              <a:extLst>
                <a:ext uri="{FF2B5EF4-FFF2-40B4-BE49-F238E27FC236}">
                  <a16:creationId xmlns:a16="http://schemas.microsoft.com/office/drawing/2014/main" id="{B863CF36-CA39-4D16-8C75-A5FCB05C6155}"/>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grpSp>
        <p:nvGrpSpPr>
          <p:cNvPr id="116" name="Google Shape;488;p74">
            <a:extLst>
              <a:ext uri="{FF2B5EF4-FFF2-40B4-BE49-F238E27FC236}">
                <a16:creationId xmlns:a16="http://schemas.microsoft.com/office/drawing/2014/main" id="{6F027DF5-F4CC-4F3C-BBBE-A9C4EAC8CFA6}"/>
              </a:ext>
            </a:extLst>
          </p:cNvPr>
          <p:cNvGrpSpPr/>
          <p:nvPr/>
        </p:nvGrpSpPr>
        <p:grpSpPr>
          <a:xfrm rot="10800000">
            <a:off x="2782942" y="3761533"/>
            <a:ext cx="835912" cy="577201"/>
            <a:chOff x="5611650" y="745350"/>
            <a:chExt cx="498900" cy="554400"/>
          </a:xfrm>
        </p:grpSpPr>
        <p:cxnSp>
          <p:nvCxnSpPr>
            <p:cNvPr id="117" name="Google Shape;489;p74">
              <a:extLst>
                <a:ext uri="{FF2B5EF4-FFF2-40B4-BE49-F238E27FC236}">
                  <a16:creationId xmlns:a16="http://schemas.microsoft.com/office/drawing/2014/main" id="{B09F8817-D99E-4E31-AA3B-0C7BC994FC6E}"/>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8" name="Google Shape;490;p74">
              <a:extLst>
                <a:ext uri="{FF2B5EF4-FFF2-40B4-BE49-F238E27FC236}">
                  <a16:creationId xmlns:a16="http://schemas.microsoft.com/office/drawing/2014/main" id="{E6227958-F6F0-447C-AD59-B80B6FBA023E}"/>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sp>
        <p:nvSpPr>
          <p:cNvPr id="119" name="Google Shape;491;p74">
            <a:extLst>
              <a:ext uri="{FF2B5EF4-FFF2-40B4-BE49-F238E27FC236}">
                <a16:creationId xmlns:a16="http://schemas.microsoft.com/office/drawing/2014/main" id="{59F612FA-DC35-476A-BFD6-B74E5F137B9E}"/>
              </a:ext>
            </a:extLst>
          </p:cNvPr>
          <p:cNvSpPr txBox="1"/>
          <p:nvPr/>
        </p:nvSpPr>
        <p:spPr>
          <a:xfrm>
            <a:off x="7200458" y="3761532"/>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n-US" sz="1100" dirty="0">
                <a:solidFill>
                  <a:sysClr val="windowText" lastClr="000000"/>
                </a:solidFill>
                <a:latin typeface="Poppins" panose="020B0604020202020204" charset="0"/>
                <a:cs typeface="Poppins" panose="020B0604020202020204" charset="0"/>
              </a:rPr>
              <a:t>c</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ontrolador</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en</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línea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120" name="Google Shape;492;p74">
            <a:extLst>
              <a:ext uri="{FF2B5EF4-FFF2-40B4-BE49-F238E27FC236}">
                <a16:creationId xmlns:a16="http://schemas.microsoft.com/office/drawing/2014/main" id="{B8EF7A1A-C221-402B-975F-B01204DDB9F5}"/>
              </a:ext>
            </a:extLst>
          </p:cNvPr>
          <p:cNvSpPr txBox="1"/>
          <p:nvPr/>
        </p:nvSpPr>
        <p:spPr>
          <a:xfrm>
            <a:off x="7593988" y="2304972"/>
            <a:ext cx="1550012"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USB-C con </a:t>
            </a:r>
            <a:r>
              <a:rPr kumimoji="0" lang="en-US"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adaptador</a:t>
            </a:r>
            <a:r>
              <a:rPr kumimoji="0" lang="en-US"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USB-A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Tree>
    <p:extLst>
      <p:ext uri="{BB962C8B-B14F-4D97-AF65-F5344CB8AC3E}">
        <p14:creationId xmlns:p14="http://schemas.microsoft.com/office/powerpoint/2010/main" val="14260825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LOGITECH ZONE WIRED EARBUDS</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33959787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CB4A377-59F2-4668-B9B3-BB3BAFEA46F8}"/>
              </a:ext>
            </a:extLst>
          </p:cNvPr>
          <p:cNvPicPr>
            <a:picLocks noChangeAspect="1"/>
          </p:cNvPicPr>
          <p:nvPr/>
        </p:nvPicPr>
        <p:blipFill>
          <a:blip r:embed="rId3"/>
          <a:stretch>
            <a:fillRect/>
          </a:stretch>
        </p:blipFill>
        <p:spPr>
          <a:xfrm>
            <a:off x="617704" y="1288339"/>
            <a:ext cx="3855161" cy="3855161"/>
          </a:xfrm>
          <a:prstGeom prst="rect">
            <a:avLst/>
          </a:prstGeom>
        </p:spPr>
      </p:pic>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ZONE WIRED BUDS</a:t>
            </a:r>
          </a:p>
        </p:txBody>
      </p:sp>
      <p:sp>
        <p:nvSpPr>
          <p:cNvPr id="68" name="Google Shape;471;p74">
            <a:extLst>
              <a:ext uri="{FF2B5EF4-FFF2-40B4-BE49-F238E27FC236}">
                <a16:creationId xmlns:a16="http://schemas.microsoft.com/office/drawing/2014/main" id="{A6451F20-EA56-4F04-BEE8-395750568960}"/>
              </a:ext>
            </a:extLst>
          </p:cNvPr>
          <p:cNvSpPr txBox="1"/>
          <p:nvPr/>
        </p:nvSpPr>
        <p:spPr>
          <a:xfrm>
            <a:off x="249350" y="4075761"/>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s-AR" sz="1100" dirty="0">
                <a:solidFill>
                  <a:sysClr val="windowText" lastClr="000000"/>
                </a:solidFill>
                <a:latin typeface="Poppins" panose="020B0604020202020204" charset="0"/>
                <a:cs typeface="Poppins" panose="020B0604020202020204" charset="0"/>
              </a:rPr>
              <a:t>Almohadillas de gel reemplazables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81" name="Google Shape;483;p74">
            <a:extLst>
              <a:ext uri="{FF2B5EF4-FFF2-40B4-BE49-F238E27FC236}">
                <a16:creationId xmlns:a16="http://schemas.microsoft.com/office/drawing/2014/main" id="{6FB6DA2F-E552-4236-94A6-286DACC5AE9B}"/>
              </a:ext>
            </a:extLst>
          </p:cNvPr>
          <p:cNvCxnSpPr>
            <a:cxnSpLocks/>
          </p:cNvCxnSpPr>
          <p:nvPr/>
        </p:nvCxnSpPr>
        <p:spPr>
          <a:xfrm>
            <a:off x="1334842" y="1558344"/>
            <a:ext cx="699276" cy="561408"/>
          </a:xfrm>
          <a:prstGeom prst="straightConnector1">
            <a:avLst/>
          </a:prstGeom>
          <a:noFill/>
          <a:ln w="9525" cap="flat" cmpd="sng">
            <a:solidFill>
              <a:srgbClr val="FF7F2C"/>
            </a:solidFill>
            <a:prstDash val="solid"/>
            <a:round/>
            <a:headEnd type="oval" w="lg" len="lg"/>
            <a:tailEnd type="oval" w="lg" len="lg"/>
          </a:ln>
        </p:spPr>
      </p:cxnSp>
      <p:sp>
        <p:nvSpPr>
          <p:cNvPr id="82" name="Google Shape;484;p74">
            <a:extLst>
              <a:ext uri="{FF2B5EF4-FFF2-40B4-BE49-F238E27FC236}">
                <a16:creationId xmlns:a16="http://schemas.microsoft.com/office/drawing/2014/main" id="{D11963BB-DED8-48D1-93FE-26681F806C70}"/>
              </a:ext>
            </a:extLst>
          </p:cNvPr>
          <p:cNvSpPr txBox="1"/>
          <p:nvPr/>
        </p:nvSpPr>
        <p:spPr>
          <a:xfrm>
            <a:off x="228084" y="975607"/>
            <a:ext cx="1641300"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n-US" sz="1100" dirty="0" err="1">
                <a:solidFill>
                  <a:sysClr val="windowText" lastClr="000000"/>
                </a:solidFill>
                <a:latin typeface="Poppins" panose="020B0604020202020204" charset="0"/>
                <a:cs typeface="Poppins" panose="020B0604020202020204" charset="0"/>
              </a:rPr>
              <a:t>Micr</a:t>
            </a:r>
            <a:r>
              <a:rPr lang="es-AR" sz="1100" dirty="0" err="1">
                <a:solidFill>
                  <a:sysClr val="windowText" lastClr="000000"/>
                </a:solidFill>
                <a:latin typeface="Poppins" panose="020B0604020202020204" charset="0"/>
                <a:cs typeface="Poppins" panose="020B0604020202020204" charset="0"/>
              </a:rPr>
              <a:t>ófono</a:t>
            </a:r>
            <a:r>
              <a:rPr lang="es-AR" sz="1100" dirty="0">
                <a:solidFill>
                  <a:sysClr val="windowText" lastClr="000000"/>
                </a:solidFill>
                <a:latin typeface="Poppins" panose="020B0604020202020204" charset="0"/>
                <a:cs typeface="Poppins" panose="020B0604020202020204" charset="0"/>
              </a:rPr>
              <a:t> con cancelación de ruidos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116" name="Google Shape;488;p74">
            <a:extLst>
              <a:ext uri="{FF2B5EF4-FFF2-40B4-BE49-F238E27FC236}">
                <a16:creationId xmlns:a16="http://schemas.microsoft.com/office/drawing/2014/main" id="{6F027DF5-F4CC-4F3C-BBBE-A9C4EAC8CFA6}"/>
              </a:ext>
            </a:extLst>
          </p:cNvPr>
          <p:cNvGrpSpPr/>
          <p:nvPr/>
        </p:nvGrpSpPr>
        <p:grpSpPr>
          <a:xfrm rot="10800000">
            <a:off x="1171976" y="2815538"/>
            <a:ext cx="512503" cy="1176912"/>
            <a:chOff x="5611650" y="745350"/>
            <a:chExt cx="498900" cy="554400"/>
          </a:xfrm>
        </p:grpSpPr>
        <p:cxnSp>
          <p:nvCxnSpPr>
            <p:cNvPr id="117" name="Google Shape;489;p74">
              <a:extLst>
                <a:ext uri="{FF2B5EF4-FFF2-40B4-BE49-F238E27FC236}">
                  <a16:creationId xmlns:a16="http://schemas.microsoft.com/office/drawing/2014/main" id="{B09F8817-D99E-4E31-AA3B-0C7BC994FC6E}"/>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8" name="Google Shape;490;p74">
              <a:extLst>
                <a:ext uri="{FF2B5EF4-FFF2-40B4-BE49-F238E27FC236}">
                  <a16:creationId xmlns:a16="http://schemas.microsoft.com/office/drawing/2014/main" id="{E6227958-F6F0-447C-AD59-B80B6FBA023E}"/>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pic>
        <p:nvPicPr>
          <p:cNvPr id="16" name="Picture 15">
            <a:extLst>
              <a:ext uri="{FF2B5EF4-FFF2-40B4-BE49-F238E27FC236}">
                <a16:creationId xmlns:a16="http://schemas.microsoft.com/office/drawing/2014/main" id="{DF6EE1A7-2C8C-4B81-99EB-A2E806BF7FFC}"/>
              </a:ext>
            </a:extLst>
          </p:cNvPr>
          <p:cNvPicPr>
            <a:picLocks noChangeAspect="1"/>
          </p:cNvPicPr>
          <p:nvPr/>
        </p:nvPicPr>
        <p:blipFill>
          <a:blip r:embed="rId4"/>
          <a:stretch>
            <a:fillRect/>
          </a:stretch>
        </p:blipFill>
        <p:spPr>
          <a:xfrm>
            <a:off x="4425910" y="-2059"/>
            <a:ext cx="2585383" cy="5120073"/>
          </a:xfrm>
          <a:prstGeom prst="rect">
            <a:avLst/>
          </a:prstGeom>
        </p:spPr>
      </p:pic>
      <p:cxnSp>
        <p:nvCxnSpPr>
          <p:cNvPr id="18" name="Google Shape;483;p74">
            <a:extLst>
              <a:ext uri="{FF2B5EF4-FFF2-40B4-BE49-F238E27FC236}">
                <a16:creationId xmlns:a16="http://schemas.microsoft.com/office/drawing/2014/main" id="{83036EA0-EC99-4D09-956C-946784E44E7A}"/>
              </a:ext>
            </a:extLst>
          </p:cNvPr>
          <p:cNvCxnSpPr>
            <a:cxnSpLocks/>
            <a:stCxn id="21" idx="0"/>
          </p:cNvCxnSpPr>
          <p:nvPr/>
        </p:nvCxnSpPr>
        <p:spPr>
          <a:xfrm flipV="1">
            <a:off x="868743" y="2306407"/>
            <a:ext cx="1286749" cy="290716"/>
          </a:xfrm>
          <a:prstGeom prst="straightConnector1">
            <a:avLst/>
          </a:prstGeom>
          <a:noFill/>
          <a:ln w="9525" cap="flat" cmpd="sng">
            <a:solidFill>
              <a:srgbClr val="FF7F2C"/>
            </a:solidFill>
            <a:prstDash val="solid"/>
            <a:round/>
            <a:headEnd type="oval" w="lg" len="lg"/>
            <a:tailEnd type="oval" w="lg" len="lg"/>
          </a:ln>
        </p:spPr>
      </p:cxnSp>
      <p:sp>
        <p:nvSpPr>
          <p:cNvPr id="21" name="Google Shape;484;p74">
            <a:extLst>
              <a:ext uri="{FF2B5EF4-FFF2-40B4-BE49-F238E27FC236}">
                <a16:creationId xmlns:a16="http://schemas.microsoft.com/office/drawing/2014/main" id="{2E8259CD-0644-4336-94C8-2E6C0A288A22}"/>
              </a:ext>
            </a:extLst>
          </p:cNvPr>
          <p:cNvSpPr txBox="1"/>
          <p:nvPr/>
        </p:nvSpPr>
        <p:spPr>
          <a:xfrm>
            <a:off x="212199" y="2597123"/>
            <a:ext cx="1313088"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Audífonos imantados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23" name="Google Shape;483;p74">
            <a:extLst>
              <a:ext uri="{FF2B5EF4-FFF2-40B4-BE49-F238E27FC236}">
                <a16:creationId xmlns:a16="http://schemas.microsoft.com/office/drawing/2014/main" id="{D2D0BF7D-5D26-414C-A1D9-7E6A5B158DBE}"/>
              </a:ext>
            </a:extLst>
          </p:cNvPr>
          <p:cNvCxnSpPr>
            <a:cxnSpLocks/>
          </p:cNvCxnSpPr>
          <p:nvPr/>
        </p:nvCxnSpPr>
        <p:spPr>
          <a:xfrm flipH="1">
            <a:off x="5137656" y="465053"/>
            <a:ext cx="744257" cy="811221"/>
          </a:xfrm>
          <a:prstGeom prst="straightConnector1">
            <a:avLst/>
          </a:prstGeom>
          <a:noFill/>
          <a:ln w="9525" cap="flat" cmpd="sng">
            <a:solidFill>
              <a:srgbClr val="FF7F2C"/>
            </a:solidFill>
            <a:prstDash val="solid"/>
            <a:round/>
            <a:headEnd type="oval" w="lg" len="lg"/>
            <a:tailEnd type="oval" w="lg" len="lg"/>
          </a:ln>
        </p:spPr>
      </p:cxnSp>
      <p:sp>
        <p:nvSpPr>
          <p:cNvPr id="26" name="Google Shape;484;p74">
            <a:extLst>
              <a:ext uri="{FF2B5EF4-FFF2-40B4-BE49-F238E27FC236}">
                <a16:creationId xmlns:a16="http://schemas.microsoft.com/office/drawing/2014/main" id="{8EB68FC9-87E1-45B9-A80D-D14121D0590B}"/>
              </a:ext>
            </a:extLst>
          </p:cNvPr>
          <p:cNvSpPr txBox="1"/>
          <p:nvPr/>
        </p:nvSpPr>
        <p:spPr>
          <a:xfrm>
            <a:off x="6074519" y="176453"/>
            <a:ext cx="1288094"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Botón de silencio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27" name="Google Shape;483;p74">
            <a:extLst>
              <a:ext uri="{FF2B5EF4-FFF2-40B4-BE49-F238E27FC236}">
                <a16:creationId xmlns:a16="http://schemas.microsoft.com/office/drawing/2014/main" id="{12A5A389-7D55-4662-8351-66FF55AF2F4D}"/>
              </a:ext>
            </a:extLst>
          </p:cNvPr>
          <p:cNvCxnSpPr>
            <a:cxnSpLocks/>
          </p:cNvCxnSpPr>
          <p:nvPr/>
        </p:nvCxnSpPr>
        <p:spPr>
          <a:xfrm>
            <a:off x="4304536" y="1456267"/>
            <a:ext cx="630205" cy="382781"/>
          </a:xfrm>
          <a:prstGeom prst="straightConnector1">
            <a:avLst/>
          </a:prstGeom>
          <a:noFill/>
          <a:ln w="9525" cap="flat" cmpd="sng">
            <a:solidFill>
              <a:srgbClr val="FF7F2C"/>
            </a:solidFill>
            <a:prstDash val="solid"/>
            <a:round/>
            <a:headEnd type="oval" w="lg" len="lg"/>
            <a:tailEnd type="oval" w="lg" len="lg"/>
          </a:ln>
        </p:spPr>
      </p:cxnSp>
      <p:sp>
        <p:nvSpPr>
          <p:cNvPr id="32" name="Google Shape;484;p74">
            <a:extLst>
              <a:ext uri="{FF2B5EF4-FFF2-40B4-BE49-F238E27FC236}">
                <a16:creationId xmlns:a16="http://schemas.microsoft.com/office/drawing/2014/main" id="{BCDBD928-0731-4A11-9A10-2745AF60E1C8}"/>
              </a:ext>
            </a:extLst>
          </p:cNvPr>
          <p:cNvSpPr txBox="1"/>
          <p:nvPr/>
        </p:nvSpPr>
        <p:spPr>
          <a:xfrm>
            <a:off x="3098903" y="1070457"/>
            <a:ext cx="1288094"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Botón para atender/cortar llamadas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3" name="Google Shape;483;p74">
            <a:extLst>
              <a:ext uri="{FF2B5EF4-FFF2-40B4-BE49-F238E27FC236}">
                <a16:creationId xmlns:a16="http://schemas.microsoft.com/office/drawing/2014/main" id="{505B271F-A1D1-4078-BA1C-AA04A2531E25}"/>
              </a:ext>
            </a:extLst>
          </p:cNvPr>
          <p:cNvCxnSpPr>
            <a:cxnSpLocks/>
          </p:cNvCxnSpPr>
          <p:nvPr/>
        </p:nvCxnSpPr>
        <p:spPr>
          <a:xfrm flipH="1" flipV="1">
            <a:off x="5296633" y="2451765"/>
            <a:ext cx="1625624" cy="433958"/>
          </a:xfrm>
          <a:prstGeom prst="straightConnector1">
            <a:avLst/>
          </a:prstGeom>
          <a:noFill/>
          <a:ln w="9525" cap="flat" cmpd="sng">
            <a:solidFill>
              <a:srgbClr val="FF7F2C"/>
            </a:solidFill>
            <a:prstDash val="solid"/>
            <a:round/>
            <a:headEnd type="oval" w="lg" len="lg"/>
            <a:tailEnd type="oval" w="lg" len="lg"/>
          </a:ln>
        </p:spPr>
      </p:cxnSp>
      <p:sp>
        <p:nvSpPr>
          <p:cNvPr id="34" name="Google Shape;484;p74">
            <a:extLst>
              <a:ext uri="{FF2B5EF4-FFF2-40B4-BE49-F238E27FC236}">
                <a16:creationId xmlns:a16="http://schemas.microsoft.com/office/drawing/2014/main" id="{9EA53C73-D4B1-482F-B45D-CFE6F24BB03F}"/>
              </a:ext>
            </a:extLst>
          </p:cNvPr>
          <p:cNvSpPr txBox="1"/>
          <p:nvPr/>
        </p:nvSpPr>
        <p:spPr>
          <a:xfrm>
            <a:off x="7050553" y="2681102"/>
            <a:ext cx="1288094"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Controles de música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5" name="Google Shape;483;p74">
            <a:extLst>
              <a:ext uri="{FF2B5EF4-FFF2-40B4-BE49-F238E27FC236}">
                <a16:creationId xmlns:a16="http://schemas.microsoft.com/office/drawing/2014/main" id="{B621AB44-F2A3-4AA7-B4B1-A5FA537899C5}"/>
              </a:ext>
            </a:extLst>
          </p:cNvPr>
          <p:cNvCxnSpPr>
            <a:cxnSpLocks/>
          </p:cNvCxnSpPr>
          <p:nvPr/>
        </p:nvCxnSpPr>
        <p:spPr>
          <a:xfrm flipH="1">
            <a:off x="6593659" y="777844"/>
            <a:ext cx="705684" cy="336160"/>
          </a:xfrm>
          <a:prstGeom prst="straightConnector1">
            <a:avLst/>
          </a:prstGeom>
          <a:noFill/>
          <a:ln w="9525" cap="flat" cmpd="sng">
            <a:solidFill>
              <a:srgbClr val="FF7F2C"/>
            </a:solidFill>
            <a:prstDash val="solid"/>
            <a:round/>
            <a:headEnd type="oval" w="lg" len="lg"/>
            <a:tailEnd type="oval" w="lg" len="lg"/>
          </a:ln>
        </p:spPr>
      </p:cxnSp>
      <p:sp>
        <p:nvSpPr>
          <p:cNvPr id="36" name="Google Shape;484;p74">
            <a:extLst>
              <a:ext uri="{FF2B5EF4-FFF2-40B4-BE49-F238E27FC236}">
                <a16:creationId xmlns:a16="http://schemas.microsoft.com/office/drawing/2014/main" id="{AA90B32B-A761-46AF-9C12-CFF9C1BFC275}"/>
              </a:ext>
            </a:extLst>
          </p:cNvPr>
          <p:cNvSpPr txBox="1"/>
          <p:nvPr/>
        </p:nvSpPr>
        <p:spPr>
          <a:xfrm>
            <a:off x="7337663" y="582063"/>
            <a:ext cx="1473392"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Adaptador USB-A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7" name="Google Shape;483;p74">
            <a:extLst>
              <a:ext uri="{FF2B5EF4-FFF2-40B4-BE49-F238E27FC236}">
                <a16:creationId xmlns:a16="http://schemas.microsoft.com/office/drawing/2014/main" id="{3D5A8A3F-F71F-46E7-9D3D-D6CC6723BB78}"/>
              </a:ext>
            </a:extLst>
          </p:cNvPr>
          <p:cNvCxnSpPr>
            <a:cxnSpLocks/>
          </p:cNvCxnSpPr>
          <p:nvPr/>
        </p:nvCxnSpPr>
        <p:spPr>
          <a:xfrm flipH="1">
            <a:off x="6521225" y="1929144"/>
            <a:ext cx="683934" cy="77984"/>
          </a:xfrm>
          <a:prstGeom prst="straightConnector1">
            <a:avLst/>
          </a:prstGeom>
          <a:noFill/>
          <a:ln w="9525" cap="flat" cmpd="sng">
            <a:solidFill>
              <a:srgbClr val="FF7F2C"/>
            </a:solidFill>
            <a:prstDash val="solid"/>
            <a:round/>
            <a:headEnd type="oval" w="lg" len="lg"/>
            <a:tailEnd type="oval" w="lg" len="lg"/>
          </a:ln>
        </p:spPr>
      </p:cxnSp>
      <p:sp>
        <p:nvSpPr>
          <p:cNvPr id="39" name="Google Shape;484;p74">
            <a:extLst>
              <a:ext uri="{FF2B5EF4-FFF2-40B4-BE49-F238E27FC236}">
                <a16:creationId xmlns:a16="http://schemas.microsoft.com/office/drawing/2014/main" id="{C7ABD341-2F41-4E71-875F-A5B215324EEE}"/>
              </a:ext>
            </a:extLst>
          </p:cNvPr>
          <p:cNvSpPr txBox="1"/>
          <p:nvPr/>
        </p:nvSpPr>
        <p:spPr>
          <a:xfrm>
            <a:off x="7292967" y="1731410"/>
            <a:ext cx="1473392"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Adaptador USB-C</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42" name="Google Shape;483;p74">
            <a:extLst>
              <a:ext uri="{FF2B5EF4-FFF2-40B4-BE49-F238E27FC236}">
                <a16:creationId xmlns:a16="http://schemas.microsoft.com/office/drawing/2014/main" id="{A3960C14-64C1-40F0-8CAD-58659728B946}"/>
              </a:ext>
            </a:extLst>
          </p:cNvPr>
          <p:cNvCxnSpPr>
            <a:cxnSpLocks/>
          </p:cNvCxnSpPr>
          <p:nvPr/>
        </p:nvCxnSpPr>
        <p:spPr>
          <a:xfrm flipH="1" flipV="1">
            <a:off x="5201813" y="3246330"/>
            <a:ext cx="1744688" cy="385100"/>
          </a:xfrm>
          <a:prstGeom prst="straightConnector1">
            <a:avLst/>
          </a:prstGeom>
          <a:noFill/>
          <a:ln w="9525" cap="flat" cmpd="sng">
            <a:solidFill>
              <a:srgbClr val="FF7F2C"/>
            </a:solidFill>
            <a:prstDash val="solid"/>
            <a:round/>
            <a:headEnd type="oval" w="lg" len="lg"/>
            <a:tailEnd type="oval" w="lg" len="lg"/>
          </a:ln>
        </p:spPr>
      </p:cxnSp>
      <p:sp>
        <p:nvSpPr>
          <p:cNvPr id="44" name="Google Shape;484;p74">
            <a:extLst>
              <a:ext uri="{FF2B5EF4-FFF2-40B4-BE49-F238E27FC236}">
                <a16:creationId xmlns:a16="http://schemas.microsoft.com/office/drawing/2014/main" id="{209BB99E-48D8-4BE0-9908-740B29C695DB}"/>
              </a:ext>
            </a:extLst>
          </p:cNvPr>
          <p:cNvSpPr txBox="1"/>
          <p:nvPr/>
        </p:nvSpPr>
        <p:spPr>
          <a:xfrm>
            <a:off x="7008124" y="3416363"/>
            <a:ext cx="1688835" cy="577200"/>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Conector de 3.5MM</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a:p>
            <a:pPr marL="0" marR="0" lvl="0" indent="0" defTabSz="914400" eaLnBrk="1" fontAlgn="auto" latinLnBrk="0" hangingPunct="1">
              <a:lnSpc>
                <a:spcPct val="100000"/>
              </a:lnSpc>
              <a:spcBef>
                <a:spcPts val="0"/>
              </a:spcBef>
              <a:spcAft>
                <a:spcPts val="0"/>
              </a:spcAft>
              <a:buClrTx/>
              <a:buSzPts val="350"/>
              <a:buFontTx/>
              <a:buNone/>
              <a:tabLst/>
              <a:defRPr/>
            </a:pP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pic>
        <p:nvPicPr>
          <p:cNvPr id="46" name="Google Shape;2247;p460">
            <a:extLst>
              <a:ext uri="{FF2B5EF4-FFF2-40B4-BE49-F238E27FC236}">
                <a16:creationId xmlns:a16="http://schemas.microsoft.com/office/drawing/2014/main" id="{164EC9C3-46CD-4708-97D2-1BB13FFD6374}"/>
              </a:ext>
            </a:extLst>
          </p:cNvPr>
          <p:cNvPicPr preferRelativeResize="0"/>
          <p:nvPr/>
        </p:nvPicPr>
        <p:blipFill>
          <a:blip r:embed="rId5">
            <a:alphaModFix/>
          </a:blip>
          <a:stretch>
            <a:fillRect/>
          </a:stretch>
        </p:blipFill>
        <p:spPr>
          <a:xfrm>
            <a:off x="7956296" y="4358993"/>
            <a:ext cx="570000" cy="570000"/>
          </a:xfrm>
          <a:prstGeom prst="rect">
            <a:avLst/>
          </a:prstGeom>
          <a:noFill/>
          <a:ln>
            <a:noFill/>
          </a:ln>
        </p:spPr>
      </p:pic>
    </p:spTree>
    <p:extLst>
      <p:ext uri="{BB962C8B-B14F-4D97-AF65-F5344CB8AC3E}">
        <p14:creationId xmlns:p14="http://schemas.microsoft.com/office/powerpoint/2010/main" val="39363843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LOGITECH ZONE TRUE WIRELESS</a:t>
            </a:r>
            <a:br>
              <a:rPr lang="en-US" sz="5700" dirty="0">
                <a:solidFill>
                  <a:srgbClr val="FFFFFF"/>
                </a:solidFill>
                <a:latin typeface="Poppins"/>
                <a:ea typeface="Poppins"/>
                <a:cs typeface="Poppins"/>
                <a:sym typeface="Poppins"/>
              </a:rPr>
            </a:br>
            <a:r>
              <a:rPr lang="en-US" sz="2400" dirty="0">
                <a:solidFill>
                  <a:srgbClr val="FFFFFF"/>
                </a:solidFill>
                <a:latin typeface="Poppins"/>
                <a:ea typeface="Poppins"/>
                <a:cs typeface="Poppins"/>
                <a:sym typeface="Poppins"/>
              </a:rPr>
              <a:t>DEMO</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3980669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Google Shape;1667;p339">
            <a:extLst>
              <a:ext uri="{FF2B5EF4-FFF2-40B4-BE49-F238E27FC236}">
                <a16:creationId xmlns:a16="http://schemas.microsoft.com/office/drawing/2014/main" id="{A2950B53-E25E-4DF8-9E19-5E951075D008}"/>
              </a:ext>
            </a:extLst>
          </p:cNvPr>
          <p:cNvPicPr preferRelativeResize="0">
            <a:picLocks noChangeAspect="1"/>
          </p:cNvPicPr>
          <p:nvPr/>
        </p:nvPicPr>
        <p:blipFill rotWithShape="1">
          <a:blip r:embed="rId3" cstate="hqprint">
            <a:alphaModFix/>
            <a:extLst>
              <a:ext uri="{28A0092B-C50C-407E-A947-70E740481C1C}">
                <a14:useLocalDpi xmlns:a14="http://schemas.microsoft.com/office/drawing/2010/main"/>
              </a:ext>
            </a:extLst>
          </a:blip>
          <a:srcRect/>
          <a:stretch/>
        </p:blipFill>
        <p:spPr>
          <a:xfrm>
            <a:off x="5141763" y="1154332"/>
            <a:ext cx="2700678" cy="2834835"/>
          </a:xfrm>
          <a:prstGeom prst="rect">
            <a:avLst/>
          </a:prstGeom>
          <a:noFill/>
          <a:ln>
            <a:noFill/>
          </a:ln>
        </p:spPr>
      </p:pic>
      <p:pic>
        <p:nvPicPr>
          <p:cNvPr id="30" name="Google Shape;2038;p372">
            <a:extLst>
              <a:ext uri="{FF2B5EF4-FFF2-40B4-BE49-F238E27FC236}">
                <a16:creationId xmlns:a16="http://schemas.microsoft.com/office/drawing/2014/main" id="{280EE607-4A73-4A6E-88B5-BD53B477C76F}"/>
              </a:ext>
            </a:extLst>
          </p:cNvPr>
          <p:cNvPicPr preferRelativeResize="0"/>
          <p:nvPr/>
        </p:nvPicPr>
        <p:blipFill>
          <a:blip r:embed="rId4">
            <a:alphaModFix/>
          </a:blip>
          <a:stretch>
            <a:fillRect/>
          </a:stretch>
        </p:blipFill>
        <p:spPr>
          <a:xfrm>
            <a:off x="2000471" y="1177470"/>
            <a:ext cx="2833657" cy="2484544"/>
          </a:xfrm>
          <a:prstGeom prst="rect">
            <a:avLst/>
          </a:prstGeom>
          <a:noFill/>
          <a:ln>
            <a:noFill/>
          </a:ln>
        </p:spPr>
      </p:pic>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ZONE TRUE WIRELESS</a:t>
            </a:r>
          </a:p>
        </p:txBody>
      </p:sp>
      <p:sp>
        <p:nvSpPr>
          <p:cNvPr id="68" name="Google Shape;471;p74">
            <a:extLst>
              <a:ext uri="{FF2B5EF4-FFF2-40B4-BE49-F238E27FC236}">
                <a16:creationId xmlns:a16="http://schemas.microsoft.com/office/drawing/2014/main" id="{A6451F20-EA56-4F04-BEE8-395750568960}"/>
              </a:ext>
            </a:extLst>
          </p:cNvPr>
          <p:cNvSpPr txBox="1"/>
          <p:nvPr/>
        </p:nvSpPr>
        <p:spPr>
          <a:xfrm>
            <a:off x="317428" y="2271285"/>
            <a:ext cx="1641300"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Botón de control / botón de </a:t>
            </a:r>
            <a:r>
              <a:rPr kumimoji="0" lang="es-AR" sz="1100" b="0" i="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Teams</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81" name="Google Shape;483;p74">
            <a:extLst>
              <a:ext uri="{FF2B5EF4-FFF2-40B4-BE49-F238E27FC236}">
                <a16:creationId xmlns:a16="http://schemas.microsoft.com/office/drawing/2014/main" id="{6FB6DA2F-E552-4236-94A6-286DACC5AE9B}"/>
              </a:ext>
            </a:extLst>
          </p:cNvPr>
          <p:cNvCxnSpPr>
            <a:cxnSpLocks/>
          </p:cNvCxnSpPr>
          <p:nvPr/>
        </p:nvCxnSpPr>
        <p:spPr>
          <a:xfrm>
            <a:off x="1111259" y="1817861"/>
            <a:ext cx="1155948" cy="0"/>
          </a:xfrm>
          <a:prstGeom prst="straightConnector1">
            <a:avLst/>
          </a:prstGeom>
          <a:noFill/>
          <a:ln w="9525" cap="flat" cmpd="sng">
            <a:solidFill>
              <a:srgbClr val="FF7F2C"/>
            </a:solidFill>
            <a:prstDash val="solid"/>
            <a:round/>
            <a:headEnd type="oval" w="lg" len="lg"/>
            <a:tailEnd type="oval" w="lg" len="lg"/>
          </a:ln>
        </p:spPr>
      </p:cxnSp>
      <p:sp>
        <p:nvSpPr>
          <p:cNvPr id="82" name="Google Shape;484;p74">
            <a:extLst>
              <a:ext uri="{FF2B5EF4-FFF2-40B4-BE49-F238E27FC236}">
                <a16:creationId xmlns:a16="http://schemas.microsoft.com/office/drawing/2014/main" id="{D11963BB-DED8-48D1-93FE-26681F806C70}"/>
              </a:ext>
            </a:extLst>
          </p:cNvPr>
          <p:cNvSpPr txBox="1"/>
          <p:nvPr/>
        </p:nvSpPr>
        <p:spPr>
          <a:xfrm>
            <a:off x="317428" y="1410727"/>
            <a:ext cx="1527258" cy="33085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
                <a:srgbClr val="888888"/>
              </a:buClr>
              <a:buSzPts val="1400"/>
              <a:buFontTx/>
              <a:buNone/>
              <a:tabLst/>
              <a:defRPr/>
            </a:pPr>
            <a:r>
              <a:rPr lang="es-AR" sz="1100" dirty="0">
                <a:solidFill>
                  <a:sysClr val="windowText" lastClr="000000"/>
                </a:solidFill>
                <a:latin typeface="Poppins" panose="020B0604020202020204" charset="0"/>
                <a:cs typeface="Poppins" panose="020B0604020202020204" charset="0"/>
              </a:rPr>
              <a:t>Luz de indicación</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grpSp>
        <p:nvGrpSpPr>
          <p:cNvPr id="116" name="Google Shape;488;p74">
            <a:extLst>
              <a:ext uri="{FF2B5EF4-FFF2-40B4-BE49-F238E27FC236}">
                <a16:creationId xmlns:a16="http://schemas.microsoft.com/office/drawing/2014/main" id="{6F027DF5-F4CC-4F3C-BBBE-A9C4EAC8CFA6}"/>
              </a:ext>
            </a:extLst>
          </p:cNvPr>
          <p:cNvGrpSpPr/>
          <p:nvPr/>
        </p:nvGrpSpPr>
        <p:grpSpPr>
          <a:xfrm rot="10800000">
            <a:off x="1546048" y="2407911"/>
            <a:ext cx="908846" cy="954643"/>
            <a:chOff x="5611650" y="745350"/>
            <a:chExt cx="498900" cy="554400"/>
          </a:xfrm>
        </p:grpSpPr>
        <p:cxnSp>
          <p:nvCxnSpPr>
            <p:cNvPr id="117" name="Google Shape;489;p74">
              <a:extLst>
                <a:ext uri="{FF2B5EF4-FFF2-40B4-BE49-F238E27FC236}">
                  <a16:creationId xmlns:a16="http://schemas.microsoft.com/office/drawing/2014/main" id="{B09F8817-D99E-4E31-AA3B-0C7BC994FC6E}"/>
                </a:ext>
              </a:extLst>
            </p:cNvPr>
            <p:cNvCxnSpPr/>
            <p:nvPr/>
          </p:nvCxnSpPr>
          <p:spPr>
            <a:xfrm rot="10800000" flipH="1">
              <a:off x="5611650" y="745350"/>
              <a:ext cx="172500" cy="554400"/>
            </a:xfrm>
            <a:prstGeom prst="straightConnector1">
              <a:avLst/>
            </a:prstGeom>
            <a:noFill/>
            <a:ln w="9525" cap="flat" cmpd="sng">
              <a:solidFill>
                <a:srgbClr val="FF7F2C"/>
              </a:solidFill>
              <a:prstDash val="solid"/>
              <a:round/>
              <a:headEnd type="oval" w="lg" len="lg"/>
              <a:tailEnd type="none" w="sm" len="sm"/>
            </a:ln>
          </p:spPr>
        </p:cxnSp>
        <p:cxnSp>
          <p:nvCxnSpPr>
            <p:cNvPr id="118" name="Google Shape;490;p74">
              <a:extLst>
                <a:ext uri="{FF2B5EF4-FFF2-40B4-BE49-F238E27FC236}">
                  <a16:creationId xmlns:a16="http://schemas.microsoft.com/office/drawing/2014/main" id="{E6227958-F6F0-447C-AD59-B80B6FBA023E}"/>
                </a:ext>
              </a:extLst>
            </p:cNvPr>
            <p:cNvCxnSpPr/>
            <p:nvPr/>
          </p:nvCxnSpPr>
          <p:spPr>
            <a:xfrm rot="10800000">
              <a:off x="5784150" y="745350"/>
              <a:ext cx="326400" cy="0"/>
            </a:xfrm>
            <a:prstGeom prst="straightConnector1">
              <a:avLst/>
            </a:prstGeom>
            <a:noFill/>
            <a:ln w="9525" cap="flat" cmpd="sng">
              <a:solidFill>
                <a:srgbClr val="FF7F2C"/>
              </a:solidFill>
              <a:prstDash val="solid"/>
              <a:round/>
              <a:headEnd type="oval" w="lg" len="lg"/>
              <a:tailEnd type="none" w="sm" len="sm"/>
            </a:ln>
          </p:spPr>
        </p:cxnSp>
      </p:grpSp>
      <p:cxnSp>
        <p:nvCxnSpPr>
          <p:cNvPr id="33" name="Google Shape;483;p74">
            <a:extLst>
              <a:ext uri="{FF2B5EF4-FFF2-40B4-BE49-F238E27FC236}">
                <a16:creationId xmlns:a16="http://schemas.microsoft.com/office/drawing/2014/main" id="{5B859EC0-0895-4A81-ADA0-8FE4AB2DB548}"/>
              </a:ext>
            </a:extLst>
          </p:cNvPr>
          <p:cNvCxnSpPr>
            <a:cxnSpLocks/>
          </p:cNvCxnSpPr>
          <p:nvPr/>
        </p:nvCxnSpPr>
        <p:spPr>
          <a:xfrm>
            <a:off x="1266712" y="2129967"/>
            <a:ext cx="1155948" cy="0"/>
          </a:xfrm>
          <a:prstGeom prst="straightConnector1">
            <a:avLst/>
          </a:prstGeom>
          <a:noFill/>
          <a:ln w="9525" cap="flat" cmpd="sng">
            <a:solidFill>
              <a:srgbClr val="FF7F2C"/>
            </a:solidFill>
            <a:prstDash val="solid"/>
            <a:round/>
            <a:headEnd type="oval" w="lg" len="lg"/>
            <a:tailEnd type="oval" w="lg" len="lg"/>
          </a:ln>
        </p:spPr>
      </p:cxnSp>
      <p:sp>
        <p:nvSpPr>
          <p:cNvPr id="34" name="Google Shape;471;p74">
            <a:extLst>
              <a:ext uri="{FF2B5EF4-FFF2-40B4-BE49-F238E27FC236}">
                <a16:creationId xmlns:a16="http://schemas.microsoft.com/office/drawing/2014/main" id="{1397CF52-808F-4E40-903E-2511B3E2683B}"/>
              </a:ext>
            </a:extLst>
          </p:cNvPr>
          <p:cNvSpPr txBox="1"/>
          <p:nvPr/>
        </p:nvSpPr>
        <p:spPr>
          <a:xfrm>
            <a:off x="314678" y="3503871"/>
            <a:ext cx="1641300"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Tela de protección contra el viento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8" name="Google Shape;483;p74">
            <a:extLst>
              <a:ext uri="{FF2B5EF4-FFF2-40B4-BE49-F238E27FC236}">
                <a16:creationId xmlns:a16="http://schemas.microsoft.com/office/drawing/2014/main" id="{853786B9-9C82-45F8-BEC8-F617ED22CE6E}"/>
              </a:ext>
            </a:extLst>
          </p:cNvPr>
          <p:cNvCxnSpPr>
            <a:cxnSpLocks/>
          </p:cNvCxnSpPr>
          <p:nvPr/>
        </p:nvCxnSpPr>
        <p:spPr>
          <a:xfrm flipV="1">
            <a:off x="2730321" y="2407911"/>
            <a:ext cx="547352" cy="1648935"/>
          </a:xfrm>
          <a:prstGeom prst="straightConnector1">
            <a:avLst/>
          </a:prstGeom>
          <a:noFill/>
          <a:ln w="9525" cap="flat" cmpd="sng">
            <a:solidFill>
              <a:srgbClr val="FF7F2C"/>
            </a:solidFill>
            <a:prstDash val="solid"/>
            <a:round/>
            <a:headEnd type="oval" w="lg" len="lg"/>
            <a:tailEnd type="oval" w="lg" len="lg"/>
          </a:ln>
        </p:spPr>
      </p:cxnSp>
      <p:sp>
        <p:nvSpPr>
          <p:cNvPr id="41" name="Google Shape;471;p74">
            <a:extLst>
              <a:ext uri="{FF2B5EF4-FFF2-40B4-BE49-F238E27FC236}">
                <a16:creationId xmlns:a16="http://schemas.microsoft.com/office/drawing/2014/main" id="{C218B7AA-B9F8-4980-8C75-A092582926EC}"/>
              </a:ext>
            </a:extLst>
          </p:cNvPr>
          <p:cNvSpPr txBox="1"/>
          <p:nvPr/>
        </p:nvSpPr>
        <p:spPr>
          <a:xfrm>
            <a:off x="1362697" y="4080881"/>
            <a:ext cx="1914976"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Almohadillas de gel reemplazables (S, M, L)</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42" name="Google Shape;1834;p421">
            <a:extLst>
              <a:ext uri="{FF2B5EF4-FFF2-40B4-BE49-F238E27FC236}">
                <a16:creationId xmlns:a16="http://schemas.microsoft.com/office/drawing/2014/main" id="{E056E495-001D-4B49-B6AC-21A55A2E1303}"/>
              </a:ext>
            </a:extLst>
          </p:cNvPr>
          <p:cNvSpPr txBox="1"/>
          <p:nvPr/>
        </p:nvSpPr>
        <p:spPr>
          <a:xfrm>
            <a:off x="2547486" y="2685132"/>
            <a:ext cx="595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b="1" dirty="0">
                <a:latin typeface="Poppins"/>
                <a:ea typeface="Poppins"/>
                <a:cs typeface="Poppins"/>
                <a:sym typeface="Poppins"/>
              </a:rPr>
              <a:t>R</a:t>
            </a:r>
            <a:endParaRPr b="1" dirty="0">
              <a:latin typeface="Poppins"/>
              <a:ea typeface="Poppins"/>
              <a:cs typeface="Poppins"/>
              <a:sym typeface="Poppins"/>
            </a:endParaRPr>
          </a:p>
        </p:txBody>
      </p:sp>
      <p:sp>
        <p:nvSpPr>
          <p:cNvPr id="43" name="Google Shape;1835;p421">
            <a:extLst>
              <a:ext uri="{FF2B5EF4-FFF2-40B4-BE49-F238E27FC236}">
                <a16:creationId xmlns:a16="http://schemas.microsoft.com/office/drawing/2014/main" id="{27EA0745-7343-488C-9C6E-A1BF1CDA11D6}"/>
              </a:ext>
            </a:extLst>
          </p:cNvPr>
          <p:cNvSpPr txBox="1"/>
          <p:nvPr/>
        </p:nvSpPr>
        <p:spPr>
          <a:xfrm>
            <a:off x="3890429" y="3271147"/>
            <a:ext cx="595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b="1">
                <a:latin typeface="Poppins"/>
                <a:ea typeface="Poppins"/>
                <a:cs typeface="Poppins"/>
                <a:sym typeface="Poppins"/>
              </a:rPr>
              <a:t>L</a:t>
            </a:r>
            <a:endParaRPr b="1">
              <a:latin typeface="Poppins"/>
              <a:ea typeface="Poppins"/>
              <a:cs typeface="Poppins"/>
              <a:sym typeface="Poppins"/>
            </a:endParaRPr>
          </a:p>
        </p:txBody>
      </p:sp>
      <p:cxnSp>
        <p:nvCxnSpPr>
          <p:cNvPr id="44" name="Google Shape;483;p74">
            <a:extLst>
              <a:ext uri="{FF2B5EF4-FFF2-40B4-BE49-F238E27FC236}">
                <a16:creationId xmlns:a16="http://schemas.microsoft.com/office/drawing/2014/main" id="{B3627CDC-0088-41CC-934C-BCFC5D54A631}"/>
              </a:ext>
            </a:extLst>
          </p:cNvPr>
          <p:cNvCxnSpPr>
            <a:cxnSpLocks/>
          </p:cNvCxnSpPr>
          <p:nvPr/>
        </p:nvCxnSpPr>
        <p:spPr>
          <a:xfrm flipV="1">
            <a:off x="4209718" y="2431947"/>
            <a:ext cx="100944" cy="2121565"/>
          </a:xfrm>
          <a:prstGeom prst="straightConnector1">
            <a:avLst/>
          </a:prstGeom>
          <a:noFill/>
          <a:ln w="9525" cap="flat" cmpd="sng">
            <a:solidFill>
              <a:srgbClr val="FF7F2C"/>
            </a:solidFill>
            <a:prstDash val="solid"/>
            <a:round/>
            <a:headEnd type="oval" w="lg" len="lg"/>
            <a:tailEnd type="oval" w="lg" len="lg"/>
          </a:ln>
        </p:spPr>
      </p:cxnSp>
      <p:cxnSp>
        <p:nvCxnSpPr>
          <p:cNvPr id="46" name="Google Shape;483;p74">
            <a:extLst>
              <a:ext uri="{FF2B5EF4-FFF2-40B4-BE49-F238E27FC236}">
                <a16:creationId xmlns:a16="http://schemas.microsoft.com/office/drawing/2014/main" id="{73EF5612-75BA-4B1C-972B-FB22AF96D85D}"/>
              </a:ext>
            </a:extLst>
          </p:cNvPr>
          <p:cNvCxnSpPr>
            <a:cxnSpLocks/>
          </p:cNvCxnSpPr>
          <p:nvPr/>
        </p:nvCxnSpPr>
        <p:spPr>
          <a:xfrm flipV="1">
            <a:off x="4209718" y="2968581"/>
            <a:ext cx="214976" cy="1584931"/>
          </a:xfrm>
          <a:prstGeom prst="straightConnector1">
            <a:avLst/>
          </a:prstGeom>
          <a:noFill/>
          <a:ln w="9525" cap="flat" cmpd="sng">
            <a:solidFill>
              <a:srgbClr val="FF7F2C"/>
            </a:solidFill>
            <a:prstDash val="solid"/>
            <a:round/>
            <a:headEnd type="oval" w="lg" len="lg"/>
            <a:tailEnd type="oval" w="lg" len="lg"/>
          </a:ln>
        </p:spPr>
      </p:cxnSp>
      <p:cxnSp>
        <p:nvCxnSpPr>
          <p:cNvPr id="49" name="Google Shape;483;p74">
            <a:extLst>
              <a:ext uri="{FF2B5EF4-FFF2-40B4-BE49-F238E27FC236}">
                <a16:creationId xmlns:a16="http://schemas.microsoft.com/office/drawing/2014/main" id="{3BD29614-6268-4AAB-9518-39D7487AA3B5}"/>
              </a:ext>
            </a:extLst>
          </p:cNvPr>
          <p:cNvCxnSpPr>
            <a:cxnSpLocks/>
          </p:cNvCxnSpPr>
          <p:nvPr/>
        </p:nvCxnSpPr>
        <p:spPr>
          <a:xfrm flipH="1" flipV="1">
            <a:off x="3617023" y="2874848"/>
            <a:ext cx="592695" cy="1678664"/>
          </a:xfrm>
          <a:prstGeom prst="straightConnector1">
            <a:avLst/>
          </a:prstGeom>
          <a:noFill/>
          <a:ln w="9525" cap="flat" cmpd="sng">
            <a:solidFill>
              <a:srgbClr val="FF7F2C"/>
            </a:solidFill>
            <a:prstDash val="solid"/>
            <a:round/>
            <a:headEnd type="oval" w="lg" len="lg"/>
            <a:tailEnd type="oval" w="lg" len="lg"/>
          </a:ln>
        </p:spPr>
      </p:cxnSp>
      <p:sp>
        <p:nvSpPr>
          <p:cNvPr id="52" name="Google Shape;471;p74">
            <a:extLst>
              <a:ext uri="{FF2B5EF4-FFF2-40B4-BE49-F238E27FC236}">
                <a16:creationId xmlns:a16="http://schemas.microsoft.com/office/drawing/2014/main" id="{92EB72C8-ABB4-42B2-AC0D-EBF219B4E00A}"/>
              </a:ext>
            </a:extLst>
          </p:cNvPr>
          <p:cNvSpPr txBox="1"/>
          <p:nvPr/>
        </p:nvSpPr>
        <p:spPr>
          <a:xfrm>
            <a:off x="3617023" y="4553512"/>
            <a:ext cx="1792104"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Micrófonos con cancelación de ruido</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53" name="Google Shape;483;p74">
            <a:extLst>
              <a:ext uri="{FF2B5EF4-FFF2-40B4-BE49-F238E27FC236}">
                <a16:creationId xmlns:a16="http://schemas.microsoft.com/office/drawing/2014/main" id="{A8509DFF-AAD0-43A7-BAE2-A6104BF5F4E7}"/>
              </a:ext>
            </a:extLst>
          </p:cNvPr>
          <p:cNvCxnSpPr>
            <a:cxnSpLocks/>
          </p:cNvCxnSpPr>
          <p:nvPr/>
        </p:nvCxnSpPr>
        <p:spPr>
          <a:xfrm flipV="1">
            <a:off x="7078471" y="995204"/>
            <a:ext cx="359946" cy="822658"/>
          </a:xfrm>
          <a:prstGeom prst="straightConnector1">
            <a:avLst/>
          </a:prstGeom>
          <a:noFill/>
          <a:ln w="9525" cap="flat" cmpd="sng">
            <a:solidFill>
              <a:srgbClr val="FF7F2C"/>
            </a:solidFill>
            <a:prstDash val="solid"/>
            <a:round/>
            <a:headEnd type="oval" w="lg" len="lg"/>
            <a:tailEnd type="oval" w="lg" len="lg"/>
          </a:ln>
        </p:spPr>
      </p:cxnSp>
      <p:sp>
        <p:nvSpPr>
          <p:cNvPr id="55" name="Google Shape;471;p74">
            <a:extLst>
              <a:ext uri="{FF2B5EF4-FFF2-40B4-BE49-F238E27FC236}">
                <a16:creationId xmlns:a16="http://schemas.microsoft.com/office/drawing/2014/main" id="{D3AD0A69-C296-4BA8-9068-CDBA5EB6AC54}"/>
              </a:ext>
            </a:extLst>
          </p:cNvPr>
          <p:cNvSpPr txBox="1"/>
          <p:nvPr/>
        </p:nvSpPr>
        <p:spPr>
          <a:xfrm>
            <a:off x="7438417" y="758888"/>
            <a:ext cx="1543455"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Cargador inalámbrico QI</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57" name="Google Shape;483;p74">
            <a:extLst>
              <a:ext uri="{FF2B5EF4-FFF2-40B4-BE49-F238E27FC236}">
                <a16:creationId xmlns:a16="http://schemas.microsoft.com/office/drawing/2014/main" id="{CFE913A1-0537-4191-B1FF-CAA69BF2E956}"/>
              </a:ext>
            </a:extLst>
          </p:cNvPr>
          <p:cNvCxnSpPr>
            <a:cxnSpLocks/>
          </p:cNvCxnSpPr>
          <p:nvPr/>
        </p:nvCxnSpPr>
        <p:spPr>
          <a:xfrm flipV="1">
            <a:off x="6783583" y="1976990"/>
            <a:ext cx="823447" cy="426014"/>
          </a:xfrm>
          <a:prstGeom prst="straightConnector1">
            <a:avLst/>
          </a:prstGeom>
          <a:noFill/>
          <a:ln w="9525" cap="flat" cmpd="sng">
            <a:solidFill>
              <a:srgbClr val="FF7F2C"/>
            </a:solidFill>
            <a:prstDash val="solid"/>
            <a:round/>
            <a:headEnd type="oval" w="lg" len="lg"/>
            <a:tailEnd type="oval" w="lg" len="lg"/>
          </a:ln>
        </p:spPr>
      </p:cxnSp>
      <p:sp>
        <p:nvSpPr>
          <p:cNvPr id="59" name="Google Shape;471;p74">
            <a:extLst>
              <a:ext uri="{FF2B5EF4-FFF2-40B4-BE49-F238E27FC236}">
                <a16:creationId xmlns:a16="http://schemas.microsoft.com/office/drawing/2014/main" id="{D3B31EA7-2E4A-4198-8B41-FF89FE7CEFF4}"/>
              </a:ext>
            </a:extLst>
          </p:cNvPr>
          <p:cNvSpPr txBox="1"/>
          <p:nvPr/>
        </p:nvSpPr>
        <p:spPr>
          <a:xfrm>
            <a:off x="7705395" y="1741578"/>
            <a:ext cx="1438605"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Botón de emparejamiento BLUETOOTH®</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60" name="Google Shape;483;p74">
            <a:extLst>
              <a:ext uri="{FF2B5EF4-FFF2-40B4-BE49-F238E27FC236}">
                <a16:creationId xmlns:a16="http://schemas.microsoft.com/office/drawing/2014/main" id="{0440E2FF-6219-4C83-B696-03F606EFF32D}"/>
              </a:ext>
            </a:extLst>
          </p:cNvPr>
          <p:cNvCxnSpPr>
            <a:cxnSpLocks/>
          </p:cNvCxnSpPr>
          <p:nvPr/>
        </p:nvCxnSpPr>
        <p:spPr>
          <a:xfrm>
            <a:off x="6915635" y="2810633"/>
            <a:ext cx="861955" cy="587415"/>
          </a:xfrm>
          <a:prstGeom prst="straightConnector1">
            <a:avLst/>
          </a:prstGeom>
          <a:noFill/>
          <a:ln w="9525" cap="flat" cmpd="sng">
            <a:solidFill>
              <a:srgbClr val="FF7F2C"/>
            </a:solidFill>
            <a:prstDash val="solid"/>
            <a:round/>
            <a:headEnd type="oval" w="lg" len="lg"/>
            <a:tailEnd type="oval" w="lg" len="lg"/>
          </a:ln>
        </p:spPr>
      </p:cxnSp>
      <p:sp>
        <p:nvSpPr>
          <p:cNvPr id="70" name="Google Shape;471;p74">
            <a:extLst>
              <a:ext uri="{FF2B5EF4-FFF2-40B4-BE49-F238E27FC236}">
                <a16:creationId xmlns:a16="http://schemas.microsoft.com/office/drawing/2014/main" id="{9213F976-2934-48E6-A524-F986670904BA}"/>
              </a:ext>
            </a:extLst>
          </p:cNvPr>
          <p:cNvSpPr txBox="1"/>
          <p:nvPr/>
        </p:nvSpPr>
        <p:spPr>
          <a:xfrm>
            <a:off x="7597146" y="3477864"/>
            <a:ext cx="1438605"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Puerto USB-C para cable de carga</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73" name="Google Shape;483;p74">
            <a:extLst>
              <a:ext uri="{FF2B5EF4-FFF2-40B4-BE49-F238E27FC236}">
                <a16:creationId xmlns:a16="http://schemas.microsoft.com/office/drawing/2014/main" id="{8FFD5D5E-23F6-42B4-86AE-644BE169642B}"/>
              </a:ext>
            </a:extLst>
          </p:cNvPr>
          <p:cNvCxnSpPr>
            <a:cxnSpLocks/>
          </p:cNvCxnSpPr>
          <p:nvPr/>
        </p:nvCxnSpPr>
        <p:spPr>
          <a:xfrm flipH="1">
            <a:off x="5608471" y="2799098"/>
            <a:ext cx="1094294" cy="1349197"/>
          </a:xfrm>
          <a:prstGeom prst="straightConnector1">
            <a:avLst/>
          </a:prstGeom>
          <a:noFill/>
          <a:ln w="9525" cap="flat" cmpd="sng">
            <a:solidFill>
              <a:srgbClr val="FF7F2C"/>
            </a:solidFill>
            <a:prstDash val="solid"/>
            <a:round/>
            <a:headEnd type="oval" w="lg" len="lg"/>
            <a:tailEnd type="oval" w="lg" len="lg"/>
          </a:ln>
        </p:spPr>
      </p:cxnSp>
      <p:sp>
        <p:nvSpPr>
          <p:cNvPr id="84" name="Google Shape;471;p74">
            <a:extLst>
              <a:ext uri="{FF2B5EF4-FFF2-40B4-BE49-F238E27FC236}">
                <a16:creationId xmlns:a16="http://schemas.microsoft.com/office/drawing/2014/main" id="{81C2998C-79F7-44AB-AD88-1C702AD71EF6}"/>
              </a:ext>
            </a:extLst>
          </p:cNvPr>
          <p:cNvSpPr txBox="1"/>
          <p:nvPr/>
        </p:nvSpPr>
        <p:spPr>
          <a:xfrm>
            <a:off x="5639866" y="4160480"/>
            <a:ext cx="1438605" cy="472631"/>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Luces indicadoras en el estuche</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pic>
        <p:nvPicPr>
          <p:cNvPr id="85" name="Google Shape;2044;p372">
            <a:extLst>
              <a:ext uri="{FF2B5EF4-FFF2-40B4-BE49-F238E27FC236}">
                <a16:creationId xmlns:a16="http://schemas.microsoft.com/office/drawing/2014/main" id="{02D3D587-A886-4F7B-B27E-59F173987F74}"/>
              </a:ext>
            </a:extLst>
          </p:cNvPr>
          <p:cNvPicPr preferRelativeResize="0"/>
          <p:nvPr/>
        </p:nvPicPr>
        <p:blipFill>
          <a:blip r:embed="rId5" cstate="hqprint">
            <a:alphaModFix/>
            <a:extLst>
              <a:ext uri="{28A0092B-C50C-407E-A947-70E740481C1C}">
                <a14:useLocalDpi xmlns:a14="http://schemas.microsoft.com/office/drawing/2010/main"/>
              </a:ext>
            </a:extLst>
          </a:blip>
          <a:stretch>
            <a:fillRect/>
          </a:stretch>
        </p:blipFill>
        <p:spPr>
          <a:xfrm>
            <a:off x="4002994" y="955686"/>
            <a:ext cx="1400850" cy="1324978"/>
          </a:xfrm>
          <a:prstGeom prst="rect">
            <a:avLst/>
          </a:prstGeom>
          <a:noFill/>
          <a:ln>
            <a:noFill/>
          </a:ln>
        </p:spPr>
      </p:pic>
    </p:spTree>
    <p:extLst>
      <p:ext uri="{BB962C8B-B14F-4D97-AF65-F5344CB8AC3E}">
        <p14:creationId xmlns:p14="http://schemas.microsoft.com/office/powerpoint/2010/main" val="19629319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ZONE PARA MICROSOFT TEAMS</a:t>
            </a:r>
          </a:p>
        </p:txBody>
      </p:sp>
      <p:pic>
        <p:nvPicPr>
          <p:cNvPr id="30" name="Google Shape;503;p76">
            <a:extLst>
              <a:ext uri="{FF2B5EF4-FFF2-40B4-BE49-F238E27FC236}">
                <a16:creationId xmlns:a16="http://schemas.microsoft.com/office/drawing/2014/main" id="{08B72A96-939B-4D54-8F95-979775962BE5}"/>
              </a:ext>
            </a:extLst>
          </p:cNvPr>
          <p:cNvPicPr preferRelativeResize="0"/>
          <p:nvPr/>
        </p:nvPicPr>
        <p:blipFill rotWithShape="1">
          <a:blip r:embed="rId3">
            <a:alphaModFix/>
          </a:blip>
          <a:srcRect l="23371" r="26237"/>
          <a:stretch/>
        </p:blipFill>
        <p:spPr>
          <a:xfrm>
            <a:off x="2294739" y="1286988"/>
            <a:ext cx="1546479" cy="1906983"/>
          </a:xfrm>
          <a:prstGeom prst="rect">
            <a:avLst/>
          </a:prstGeom>
          <a:noFill/>
          <a:ln>
            <a:noFill/>
          </a:ln>
        </p:spPr>
      </p:pic>
      <p:sp>
        <p:nvSpPr>
          <p:cNvPr id="31" name="Google Shape;504;p76">
            <a:extLst>
              <a:ext uri="{FF2B5EF4-FFF2-40B4-BE49-F238E27FC236}">
                <a16:creationId xmlns:a16="http://schemas.microsoft.com/office/drawing/2014/main" id="{71015293-DD0E-418D-B999-B24F06889753}"/>
              </a:ext>
            </a:extLst>
          </p:cNvPr>
          <p:cNvSpPr txBox="1"/>
          <p:nvPr/>
        </p:nvSpPr>
        <p:spPr>
          <a:xfrm>
            <a:off x="134520" y="3252858"/>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WIRED</a:t>
            </a:r>
            <a:endParaRPr sz="1200" b="0" i="0" u="none" strike="noStrike" cap="none" dirty="0">
              <a:solidFill>
                <a:srgbClr val="814EFA"/>
              </a:solidFill>
              <a:latin typeface="Poppins"/>
              <a:ea typeface="Poppins"/>
              <a:cs typeface="Poppins"/>
              <a:sym typeface="Poppins"/>
            </a:endParaRPr>
          </a:p>
        </p:txBody>
      </p:sp>
      <p:sp>
        <p:nvSpPr>
          <p:cNvPr id="32" name="Google Shape;505;p76">
            <a:extLst>
              <a:ext uri="{FF2B5EF4-FFF2-40B4-BE49-F238E27FC236}">
                <a16:creationId xmlns:a16="http://schemas.microsoft.com/office/drawing/2014/main" id="{CB7B716C-E3A4-4447-80A3-7A5764E0BB49}"/>
              </a:ext>
            </a:extLst>
          </p:cNvPr>
          <p:cNvSpPr txBox="1"/>
          <p:nvPr/>
        </p:nvSpPr>
        <p:spPr>
          <a:xfrm>
            <a:off x="2053453" y="3225982"/>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WIRELESS</a:t>
            </a:r>
            <a:endParaRPr sz="1200" b="0" i="0" u="none" strike="noStrike" cap="none" dirty="0">
              <a:solidFill>
                <a:srgbClr val="814EFA"/>
              </a:solidFill>
              <a:latin typeface="Poppins"/>
              <a:ea typeface="Poppins"/>
              <a:cs typeface="Poppins"/>
              <a:sym typeface="Poppins"/>
            </a:endParaRPr>
          </a:p>
        </p:txBody>
      </p:sp>
      <p:pic>
        <p:nvPicPr>
          <p:cNvPr id="33" name="Google Shape;506;p76">
            <a:extLst>
              <a:ext uri="{FF2B5EF4-FFF2-40B4-BE49-F238E27FC236}">
                <a16:creationId xmlns:a16="http://schemas.microsoft.com/office/drawing/2014/main" id="{DF22D6EA-7022-4E93-A6BD-1C052A26C406}"/>
              </a:ext>
            </a:extLst>
          </p:cNvPr>
          <p:cNvPicPr preferRelativeResize="0"/>
          <p:nvPr/>
        </p:nvPicPr>
        <p:blipFill rotWithShape="1">
          <a:blip r:embed="rId4">
            <a:alphaModFix/>
          </a:blip>
          <a:srcRect l="20282" r="23344"/>
          <a:stretch/>
        </p:blipFill>
        <p:spPr>
          <a:xfrm>
            <a:off x="413381" y="1457197"/>
            <a:ext cx="1563526" cy="1690689"/>
          </a:xfrm>
          <a:prstGeom prst="rect">
            <a:avLst/>
          </a:prstGeom>
          <a:noFill/>
          <a:ln>
            <a:noFill/>
          </a:ln>
        </p:spPr>
      </p:pic>
      <p:pic>
        <p:nvPicPr>
          <p:cNvPr id="34" name="Google Shape;507;p76">
            <a:extLst>
              <a:ext uri="{FF2B5EF4-FFF2-40B4-BE49-F238E27FC236}">
                <a16:creationId xmlns:a16="http://schemas.microsoft.com/office/drawing/2014/main" id="{081EDF9C-7A29-4E73-83AB-D0CD10FF766D}"/>
              </a:ext>
            </a:extLst>
          </p:cNvPr>
          <p:cNvPicPr preferRelativeResize="0"/>
          <p:nvPr/>
        </p:nvPicPr>
        <p:blipFill rotWithShape="1">
          <a:blip r:embed="rId5">
            <a:alphaModFix/>
          </a:blip>
          <a:srcRect l="30322" t="11631" r="25037" b="12541"/>
          <a:stretch/>
        </p:blipFill>
        <p:spPr>
          <a:xfrm>
            <a:off x="3778420" y="2659642"/>
            <a:ext cx="496214" cy="488244"/>
          </a:xfrm>
          <a:prstGeom prst="rect">
            <a:avLst/>
          </a:prstGeom>
          <a:noFill/>
          <a:ln>
            <a:noFill/>
          </a:ln>
        </p:spPr>
      </p:pic>
      <p:pic>
        <p:nvPicPr>
          <p:cNvPr id="36" name="Google Shape;509;p76">
            <a:extLst>
              <a:ext uri="{FF2B5EF4-FFF2-40B4-BE49-F238E27FC236}">
                <a16:creationId xmlns:a16="http://schemas.microsoft.com/office/drawing/2014/main" id="{54D06222-9917-4C87-A827-ABEBCA7E5A75}"/>
              </a:ext>
            </a:extLst>
          </p:cNvPr>
          <p:cNvPicPr preferRelativeResize="0"/>
          <p:nvPr/>
        </p:nvPicPr>
        <p:blipFill rotWithShape="1">
          <a:blip r:embed="rId6">
            <a:alphaModFix/>
          </a:blip>
          <a:srcRect/>
          <a:stretch/>
        </p:blipFill>
        <p:spPr>
          <a:xfrm>
            <a:off x="8275115" y="4275786"/>
            <a:ext cx="467581" cy="648894"/>
          </a:xfrm>
          <a:prstGeom prst="rect">
            <a:avLst/>
          </a:prstGeom>
          <a:noFill/>
          <a:ln>
            <a:noFill/>
          </a:ln>
        </p:spPr>
      </p:pic>
      <p:pic>
        <p:nvPicPr>
          <p:cNvPr id="9" name="Google Shape;2240;p459">
            <a:extLst>
              <a:ext uri="{FF2B5EF4-FFF2-40B4-BE49-F238E27FC236}">
                <a16:creationId xmlns:a16="http://schemas.microsoft.com/office/drawing/2014/main" id="{368577E6-3D4F-499A-B11D-9A7A2142B879}"/>
              </a:ext>
            </a:extLst>
          </p:cNvPr>
          <p:cNvPicPr preferRelativeResize="0">
            <a:picLocks noChangeAspect="1"/>
          </p:cNvPicPr>
          <p:nvPr/>
        </p:nvPicPr>
        <p:blipFill>
          <a:blip r:embed="rId7">
            <a:alphaModFix/>
          </a:blip>
          <a:stretch>
            <a:fillRect/>
          </a:stretch>
        </p:blipFill>
        <p:spPr>
          <a:xfrm>
            <a:off x="4534296" y="1359603"/>
            <a:ext cx="1897598" cy="1908126"/>
          </a:xfrm>
          <a:prstGeom prst="rect">
            <a:avLst/>
          </a:prstGeom>
          <a:noFill/>
          <a:ln>
            <a:noFill/>
          </a:ln>
        </p:spPr>
      </p:pic>
      <p:sp>
        <p:nvSpPr>
          <p:cNvPr id="10" name="Google Shape;505;p76">
            <a:extLst>
              <a:ext uri="{FF2B5EF4-FFF2-40B4-BE49-F238E27FC236}">
                <a16:creationId xmlns:a16="http://schemas.microsoft.com/office/drawing/2014/main" id="{924CE40F-9D12-459F-A300-720B57E5814F}"/>
              </a:ext>
            </a:extLst>
          </p:cNvPr>
          <p:cNvSpPr txBox="1"/>
          <p:nvPr/>
        </p:nvSpPr>
        <p:spPr>
          <a:xfrm>
            <a:off x="4402893" y="3225982"/>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WIRED EARBUDS</a:t>
            </a:r>
            <a:endParaRPr sz="1200" b="0" i="0" u="none" strike="noStrike" cap="none" dirty="0">
              <a:solidFill>
                <a:srgbClr val="814EFA"/>
              </a:solidFill>
              <a:latin typeface="Poppins"/>
              <a:ea typeface="Poppins"/>
              <a:cs typeface="Poppins"/>
              <a:sym typeface="Poppins"/>
            </a:endParaRPr>
          </a:p>
        </p:txBody>
      </p:sp>
      <p:pic>
        <p:nvPicPr>
          <p:cNvPr id="11" name="Google Shape;2038;p372">
            <a:extLst>
              <a:ext uri="{FF2B5EF4-FFF2-40B4-BE49-F238E27FC236}">
                <a16:creationId xmlns:a16="http://schemas.microsoft.com/office/drawing/2014/main" id="{4B6B72E7-0E80-483C-A2B8-7A89036971AE}"/>
              </a:ext>
            </a:extLst>
          </p:cNvPr>
          <p:cNvPicPr preferRelativeResize="0"/>
          <p:nvPr/>
        </p:nvPicPr>
        <p:blipFill>
          <a:blip r:embed="rId8" cstate="hqprint">
            <a:alphaModFix/>
            <a:extLst>
              <a:ext uri="{28A0092B-C50C-407E-A947-70E740481C1C}">
                <a14:useLocalDpi xmlns:a14="http://schemas.microsoft.com/office/drawing/2010/main"/>
              </a:ext>
            </a:extLst>
          </a:blip>
          <a:stretch>
            <a:fillRect/>
          </a:stretch>
        </p:blipFill>
        <p:spPr>
          <a:xfrm>
            <a:off x="6808537" y="1452118"/>
            <a:ext cx="1546479" cy="1576721"/>
          </a:xfrm>
          <a:prstGeom prst="rect">
            <a:avLst/>
          </a:prstGeom>
          <a:noFill/>
          <a:ln>
            <a:noFill/>
          </a:ln>
        </p:spPr>
      </p:pic>
      <p:sp>
        <p:nvSpPr>
          <p:cNvPr id="12" name="Google Shape;505;p76">
            <a:extLst>
              <a:ext uri="{FF2B5EF4-FFF2-40B4-BE49-F238E27FC236}">
                <a16:creationId xmlns:a16="http://schemas.microsoft.com/office/drawing/2014/main" id="{1909E4E9-3F95-4FFD-945F-452F3F3ED39E}"/>
              </a:ext>
            </a:extLst>
          </p:cNvPr>
          <p:cNvSpPr txBox="1"/>
          <p:nvPr/>
        </p:nvSpPr>
        <p:spPr>
          <a:xfrm>
            <a:off x="6638496" y="3224403"/>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a:t>
            </a:r>
            <a:r>
              <a:rPr lang="en-US" b="1" dirty="0">
                <a:solidFill>
                  <a:srgbClr val="814EFA"/>
                </a:solidFill>
                <a:latin typeface="Poppins"/>
                <a:ea typeface="Poppins"/>
                <a:cs typeface="Poppins"/>
                <a:sym typeface="Poppins"/>
              </a:rPr>
              <a:t>TRUE WIRELESS</a:t>
            </a:r>
            <a:endParaRPr sz="1200" b="0" i="0" u="none" strike="noStrike" cap="none" dirty="0">
              <a:solidFill>
                <a:srgbClr val="814EFA"/>
              </a:solidFill>
              <a:latin typeface="Poppins"/>
              <a:ea typeface="Poppins"/>
              <a:cs typeface="Poppins"/>
              <a:sym typeface="Poppins"/>
            </a:endParaRPr>
          </a:p>
        </p:txBody>
      </p:sp>
    </p:spTree>
    <p:extLst>
      <p:ext uri="{BB962C8B-B14F-4D97-AF65-F5344CB8AC3E}">
        <p14:creationId xmlns:p14="http://schemas.microsoft.com/office/powerpoint/2010/main" val="3154034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396818"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PORTAFOLIO UC DE LOGITECH ZONE</a:t>
            </a:r>
          </a:p>
        </p:txBody>
      </p:sp>
      <p:pic>
        <p:nvPicPr>
          <p:cNvPr id="30" name="Google Shape;503;p76">
            <a:extLst>
              <a:ext uri="{FF2B5EF4-FFF2-40B4-BE49-F238E27FC236}">
                <a16:creationId xmlns:a16="http://schemas.microsoft.com/office/drawing/2014/main" id="{08B72A96-939B-4D54-8F95-979775962BE5}"/>
              </a:ext>
            </a:extLst>
          </p:cNvPr>
          <p:cNvPicPr preferRelativeResize="0"/>
          <p:nvPr/>
        </p:nvPicPr>
        <p:blipFill rotWithShape="1">
          <a:blip r:embed="rId3">
            <a:alphaModFix/>
          </a:blip>
          <a:srcRect l="23371" r="26237"/>
          <a:stretch/>
        </p:blipFill>
        <p:spPr>
          <a:xfrm>
            <a:off x="2294739" y="1286988"/>
            <a:ext cx="1546479" cy="1906983"/>
          </a:xfrm>
          <a:prstGeom prst="rect">
            <a:avLst/>
          </a:prstGeom>
          <a:noFill/>
          <a:ln>
            <a:noFill/>
          </a:ln>
        </p:spPr>
      </p:pic>
      <p:sp>
        <p:nvSpPr>
          <p:cNvPr id="31" name="Google Shape;504;p76">
            <a:extLst>
              <a:ext uri="{FF2B5EF4-FFF2-40B4-BE49-F238E27FC236}">
                <a16:creationId xmlns:a16="http://schemas.microsoft.com/office/drawing/2014/main" id="{71015293-DD0E-418D-B999-B24F06889753}"/>
              </a:ext>
            </a:extLst>
          </p:cNvPr>
          <p:cNvSpPr txBox="1"/>
          <p:nvPr/>
        </p:nvSpPr>
        <p:spPr>
          <a:xfrm>
            <a:off x="134520" y="3252858"/>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WIRED</a:t>
            </a:r>
            <a:endParaRPr sz="1200" b="0" i="0" u="none" strike="noStrike" cap="none" dirty="0">
              <a:solidFill>
                <a:srgbClr val="814EFA"/>
              </a:solidFill>
              <a:latin typeface="Poppins"/>
              <a:ea typeface="Poppins"/>
              <a:cs typeface="Poppins"/>
              <a:sym typeface="Poppins"/>
            </a:endParaRPr>
          </a:p>
        </p:txBody>
      </p:sp>
      <p:sp>
        <p:nvSpPr>
          <p:cNvPr id="32" name="Google Shape;505;p76">
            <a:extLst>
              <a:ext uri="{FF2B5EF4-FFF2-40B4-BE49-F238E27FC236}">
                <a16:creationId xmlns:a16="http://schemas.microsoft.com/office/drawing/2014/main" id="{CB7B716C-E3A4-4447-80A3-7A5764E0BB49}"/>
              </a:ext>
            </a:extLst>
          </p:cNvPr>
          <p:cNvSpPr txBox="1"/>
          <p:nvPr/>
        </p:nvSpPr>
        <p:spPr>
          <a:xfrm>
            <a:off x="2053453" y="3225982"/>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WIRELESS</a:t>
            </a:r>
            <a:endParaRPr sz="1200" b="0" i="0" u="none" strike="noStrike" cap="none" dirty="0">
              <a:solidFill>
                <a:srgbClr val="814EFA"/>
              </a:solidFill>
              <a:latin typeface="Poppins"/>
              <a:ea typeface="Poppins"/>
              <a:cs typeface="Poppins"/>
              <a:sym typeface="Poppins"/>
            </a:endParaRPr>
          </a:p>
        </p:txBody>
      </p:sp>
      <p:pic>
        <p:nvPicPr>
          <p:cNvPr id="33" name="Google Shape;506;p76">
            <a:extLst>
              <a:ext uri="{FF2B5EF4-FFF2-40B4-BE49-F238E27FC236}">
                <a16:creationId xmlns:a16="http://schemas.microsoft.com/office/drawing/2014/main" id="{DF22D6EA-7022-4E93-A6BD-1C052A26C406}"/>
              </a:ext>
            </a:extLst>
          </p:cNvPr>
          <p:cNvPicPr preferRelativeResize="0"/>
          <p:nvPr/>
        </p:nvPicPr>
        <p:blipFill rotWithShape="1">
          <a:blip r:embed="rId4">
            <a:alphaModFix/>
          </a:blip>
          <a:srcRect l="20282" r="23344"/>
          <a:stretch/>
        </p:blipFill>
        <p:spPr>
          <a:xfrm>
            <a:off x="413381" y="1457197"/>
            <a:ext cx="1563526" cy="1690689"/>
          </a:xfrm>
          <a:prstGeom prst="rect">
            <a:avLst/>
          </a:prstGeom>
          <a:noFill/>
          <a:ln>
            <a:noFill/>
          </a:ln>
        </p:spPr>
      </p:pic>
      <p:pic>
        <p:nvPicPr>
          <p:cNvPr id="34" name="Google Shape;507;p76">
            <a:extLst>
              <a:ext uri="{FF2B5EF4-FFF2-40B4-BE49-F238E27FC236}">
                <a16:creationId xmlns:a16="http://schemas.microsoft.com/office/drawing/2014/main" id="{081EDF9C-7A29-4E73-83AB-D0CD10FF766D}"/>
              </a:ext>
            </a:extLst>
          </p:cNvPr>
          <p:cNvPicPr preferRelativeResize="0"/>
          <p:nvPr/>
        </p:nvPicPr>
        <p:blipFill rotWithShape="1">
          <a:blip r:embed="rId5">
            <a:alphaModFix/>
          </a:blip>
          <a:srcRect l="30322" t="11631" r="25037" b="12541"/>
          <a:stretch/>
        </p:blipFill>
        <p:spPr>
          <a:xfrm>
            <a:off x="3778420" y="2659642"/>
            <a:ext cx="496214" cy="488244"/>
          </a:xfrm>
          <a:prstGeom prst="rect">
            <a:avLst/>
          </a:prstGeom>
          <a:noFill/>
          <a:ln>
            <a:noFill/>
          </a:ln>
        </p:spPr>
      </p:pic>
      <p:pic>
        <p:nvPicPr>
          <p:cNvPr id="9" name="Google Shape;2240;p459">
            <a:extLst>
              <a:ext uri="{FF2B5EF4-FFF2-40B4-BE49-F238E27FC236}">
                <a16:creationId xmlns:a16="http://schemas.microsoft.com/office/drawing/2014/main" id="{368577E6-3D4F-499A-B11D-9A7A2142B879}"/>
              </a:ext>
            </a:extLst>
          </p:cNvPr>
          <p:cNvPicPr preferRelativeResize="0">
            <a:picLocks noChangeAspect="1"/>
          </p:cNvPicPr>
          <p:nvPr/>
        </p:nvPicPr>
        <p:blipFill>
          <a:blip r:embed="rId6">
            <a:alphaModFix/>
          </a:blip>
          <a:stretch>
            <a:fillRect/>
          </a:stretch>
        </p:blipFill>
        <p:spPr>
          <a:xfrm>
            <a:off x="4534296" y="1359603"/>
            <a:ext cx="1897598" cy="1908126"/>
          </a:xfrm>
          <a:prstGeom prst="rect">
            <a:avLst/>
          </a:prstGeom>
          <a:noFill/>
          <a:ln>
            <a:noFill/>
          </a:ln>
        </p:spPr>
      </p:pic>
      <p:sp>
        <p:nvSpPr>
          <p:cNvPr id="10" name="Google Shape;505;p76">
            <a:extLst>
              <a:ext uri="{FF2B5EF4-FFF2-40B4-BE49-F238E27FC236}">
                <a16:creationId xmlns:a16="http://schemas.microsoft.com/office/drawing/2014/main" id="{924CE40F-9D12-459F-A300-720B57E5814F}"/>
              </a:ext>
            </a:extLst>
          </p:cNvPr>
          <p:cNvSpPr txBox="1"/>
          <p:nvPr/>
        </p:nvSpPr>
        <p:spPr>
          <a:xfrm>
            <a:off x="4402893" y="3225982"/>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WIRED EARBUDS</a:t>
            </a:r>
            <a:endParaRPr sz="1200" b="0" i="0" u="none" strike="noStrike" cap="none" dirty="0">
              <a:solidFill>
                <a:srgbClr val="814EFA"/>
              </a:solidFill>
              <a:latin typeface="Poppins"/>
              <a:ea typeface="Poppins"/>
              <a:cs typeface="Poppins"/>
              <a:sym typeface="Poppins"/>
            </a:endParaRPr>
          </a:p>
        </p:txBody>
      </p:sp>
      <p:pic>
        <p:nvPicPr>
          <p:cNvPr id="11" name="Google Shape;2038;p372">
            <a:extLst>
              <a:ext uri="{FF2B5EF4-FFF2-40B4-BE49-F238E27FC236}">
                <a16:creationId xmlns:a16="http://schemas.microsoft.com/office/drawing/2014/main" id="{4B6B72E7-0E80-483C-A2B8-7A89036971AE}"/>
              </a:ext>
            </a:extLst>
          </p:cNvPr>
          <p:cNvPicPr preferRelativeResize="0"/>
          <p:nvPr/>
        </p:nvPicPr>
        <p:blipFill>
          <a:blip r:embed="rId7" cstate="hqprint">
            <a:alphaModFix/>
            <a:extLst>
              <a:ext uri="{28A0092B-C50C-407E-A947-70E740481C1C}">
                <a14:useLocalDpi xmlns:a14="http://schemas.microsoft.com/office/drawing/2010/main"/>
              </a:ext>
            </a:extLst>
          </a:blip>
          <a:stretch>
            <a:fillRect/>
          </a:stretch>
        </p:blipFill>
        <p:spPr>
          <a:xfrm>
            <a:off x="6808537" y="1452118"/>
            <a:ext cx="1546479" cy="1576721"/>
          </a:xfrm>
          <a:prstGeom prst="rect">
            <a:avLst/>
          </a:prstGeom>
          <a:noFill/>
          <a:ln>
            <a:noFill/>
          </a:ln>
        </p:spPr>
      </p:pic>
      <p:sp>
        <p:nvSpPr>
          <p:cNvPr id="12" name="Google Shape;505;p76">
            <a:extLst>
              <a:ext uri="{FF2B5EF4-FFF2-40B4-BE49-F238E27FC236}">
                <a16:creationId xmlns:a16="http://schemas.microsoft.com/office/drawing/2014/main" id="{1909E4E9-3F95-4FFD-945F-452F3F3ED39E}"/>
              </a:ext>
            </a:extLst>
          </p:cNvPr>
          <p:cNvSpPr txBox="1"/>
          <p:nvPr/>
        </p:nvSpPr>
        <p:spPr>
          <a:xfrm>
            <a:off x="6638496" y="3224403"/>
            <a:ext cx="2104200" cy="423600"/>
          </a:xfrm>
          <a:prstGeom prst="rect">
            <a:avLst/>
          </a:prstGeom>
          <a:noFill/>
          <a:ln>
            <a:noFill/>
          </a:ln>
        </p:spPr>
        <p:txBody>
          <a:bodyPr spcFirstLastPara="1" wrap="square" lIns="19050" tIns="19050" rIns="19050" bIns="19050" anchor="ctr" anchorCtr="0">
            <a:noAutofit/>
          </a:bodyPr>
          <a:lstStyle/>
          <a:p>
            <a:pPr marL="0" marR="0" lvl="0" indent="0" algn="ctr" rtl="0">
              <a:lnSpc>
                <a:spcPct val="100000"/>
              </a:lnSpc>
              <a:spcBef>
                <a:spcPts val="0"/>
              </a:spcBef>
              <a:spcAft>
                <a:spcPts val="0"/>
              </a:spcAft>
              <a:buClr>
                <a:srgbClr val="000000"/>
              </a:buClr>
              <a:buSzPts val="1050"/>
              <a:buFont typeface="Arial"/>
              <a:buNone/>
            </a:pPr>
            <a:r>
              <a:rPr lang="en-US" sz="1400" b="1" i="0" u="none" strike="noStrike" cap="none" dirty="0">
                <a:solidFill>
                  <a:srgbClr val="814EFA"/>
                </a:solidFill>
                <a:latin typeface="Poppins"/>
                <a:ea typeface="Poppins"/>
                <a:cs typeface="Poppins"/>
                <a:sym typeface="Poppins"/>
              </a:rPr>
              <a:t>ZONE </a:t>
            </a:r>
            <a:r>
              <a:rPr lang="en-US" b="1" dirty="0">
                <a:solidFill>
                  <a:srgbClr val="814EFA"/>
                </a:solidFill>
                <a:latin typeface="Poppins"/>
                <a:ea typeface="Poppins"/>
                <a:cs typeface="Poppins"/>
                <a:sym typeface="Poppins"/>
              </a:rPr>
              <a:t>TRUE WIRELESS</a:t>
            </a:r>
            <a:endParaRPr sz="1200" b="0" i="0" u="none" strike="noStrike" cap="none" dirty="0">
              <a:solidFill>
                <a:srgbClr val="814EFA"/>
              </a:solidFill>
              <a:latin typeface="Poppins"/>
              <a:ea typeface="Poppins"/>
              <a:cs typeface="Poppins"/>
              <a:sym typeface="Poppins"/>
            </a:endParaRPr>
          </a:p>
        </p:txBody>
      </p:sp>
      <p:grpSp>
        <p:nvGrpSpPr>
          <p:cNvPr id="13" name="Google Shape;1849;p421">
            <a:extLst>
              <a:ext uri="{FF2B5EF4-FFF2-40B4-BE49-F238E27FC236}">
                <a16:creationId xmlns:a16="http://schemas.microsoft.com/office/drawing/2014/main" id="{F627F145-A3DC-4322-A7A0-EC7530EC6CC6}"/>
              </a:ext>
            </a:extLst>
          </p:cNvPr>
          <p:cNvGrpSpPr/>
          <p:nvPr/>
        </p:nvGrpSpPr>
        <p:grpSpPr>
          <a:xfrm>
            <a:off x="6721961" y="4602825"/>
            <a:ext cx="2099939" cy="400200"/>
            <a:chOff x="6721961" y="4602825"/>
            <a:chExt cx="2099939" cy="400200"/>
          </a:xfrm>
        </p:grpSpPr>
        <p:grpSp>
          <p:nvGrpSpPr>
            <p:cNvPr id="14" name="Google Shape;1850;p421">
              <a:extLst>
                <a:ext uri="{FF2B5EF4-FFF2-40B4-BE49-F238E27FC236}">
                  <a16:creationId xmlns:a16="http://schemas.microsoft.com/office/drawing/2014/main" id="{C2225FAC-82B2-4F44-9852-826E3A1BC251}"/>
                </a:ext>
              </a:extLst>
            </p:cNvPr>
            <p:cNvGrpSpPr/>
            <p:nvPr/>
          </p:nvGrpSpPr>
          <p:grpSpPr>
            <a:xfrm>
              <a:off x="6721961" y="4693578"/>
              <a:ext cx="1635437" cy="218697"/>
              <a:chOff x="6120800" y="4622650"/>
              <a:chExt cx="2351116" cy="314400"/>
            </a:xfrm>
          </p:grpSpPr>
          <p:pic>
            <p:nvPicPr>
              <p:cNvPr id="16" name="Google Shape;1851;p421">
                <a:extLst>
                  <a:ext uri="{FF2B5EF4-FFF2-40B4-BE49-F238E27FC236}">
                    <a16:creationId xmlns:a16="http://schemas.microsoft.com/office/drawing/2014/main" id="{D167B8AB-DC7C-4548-98C3-05115B412DB5}"/>
                  </a:ext>
                </a:extLst>
              </p:cNvPr>
              <p:cNvPicPr preferRelativeResize="0"/>
              <p:nvPr/>
            </p:nvPicPr>
            <p:blipFill>
              <a:blip r:embed="rId8" cstate="hqprint">
                <a:alphaModFix/>
                <a:extLst>
                  <a:ext uri="{28A0092B-C50C-407E-A947-70E740481C1C}">
                    <a14:useLocalDpi xmlns:a14="http://schemas.microsoft.com/office/drawing/2010/main"/>
                  </a:ext>
                </a:extLst>
              </a:blip>
              <a:stretch>
                <a:fillRect/>
              </a:stretch>
            </p:blipFill>
            <p:spPr>
              <a:xfrm>
                <a:off x="6120800" y="4622650"/>
                <a:ext cx="1142947" cy="314400"/>
              </a:xfrm>
              <a:prstGeom prst="rect">
                <a:avLst/>
              </a:prstGeom>
              <a:noFill/>
              <a:ln>
                <a:noFill/>
              </a:ln>
            </p:spPr>
          </p:pic>
          <p:pic>
            <p:nvPicPr>
              <p:cNvPr id="17" name="Google Shape;1852;p421">
                <a:extLst>
                  <a:ext uri="{FF2B5EF4-FFF2-40B4-BE49-F238E27FC236}">
                    <a16:creationId xmlns:a16="http://schemas.microsoft.com/office/drawing/2014/main" id="{0D58DBD6-F112-48E4-A046-93CE73FD2DE8}"/>
                  </a:ext>
                </a:extLst>
              </p:cNvPr>
              <p:cNvPicPr preferRelativeResize="0"/>
              <p:nvPr/>
            </p:nvPicPr>
            <p:blipFill>
              <a:blip r:embed="rId9" cstate="hqprint">
                <a:alphaModFix/>
                <a:extLst>
                  <a:ext uri="{28A0092B-C50C-407E-A947-70E740481C1C}">
                    <a14:useLocalDpi xmlns:a14="http://schemas.microsoft.com/office/drawing/2010/main"/>
                  </a:ext>
                </a:extLst>
              </a:blip>
              <a:stretch>
                <a:fillRect/>
              </a:stretch>
            </p:blipFill>
            <p:spPr>
              <a:xfrm>
                <a:off x="7334149" y="4622650"/>
                <a:ext cx="1137767" cy="314400"/>
              </a:xfrm>
              <a:prstGeom prst="rect">
                <a:avLst/>
              </a:prstGeom>
              <a:noFill/>
              <a:ln>
                <a:noFill/>
              </a:ln>
            </p:spPr>
          </p:pic>
        </p:grpSp>
        <p:pic>
          <p:nvPicPr>
            <p:cNvPr id="15" name="Google Shape;1855;p421">
              <a:extLst>
                <a:ext uri="{FF2B5EF4-FFF2-40B4-BE49-F238E27FC236}">
                  <a16:creationId xmlns:a16="http://schemas.microsoft.com/office/drawing/2014/main" id="{6176DB31-002D-49CA-86EB-E4D8876CDF3C}"/>
                </a:ext>
              </a:extLst>
            </p:cNvPr>
            <p:cNvPicPr preferRelativeResize="0"/>
            <p:nvPr/>
          </p:nvPicPr>
          <p:blipFill>
            <a:blip r:embed="rId10" cstate="hqprint">
              <a:alphaModFix/>
              <a:extLst>
                <a:ext uri="{28A0092B-C50C-407E-A947-70E740481C1C}">
                  <a14:useLocalDpi xmlns:a14="http://schemas.microsoft.com/office/drawing/2010/main"/>
                </a:ext>
              </a:extLst>
            </a:blip>
            <a:stretch>
              <a:fillRect/>
            </a:stretch>
          </p:blipFill>
          <p:spPr>
            <a:xfrm>
              <a:off x="8421700" y="4602825"/>
              <a:ext cx="400200" cy="400200"/>
            </a:xfrm>
            <a:prstGeom prst="rect">
              <a:avLst/>
            </a:prstGeom>
            <a:noFill/>
            <a:ln>
              <a:noFill/>
            </a:ln>
          </p:spPr>
        </p:pic>
      </p:grpSp>
    </p:spTree>
    <p:extLst>
      <p:ext uri="{BB962C8B-B14F-4D97-AF65-F5344CB8AC3E}">
        <p14:creationId xmlns:p14="http://schemas.microsoft.com/office/powerpoint/2010/main" val="142738807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 DOCK</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21552026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oogle Shape;2078;p401">
            <a:extLst>
              <a:ext uri="{FF2B5EF4-FFF2-40B4-BE49-F238E27FC236}">
                <a16:creationId xmlns:a16="http://schemas.microsoft.com/office/drawing/2014/main" id="{77630D33-D6E6-485B-B588-66EB262263DC}"/>
              </a:ext>
            </a:extLst>
          </p:cNvPr>
          <p:cNvPicPr preferRelativeResize="0"/>
          <p:nvPr/>
        </p:nvPicPr>
        <p:blipFill>
          <a:blip r:embed="rId3">
            <a:alphaModFix/>
          </a:blip>
          <a:stretch>
            <a:fillRect/>
          </a:stretch>
        </p:blipFill>
        <p:spPr>
          <a:xfrm>
            <a:off x="0" y="0"/>
            <a:ext cx="9144000" cy="5143500"/>
          </a:xfrm>
          <a:prstGeom prst="rect">
            <a:avLst/>
          </a:prstGeom>
          <a:noFill/>
          <a:ln>
            <a:noFill/>
          </a:ln>
        </p:spPr>
      </p:pic>
    </p:spTree>
    <p:extLst>
      <p:ext uri="{BB962C8B-B14F-4D97-AF65-F5344CB8AC3E}">
        <p14:creationId xmlns:p14="http://schemas.microsoft.com/office/powerpoint/2010/main" val="28151400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 DOCK</a:t>
            </a:r>
          </a:p>
        </p:txBody>
      </p:sp>
      <p:pic>
        <p:nvPicPr>
          <p:cNvPr id="13" name="Google Shape;2336;p474">
            <a:extLst>
              <a:ext uri="{FF2B5EF4-FFF2-40B4-BE49-F238E27FC236}">
                <a16:creationId xmlns:a16="http://schemas.microsoft.com/office/drawing/2014/main" id="{DADD6E23-5D34-436E-92CA-F2DF5EA81B79}"/>
              </a:ext>
            </a:extLst>
          </p:cNvPr>
          <p:cNvPicPr preferRelativeResize="0"/>
          <p:nvPr/>
        </p:nvPicPr>
        <p:blipFill rotWithShape="1">
          <a:blip r:embed="rId3" cstate="hqprint">
            <a:alphaModFix/>
            <a:extLst>
              <a:ext uri="{28A0092B-C50C-407E-A947-70E740481C1C}">
                <a14:useLocalDpi xmlns:a14="http://schemas.microsoft.com/office/drawing/2010/main"/>
              </a:ext>
            </a:extLst>
          </a:blip>
          <a:srcRect l="13290" t="15909" r="10675"/>
          <a:stretch/>
        </p:blipFill>
        <p:spPr>
          <a:xfrm>
            <a:off x="4163126" y="990585"/>
            <a:ext cx="4980874" cy="3098601"/>
          </a:xfrm>
          <a:prstGeom prst="rect">
            <a:avLst/>
          </a:prstGeom>
          <a:noFill/>
          <a:ln>
            <a:noFill/>
          </a:ln>
        </p:spPr>
      </p:pic>
      <p:sp>
        <p:nvSpPr>
          <p:cNvPr id="15" name="Google Shape;2503;p497">
            <a:extLst>
              <a:ext uri="{FF2B5EF4-FFF2-40B4-BE49-F238E27FC236}">
                <a16:creationId xmlns:a16="http://schemas.microsoft.com/office/drawing/2014/main" id="{0C6D03BA-4BDA-4FE9-A77B-AACE3E4D37FC}"/>
              </a:ext>
            </a:extLst>
          </p:cNvPr>
          <p:cNvSpPr/>
          <p:nvPr/>
        </p:nvSpPr>
        <p:spPr>
          <a:xfrm>
            <a:off x="0" y="990585"/>
            <a:ext cx="4057500" cy="2645700"/>
          </a:xfrm>
          <a:prstGeom prst="rect">
            <a:avLst/>
          </a:prstGeom>
          <a:solidFill>
            <a:srgbClr val="824DFA">
              <a:alpha val="145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502;p497">
            <a:extLst>
              <a:ext uri="{FF2B5EF4-FFF2-40B4-BE49-F238E27FC236}">
                <a16:creationId xmlns:a16="http://schemas.microsoft.com/office/drawing/2014/main" id="{3E5D4C46-786D-4B0E-A02A-2DA8C3F9E6A9}"/>
              </a:ext>
            </a:extLst>
          </p:cNvPr>
          <p:cNvSpPr/>
          <p:nvPr/>
        </p:nvSpPr>
        <p:spPr>
          <a:xfrm>
            <a:off x="0" y="3475300"/>
            <a:ext cx="4057500" cy="1668200"/>
          </a:xfrm>
          <a:prstGeom prst="rect">
            <a:avLst/>
          </a:prstGeom>
          <a:solidFill>
            <a:srgbClr val="F4F4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7" name="Google Shape;2515;p497">
            <a:extLst>
              <a:ext uri="{FF2B5EF4-FFF2-40B4-BE49-F238E27FC236}">
                <a16:creationId xmlns:a16="http://schemas.microsoft.com/office/drawing/2014/main" id="{15F2953A-DCD7-461B-8F67-E2E0EBA2A1E3}"/>
              </a:ext>
            </a:extLst>
          </p:cNvPr>
          <p:cNvPicPr preferRelativeResize="0"/>
          <p:nvPr/>
        </p:nvPicPr>
        <p:blipFill>
          <a:blip r:embed="rId4" cstate="hqprint">
            <a:alphaModFix/>
            <a:extLst>
              <a:ext uri="{28A0092B-C50C-407E-A947-70E740481C1C}">
                <a14:useLocalDpi xmlns:a14="http://schemas.microsoft.com/office/drawing/2010/main"/>
              </a:ext>
            </a:extLst>
          </a:blip>
          <a:stretch>
            <a:fillRect/>
          </a:stretch>
        </p:blipFill>
        <p:spPr>
          <a:xfrm>
            <a:off x="175771" y="1224944"/>
            <a:ext cx="615601" cy="615601"/>
          </a:xfrm>
          <a:prstGeom prst="rect">
            <a:avLst/>
          </a:prstGeom>
          <a:noFill/>
          <a:ln>
            <a:noFill/>
          </a:ln>
        </p:spPr>
      </p:pic>
      <p:pic>
        <p:nvPicPr>
          <p:cNvPr id="18" name="Google Shape;2505;p497" descr="Image">
            <a:extLst>
              <a:ext uri="{FF2B5EF4-FFF2-40B4-BE49-F238E27FC236}">
                <a16:creationId xmlns:a16="http://schemas.microsoft.com/office/drawing/2014/main" id="{D845EBFF-FBFC-4EB7-9BD3-7921E9328DAF}"/>
              </a:ext>
            </a:extLst>
          </p:cNvPr>
          <p:cNvPicPr preferRelativeResize="0"/>
          <p:nvPr/>
        </p:nvPicPr>
        <p:blipFill rotWithShape="1">
          <a:blip r:embed="rId5" cstate="hqprint">
            <a:alphaModFix/>
            <a:extLst>
              <a:ext uri="{28A0092B-C50C-407E-A947-70E740481C1C}">
                <a14:useLocalDpi xmlns:a14="http://schemas.microsoft.com/office/drawing/2010/main"/>
              </a:ext>
            </a:extLst>
          </a:blip>
          <a:srcRect/>
          <a:stretch/>
        </p:blipFill>
        <p:spPr>
          <a:xfrm>
            <a:off x="251911" y="2855182"/>
            <a:ext cx="539461" cy="539451"/>
          </a:xfrm>
          <a:prstGeom prst="rect">
            <a:avLst/>
          </a:prstGeom>
          <a:noFill/>
          <a:ln>
            <a:noFill/>
          </a:ln>
        </p:spPr>
      </p:pic>
      <p:pic>
        <p:nvPicPr>
          <p:cNvPr id="19" name="Google Shape;2506;p497" descr="Image">
            <a:extLst>
              <a:ext uri="{FF2B5EF4-FFF2-40B4-BE49-F238E27FC236}">
                <a16:creationId xmlns:a16="http://schemas.microsoft.com/office/drawing/2014/main" id="{FB8DBD46-F0EC-44E2-9BD0-45B851C91D7B}"/>
              </a:ext>
            </a:extLst>
          </p:cNvPr>
          <p:cNvPicPr preferRelativeResize="0"/>
          <p:nvPr/>
        </p:nvPicPr>
        <p:blipFill rotWithShape="1">
          <a:blip r:embed="rId6" cstate="hqprint">
            <a:alphaModFix/>
            <a:extLst>
              <a:ext uri="{28A0092B-C50C-407E-A947-70E740481C1C}">
                <a14:useLocalDpi xmlns:a14="http://schemas.microsoft.com/office/drawing/2010/main"/>
              </a:ext>
            </a:extLst>
          </a:blip>
          <a:srcRect/>
          <a:stretch/>
        </p:blipFill>
        <p:spPr>
          <a:xfrm>
            <a:off x="220052" y="2098620"/>
            <a:ext cx="527037" cy="527037"/>
          </a:xfrm>
          <a:prstGeom prst="rect">
            <a:avLst/>
          </a:prstGeom>
          <a:noFill/>
          <a:ln>
            <a:noFill/>
          </a:ln>
        </p:spPr>
      </p:pic>
      <p:sp>
        <p:nvSpPr>
          <p:cNvPr id="20" name="Google Shape;2507;p497">
            <a:extLst>
              <a:ext uri="{FF2B5EF4-FFF2-40B4-BE49-F238E27FC236}">
                <a16:creationId xmlns:a16="http://schemas.microsoft.com/office/drawing/2014/main" id="{54741BE7-9890-4377-96F0-E2A29AE48C24}"/>
              </a:ext>
            </a:extLst>
          </p:cNvPr>
          <p:cNvSpPr txBox="1"/>
          <p:nvPr/>
        </p:nvSpPr>
        <p:spPr>
          <a:xfrm>
            <a:off x="967143" y="1374898"/>
            <a:ext cx="2890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solidFill>
                  <a:srgbClr val="7A50F1"/>
                </a:solidFill>
                <a:latin typeface="Poppins"/>
                <a:ea typeface="Poppins"/>
                <a:cs typeface="Poppins"/>
                <a:sym typeface="Poppins"/>
              </a:rPr>
              <a:t>Estación de conexión</a:t>
            </a:r>
            <a:endParaRPr dirty="0">
              <a:solidFill>
                <a:srgbClr val="7A50F1"/>
              </a:solidFill>
              <a:latin typeface="Poppins"/>
              <a:ea typeface="Poppins"/>
              <a:cs typeface="Poppins"/>
              <a:sym typeface="Poppins"/>
            </a:endParaRPr>
          </a:p>
        </p:txBody>
      </p:sp>
      <p:sp>
        <p:nvSpPr>
          <p:cNvPr id="21" name="Google Shape;2507;p497">
            <a:extLst>
              <a:ext uri="{FF2B5EF4-FFF2-40B4-BE49-F238E27FC236}">
                <a16:creationId xmlns:a16="http://schemas.microsoft.com/office/drawing/2014/main" id="{CFAA420A-83AD-49DF-8184-5ABCA1A4E945}"/>
              </a:ext>
            </a:extLst>
          </p:cNvPr>
          <p:cNvSpPr txBox="1"/>
          <p:nvPr/>
        </p:nvSpPr>
        <p:spPr>
          <a:xfrm>
            <a:off x="967143" y="2033173"/>
            <a:ext cx="2890200" cy="61552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solidFill>
                  <a:srgbClr val="7A50F1"/>
                </a:solidFill>
                <a:latin typeface="Poppins"/>
                <a:ea typeface="Poppins"/>
                <a:cs typeface="Poppins"/>
                <a:sym typeface="Poppins"/>
              </a:rPr>
              <a:t>Controlador </a:t>
            </a:r>
            <a:r>
              <a:rPr lang="en" dirty="0">
                <a:solidFill>
                  <a:schemeClr val="tx1">
                    <a:lumMod val="50000"/>
                  </a:schemeClr>
                </a:solidFill>
                <a:latin typeface="Poppins"/>
                <a:ea typeface="Poppins"/>
                <a:cs typeface="Poppins"/>
                <a:sym typeface="Poppins"/>
              </a:rPr>
              <a:t>personal </a:t>
            </a:r>
            <a:r>
              <a:rPr lang="en" dirty="0">
                <a:solidFill>
                  <a:srgbClr val="7A50F1"/>
                </a:solidFill>
                <a:latin typeface="Poppins"/>
                <a:ea typeface="Poppins"/>
                <a:cs typeface="Poppins"/>
                <a:sym typeface="Poppins"/>
              </a:rPr>
              <a:t>de reuniones</a:t>
            </a:r>
            <a:endParaRPr dirty="0">
              <a:solidFill>
                <a:srgbClr val="7A50F1"/>
              </a:solidFill>
              <a:latin typeface="Poppins"/>
              <a:ea typeface="Poppins"/>
              <a:cs typeface="Poppins"/>
              <a:sym typeface="Poppins"/>
            </a:endParaRPr>
          </a:p>
        </p:txBody>
      </p:sp>
      <p:sp>
        <p:nvSpPr>
          <p:cNvPr id="22" name="Google Shape;2507;p497">
            <a:extLst>
              <a:ext uri="{FF2B5EF4-FFF2-40B4-BE49-F238E27FC236}">
                <a16:creationId xmlns:a16="http://schemas.microsoft.com/office/drawing/2014/main" id="{5D50AA33-322B-40C2-9A6B-E032F40BC7AF}"/>
              </a:ext>
            </a:extLst>
          </p:cNvPr>
          <p:cNvSpPr txBox="1"/>
          <p:nvPr/>
        </p:nvSpPr>
        <p:spPr>
          <a:xfrm>
            <a:off x="979336" y="2817890"/>
            <a:ext cx="2890200" cy="40007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solidFill>
                  <a:srgbClr val="7A50F1"/>
                </a:solidFill>
                <a:latin typeface="Poppins"/>
                <a:ea typeface="Poppins"/>
                <a:cs typeface="Poppins"/>
                <a:sym typeface="Poppins"/>
              </a:rPr>
              <a:t>Parlante</a:t>
            </a:r>
            <a:endParaRPr dirty="0">
              <a:solidFill>
                <a:srgbClr val="7A50F1"/>
              </a:solidFill>
              <a:latin typeface="Poppins"/>
              <a:ea typeface="Poppins"/>
              <a:cs typeface="Poppins"/>
              <a:sym typeface="Poppins"/>
            </a:endParaRPr>
          </a:p>
        </p:txBody>
      </p:sp>
      <p:pic>
        <p:nvPicPr>
          <p:cNvPr id="23" name="Google Shape;2510;p497">
            <a:extLst>
              <a:ext uri="{FF2B5EF4-FFF2-40B4-BE49-F238E27FC236}">
                <a16:creationId xmlns:a16="http://schemas.microsoft.com/office/drawing/2014/main" id="{2D9AF450-8875-463B-820F-5F470F21A647}"/>
              </a:ext>
            </a:extLst>
          </p:cNvPr>
          <p:cNvPicPr preferRelativeResize="0"/>
          <p:nvPr/>
        </p:nvPicPr>
        <p:blipFill>
          <a:blip r:embed="rId7" cstate="hqprint">
            <a:alphaModFix/>
            <a:extLst>
              <a:ext uri="{28A0092B-C50C-407E-A947-70E740481C1C}">
                <a14:useLocalDpi xmlns:a14="http://schemas.microsoft.com/office/drawing/2010/main"/>
              </a:ext>
            </a:extLst>
          </a:blip>
          <a:stretch>
            <a:fillRect/>
          </a:stretch>
        </p:blipFill>
        <p:spPr>
          <a:xfrm>
            <a:off x="304563" y="3738660"/>
            <a:ext cx="434155" cy="434155"/>
          </a:xfrm>
          <a:prstGeom prst="rect">
            <a:avLst/>
          </a:prstGeom>
          <a:noFill/>
          <a:ln>
            <a:noFill/>
          </a:ln>
          <a:effectLst>
            <a:outerShdw blurRad="57150" dist="19050" dir="5400000" algn="bl" rotWithShape="0">
              <a:srgbClr val="000000">
                <a:alpha val="50000"/>
              </a:srgbClr>
            </a:outerShdw>
          </a:effectLst>
        </p:spPr>
      </p:pic>
      <p:pic>
        <p:nvPicPr>
          <p:cNvPr id="24" name="Google Shape;2513;p497">
            <a:extLst>
              <a:ext uri="{FF2B5EF4-FFF2-40B4-BE49-F238E27FC236}">
                <a16:creationId xmlns:a16="http://schemas.microsoft.com/office/drawing/2014/main" id="{2FF778DB-8B59-4056-929C-714757EB0A7C}"/>
              </a:ext>
            </a:extLst>
          </p:cNvPr>
          <p:cNvPicPr preferRelativeResize="0"/>
          <p:nvPr/>
        </p:nvPicPr>
        <p:blipFill rotWithShape="1">
          <a:blip r:embed="rId8" cstate="hqprint">
            <a:alphaModFix/>
            <a:extLst>
              <a:ext uri="{28A0092B-C50C-407E-A947-70E740481C1C}">
                <a14:useLocalDpi xmlns:a14="http://schemas.microsoft.com/office/drawing/2010/main"/>
              </a:ext>
            </a:extLst>
          </a:blip>
          <a:srcRect l="8766" t="4950" r="8996" b="5031"/>
          <a:stretch/>
        </p:blipFill>
        <p:spPr>
          <a:xfrm>
            <a:off x="270622" y="4430146"/>
            <a:ext cx="502036" cy="549536"/>
          </a:xfrm>
          <a:prstGeom prst="rect">
            <a:avLst/>
          </a:prstGeom>
          <a:noFill/>
          <a:ln>
            <a:noFill/>
          </a:ln>
        </p:spPr>
      </p:pic>
      <p:sp>
        <p:nvSpPr>
          <p:cNvPr id="25" name="Google Shape;2507;p497">
            <a:extLst>
              <a:ext uri="{FF2B5EF4-FFF2-40B4-BE49-F238E27FC236}">
                <a16:creationId xmlns:a16="http://schemas.microsoft.com/office/drawing/2014/main" id="{1F6ECBD2-D8FA-4207-A08E-5BB72CFD0CA6}"/>
              </a:ext>
            </a:extLst>
          </p:cNvPr>
          <p:cNvSpPr txBox="1"/>
          <p:nvPr/>
        </p:nvSpPr>
        <p:spPr>
          <a:xfrm>
            <a:off x="979336" y="3722052"/>
            <a:ext cx="2890200" cy="40007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solidFill>
                  <a:srgbClr val="7A50F1"/>
                </a:solidFill>
                <a:latin typeface="Poppins"/>
                <a:ea typeface="Poppins"/>
                <a:cs typeface="Poppins"/>
                <a:sym typeface="Poppins"/>
              </a:rPr>
              <a:t>Soporte de software</a:t>
            </a:r>
            <a:endParaRPr dirty="0">
              <a:solidFill>
                <a:srgbClr val="7A50F1"/>
              </a:solidFill>
              <a:latin typeface="Poppins"/>
              <a:ea typeface="Poppins"/>
              <a:cs typeface="Poppins"/>
              <a:sym typeface="Poppins"/>
            </a:endParaRPr>
          </a:p>
        </p:txBody>
      </p:sp>
      <p:sp>
        <p:nvSpPr>
          <p:cNvPr id="26" name="Google Shape;2507;p497">
            <a:extLst>
              <a:ext uri="{FF2B5EF4-FFF2-40B4-BE49-F238E27FC236}">
                <a16:creationId xmlns:a16="http://schemas.microsoft.com/office/drawing/2014/main" id="{0DB33389-4503-48AD-A990-F3AFD0323F85}"/>
              </a:ext>
            </a:extLst>
          </p:cNvPr>
          <p:cNvSpPr txBox="1"/>
          <p:nvPr/>
        </p:nvSpPr>
        <p:spPr>
          <a:xfrm>
            <a:off x="979336" y="4476001"/>
            <a:ext cx="2890200" cy="40007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solidFill>
                  <a:srgbClr val="7A50F1"/>
                </a:solidFill>
                <a:latin typeface="Poppins"/>
                <a:ea typeface="Poppins"/>
                <a:cs typeface="Poppins"/>
                <a:sym typeface="Poppins"/>
              </a:rPr>
              <a:t>Garantía extendida</a:t>
            </a:r>
            <a:endParaRPr dirty="0">
              <a:solidFill>
                <a:srgbClr val="7A50F1"/>
              </a:solidFill>
              <a:latin typeface="Poppins"/>
              <a:ea typeface="Poppins"/>
              <a:cs typeface="Poppins"/>
              <a:sym typeface="Poppins"/>
            </a:endParaRPr>
          </a:p>
        </p:txBody>
      </p:sp>
    </p:spTree>
    <p:extLst>
      <p:ext uri="{BB962C8B-B14F-4D97-AF65-F5344CB8AC3E}">
        <p14:creationId xmlns:p14="http://schemas.microsoft.com/office/powerpoint/2010/main" val="40337490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394063" y="496978"/>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 DOCK</a:t>
            </a:r>
          </a:p>
        </p:txBody>
      </p:sp>
      <p:pic>
        <p:nvPicPr>
          <p:cNvPr id="27" name="Google Shape;1955;p420">
            <a:extLst>
              <a:ext uri="{FF2B5EF4-FFF2-40B4-BE49-F238E27FC236}">
                <a16:creationId xmlns:a16="http://schemas.microsoft.com/office/drawing/2014/main" id="{E58C70A0-77E4-41C1-9A1D-2CB4AC3CA36D}"/>
              </a:ext>
            </a:extLst>
          </p:cNvPr>
          <p:cNvPicPr preferRelativeResize="0"/>
          <p:nvPr/>
        </p:nvPicPr>
        <p:blipFill rotWithShape="1">
          <a:blip r:embed="rId3" cstate="hqprint">
            <a:alphaModFix/>
            <a:extLst>
              <a:ext uri="{28A0092B-C50C-407E-A947-70E740481C1C}">
                <a14:useLocalDpi xmlns:a14="http://schemas.microsoft.com/office/drawing/2010/main"/>
              </a:ext>
            </a:extLst>
          </a:blip>
          <a:srcRect/>
          <a:stretch/>
        </p:blipFill>
        <p:spPr>
          <a:xfrm>
            <a:off x="394063" y="1654935"/>
            <a:ext cx="5566599" cy="2991587"/>
          </a:xfrm>
          <a:prstGeom prst="rect">
            <a:avLst/>
          </a:prstGeom>
          <a:noFill/>
          <a:ln>
            <a:noFill/>
          </a:ln>
        </p:spPr>
      </p:pic>
      <p:pic>
        <p:nvPicPr>
          <p:cNvPr id="28" name="Picture 27">
            <a:extLst>
              <a:ext uri="{FF2B5EF4-FFF2-40B4-BE49-F238E27FC236}">
                <a16:creationId xmlns:a16="http://schemas.microsoft.com/office/drawing/2014/main" id="{76E6BB59-F895-499B-94EB-C0F617F234A4}"/>
              </a:ext>
            </a:extLst>
          </p:cNvPr>
          <p:cNvPicPr>
            <a:picLocks noChangeAspect="1"/>
          </p:cNvPicPr>
          <p:nvPr/>
        </p:nvPicPr>
        <p:blipFill>
          <a:blip r:embed="rId4"/>
          <a:stretch>
            <a:fillRect/>
          </a:stretch>
        </p:blipFill>
        <p:spPr>
          <a:xfrm>
            <a:off x="5960662" y="496978"/>
            <a:ext cx="2789275" cy="1349969"/>
          </a:xfrm>
          <a:prstGeom prst="rect">
            <a:avLst/>
          </a:prstGeom>
        </p:spPr>
      </p:pic>
      <p:cxnSp>
        <p:nvCxnSpPr>
          <p:cNvPr id="29" name="Google Shape;483;p74">
            <a:extLst>
              <a:ext uri="{FF2B5EF4-FFF2-40B4-BE49-F238E27FC236}">
                <a16:creationId xmlns:a16="http://schemas.microsoft.com/office/drawing/2014/main" id="{97CD0ABE-501A-4F1F-B00F-CE782838054E}"/>
              </a:ext>
            </a:extLst>
          </p:cNvPr>
          <p:cNvCxnSpPr>
            <a:cxnSpLocks/>
            <a:stCxn id="31" idx="0"/>
          </p:cNvCxnSpPr>
          <p:nvPr/>
        </p:nvCxnSpPr>
        <p:spPr>
          <a:xfrm flipV="1">
            <a:off x="662722" y="3354948"/>
            <a:ext cx="844108" cy="948150"/>
          </a:xfrm>
          <a:prstGeom prst="straightConnector1">
            <a:avLst/>
          </a:prstGeom>
          <a:noFill/>
          <a:ln w="9525" cap="flat" cmpd="sng">
            <a:solidFill>
              <a:srgbClr val="FF7F2C"/>
            </a:solidFill>
            <a:prstDash val="solid"/>
            <a:round/>
            <a:headEnd type="oval" w="lg" len="lg"/>
            <a:tailEnd type="oval" w="lg" len="lg"/>
          </a:ln>
        </p:spPr>
      </p:cxnSp>
      <p:cxnSp>
        <p:nvCxnSpPr>
          <p:cNvPr id="30" name="Google Shape;483;p74">
            <a:extLst>
              <a:ext uri="{FF2B5EF4-FFF2-40B4-BE49-F238E27FC236}">
                <a16:creationId xmlns:a16="http://schemas.microsoft.com/office/drawing/2014/main" id="{23AE91E7-9349-44A9-ADE9-AED66C83966F}"/>
              </a:ext>
            </a:extLst>
          </p:cNvPr>
          <p:cNvCxnSpPr>
            <a:cxnSpLocks/>
            <a:stCxn id="31" idx="0"/>
          </p:cNvCxnSpPr>
          <p:nvPr/>
        </p:nvCxnSpPr>
        <p:spPr>
          <a:xfrm flipV="1">
            <a:off x="662722" y="3921618"/>
            <a:ext cx="837668" cy="381480"/>
          </a:xfrm>
          <a:prstGeom prst="straightConnector1">
            <a:avLst/>
          </a:prstGeom>
          <a:noFill/>
          <a:ln w="9525" cap="flat" cmpd="sng">
            <a:solidFill>
              <a:srgbClr val="FF7F2C"/>
            </a:solidFill>
            <a:prstDash val="solid"/>
            <a:round/>
            <a:headEnd type="oval" w="lg" len="lg"/>
            <a:tailEnd type="oval" w="lg" len="lg"/>
          </a:ln>
        </p:spPr>
      </p:cxnSp>
      <p:sp>
        <p:nvSpPr>
          <p:cNvPr id="31" name="Google Shape;471;p74">
            <a:extLst>
              <a:ext uri="{FF2B5EF4-FFF2-40B4-BE49-F238E27FC236}">
                <a16:creationId xmlns:a16="http://schemas.microsoft.com/office/drawing/2014/main" id="{A9169B5D-A8FA-4B71-9DF6-1C17A6AE4237}"/>
              </a:ext>
            </a:extLst>
          </p:cNvPr>
          <p:cNvSpPr txBox="1"/>
          <p:nvPr/>
        </p:nvSpPr>
        <p:spPr>
          <a:xfrm>
            <a:off x="153466" y="4303098"/>
            <a:ext cx="1018512" cy="686847"/>
          </a:xfrm>
          <a:prstGeom prst="rect">
            <a:avLst/>
          </a:prstGeom>
          <a:noFill/>
          <a:ln>
            <a:noFill/>
          </a:ln>
        </p:spPr>
        <p:txBody>
          <a:bodyPr spcFirstLastPara="1" wrap="square" lIns="91425" tIns="91425" rIns="91425" bIns="91425" anchor="t"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2 puertos USB-C 3.1 gen</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2" name="Google Shape;483;p74">
            <a:extLst>
              <a:ext uri="{FF2B5EF4-FFF2-40B4-BE49-F238E27FC236}">
                <a16:creationId xmlns:a16="http://schemas.microsoft.com/office/drawing/2014/main" id="{F75574C9-64DD-4FD8-8189-2345F62E539C}"/>
              </a:ext>
            </a:extLst>
          </p:cNvPr>
          <p:cNvCxnSpPr>
            <a:cxnSpLocks/>
          </p:cNvCxnSpPr>
          <p:nvPr/>
        </p:nvCxnSpPr>
        <p:spPr>
          <a:xfrm flipV="1">
            <a:off x="2482936" y="1654935"/>
            <a:ext cx="0" cy="1495793"/>
          </a:xfrm>
          <a:prstGeom prst="straightConnector1">
            <a:avLst/>
          </a:prstGeom>
          <a:noFill/>
          <a:ln w="9525" cap="flat" cmpd="sng">
            <a:solidFill>
              <a:srgbClr val="FF7F2C"/>
            </a:solidFill>
            <a:prstDash val="solid"/>
            <a:round/>
            <a:headEnd type="oval" w="lg" len="lg"/>
            <a:tailEnd type="oval" w="lg" len="lg"/>
          </a:ln>
        </p:spPr>
      </p:cxnSp>
      <p:sp>
        <p:nvSpPr>
          <p:cNvPr id="33" name="Google Shape;471;p74">
            <a:extLst>
              <a:ext uri="{FF2B5EF4-FFF2-40B4-BE49-F238E27FC236}">
                <a16:creationId xmlns:a16="http://schemas.microsoft.com/office/drawing/2014/main" id="{CEB4EC89-1B05-4B51-ADF9-5964A58D03BA}"/>
              </a:ext>
            </a:extLst>
          </p:cNvPr>
          <p:cNvSpPr txBox="1"/>
          <p:nvPr/>
        </p:nvSpPr>
        <p:spPr>
          <a:xfrm>
            <a:off x="1882688" y="1071580"/>
            <a:ext cx="1200496" cy="330852"/>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USB-A 3.1 (4.5w)</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4" name="Google Shape;483;p74">
            <a:extLst>
              <a:ext uri="{FF2B5EF4-FFF2-40B4-BE49-F238E27FC236}">
                <a16:creationId xmlns:a16="http://schemas.microsoft.com/office/drawing/2014/main" id="{625DBB19-9920-45F8-A57E-C81FEC734478}"/>
              </a:ext>
            </a:extLst>
          </p:cNvPr>
          <p:cNvCxnSpPr>
            <a:cxnSpLocks/>
          </p:cNvCxnSpPr>
          <p:nvPr/>
        </p:nvCxnSpPr>
        <p:spPr>
          <a:xfrm flipV="1">
            <a:off x="3395190" y="1654935"/>
            <a:ext cx="0" cy="1495793"/>
          </a:xfrm>
          <a:prstGeom prst="straightConnector1">
            <a:avLst/>
          </a:prstGeom>
          <a:noFill/>
          <a:ln w="9525" cap="flat" cmpd="sng">
            <a:solidFill>
              <a:srgbClr val="FF7F2C"/>
            </a:solidFill>
            <a:prstDash val="solid"/>
            <a:round/>
            <a:headEnd type="oval" w="lg" len="lg"/>
            <a:tailEnd type="oval" w="lg" len="lg"/>
          </a:ln>
        </p:spPr>
      </p:cxnSp>
      <p:sp>
        <p:nvSpPr>
          <p:cNvPr id="36" name="Google Shape;471;p74">
            <a:extLst>
              <a:ext uri="{FF2B5EF4-FFF2-40B4-BE49-F238E27FC236}">
                <a16:creationId xmlns:a16="http://schemas.microsoft.com/office/drawing/2014/main" id="{CE937C0C-D99E-47A5-9C4D-6C292FE698E6}"/>
              </a:ext>
            </a:extLst>
          </p:cNvPr>
          <p:cNvSpPr txBox="1"/>
          <p:nvPr/>
        </p:nvSpPr>
        <p:spPr>
          <a:xfrm>
            <a:off x="2794942" y="1071580"/>
            <a:ext cx="1200496" cy="330852"/>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USB-A 3.1 (</a:t>
            </a:r>
            <a:r>
              <a:rPr kumimoji="0" lang="es-AR" sz="1100" b="1"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7.5w</a:t>
            </a:r>
            <a:r>
              <a:rPr kumimoji="0" lang="es-AR"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a:t>
            </a:r>
            <a:endParaRPr kumimoji="0" sz="1100" b="0" i="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7" name="Google Shape;483;p74">
            <a:extLst>
              <a:ext uri="{FF2B5EF4-FFF2-40B4-BE49-F238E27FC236}">
                <a16:creationId xmlns:a16="http://schemas.microsoft.com/office/drawing/2014/main" id="{AF58050B-8277-4239-BFB5-778115531054}"/>
              </a:ext>
            </a:extLst>
          </p:cNvPr>
          <p:cNvCxnSpPr>
            <a:cxnSpLocks/>
          </p:cNvCxnSpPr>
          <p:nvPr/>
        </p:nvCxnSpPr>
        <p:spPr>
          <a:xfrm flipV="1">
            <a:off x="4049867" y="1545465"/>
            <a:ext cx="206601" cy="1467889"/>
          </a:xfrm>
          <a:prstGeom prst="straightConnector1">
            <a:avLst/>
          </a:prstGeom>
          <a:noFill/>
          <a:ln w="9525" cap="flat" cmpd="sng">
            <a:solidFill>
              <a:srgbClr val="FF7F2C"/>
            </a:solidFill>
            <a:prstDash val="solid"/>
            <a:round/>
            <a:headEnd type="oval" w="lg" len="lg"/>
            <a:tailEnd type="oval" w="lg" len="lg"/>
          </a:ln>
        </p:spPr>
      </p:cxnSp>
      <p:sp>
        <p:nvSpPr>
          <p:cNvPr id="38" name="Google Shape;471;p74">
            <a:extLst>
              <a:ext uri="{FF2B5EF4-FFF2-40B4-BE49-F238E27FC236}">
                <a16:creationId xmlns:a16="http://schemas.microsoft.com/office/drawing/2014/main" id="{95E45D22-2D44-4E75-8A24-26D7431301CF}"/>
              </a:ext>
            </a:extLst>
          </p:cNvPr>
          <p:cNvSpPr txBox="1"/>
          <p:nvPr/>
        </p:nvSpPr>
        <p:spPr>
          <a:xfrm>
            <a:off x="3707196" y="1006536"/>
            <a:ext cx="1200496" cy="330852"/>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Botón de </a:t>
            </a:r>
            <a:r>
              <a:rPr kumimoji="0" lang="es-AR"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Bluetooth</a:t>
            </a:r>
            <a:r>
              <a:rPr kumimoji="0" lang="en" sz="1100" b="1" i="1" u="none" strike="noStrike" kern="0" cap="none" spc="0" normalizeH="0" baseline="0" noProof="0" dirty="0">
                <a:ln>
                  <a:noFill/>
                </a:ln>
                <a:solidFill>
                  <a:srgbClr val="595959"/>
                </a:solidFill>
                <a:effectLst/>
                <a:uLnTx/>
                <a:uFillTx/>
                <a:latin typeface="Poppins"/>
                <a:ea typeface="Poppins"/>
                <a:cs typeface="Poppins"/>
                <a:sym typeface="Poppins"/>
              </a:rPr>
              <a:t> ®</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39" name="Google Shape;483;p74">
            <a:extLst>
              <a:ext uri="{FF2B5EF4-FFF2-40B4-BE49-F238E27FC236}">
                <a16:creationId xmlns:a16="http://schemas.microsoft.com/office/drawing/2014/main" id="{891A9639-D3F6-40A3-9813-0A8DB4806EC3}"/>
              </a:ext>
            </a:extLst>
          </p:cNvPr>
          <p:cNvCxnSpPr>
            <a:cxnSpLocks/>
          </p:cNvCxnSpPr>
          <p:nvPr/>
        </p:nvCxnSpPr>
        <p:spPr>
          <a:xfrm flipV="1">
            <a:off x="4708372" y="1589891"/>
            <a:ext cx="199320" cy="1560838"/>
          </a:xfrm>
          <a:prstGeom prst="straightConnector1">
            <a:avLst/>
          </a:prstGeom>
          <a:noFill/>
          <a:ln w="9525" cap="flat" cmpd="sng">
            <a:solidFill>
              <a:srgbClr val="FF7F2C"/>
            </a:solidFill>
            <a:prstDash val="solid"/>
            <a:round/>
            <a:headEnd type="oval" w="lg" len="lg"/>
            <a:tailEnd type="oval" w="lg" len="lg"/>
          </a:ln>
        </p:spPr>
      </p:cxnSp>
      <p:sp>
        <p:nvSpPr>
          <p:cNvPr id="42" name="Google Shape;471;p74">
            <a:extLst>
              <a:ext uri="{FF2B5EF4-FFF2-40B4-BE49-F238E27FC236}">
                <a16:creationId xmlns:a16="http://schemas.microsoft.com/office/drawing/2014/main" id="{9F83FB9A-7805-4E77-A631-DFA84CE99F4A}"/>
              </a:ext>
            </a:extLst>
          </p:cNvPr>
          <p:cNvSpPr txBox="1"/>
          <p:nvPr/>
        </p:nvSpPr>
        <p:spPr>
          <a:xfrm>
            <a:off x="4760166" y="1079448"/>
            <a:ext cx="1200496" cy="330852"/>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Candado Kensington</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43" name="Google Shape;471;p74">
            <a:extLst>
              <a:ext uri="{FF2B5EF4-FFF2-40B4-BE49-F238E27FC236}">
                <a16:creationId xmlns:a16="http://schemas.microsoft.com/office/drawing/2014/main" id="{30A816A0-70D5-451D-BA5E-33C96B0D5856}"/>
              </a:ext>
            </a:extLst>
          </p:cNvPr>
          <p:cNvSpPr txBox="1"/>
          <p:nvPr/>
        </p:nvSpPr>
        <p:spPr>
          <a:xfrm>
            <a:off x="5821588" y="3365743"/>
            <a:ext cx="1200496" cy="504357"/>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Fuente de poder</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44" name="Google Shape;483;p74">
            <a:extLst>
              <a:ext uri="{FF2B5EF4-FFF2-40B4-BE49-F238E27FC236}">
                <a16:creationId xmlns:a16="http://schemas.microsoft.com/office/drawing/2014/main" id="{C11835AE-905E-4F93-B802-405C89C24E94}"/>
              </a:ext>
            </a:extLst>
          </p:cNvPr>
          <p:cNvCxnSpPr>
            <a:cxnSpLocks/>
          </p:cNvCxnSpPr>
          <p:nvPr/>
        </p:nvCxnSpPr>
        <p:spPr>
          <a:xfrm flipV="1">
            <a:off x="4830170" y="3571804"/>
            <a:ext cx="1042596" cy="152356"/>
          </a:xfrm>
          <a:prstGeom prst="straightConnector1">
            <a:avLst/>
          </a:prstGeom>
          <a:noFill/>
          <a:ln w="9525" cap="flat" cmpd="sng">
            <a:solidFill>
              <a:srgbClr val="FF7F2C"/>
            </a:solidFill>
            <a:prstDash val="solid"/>
            <a:round/>
            <a:headEnd type="oval" w="lg" len="lg"/>
            <a:tailEnd type="oval" w="lg" len="lg"/>
          </a:ln>
        </p:spPr>
      </p:cxnSp>
      <p:cxnSp>
        <p:nvCxnSpPr>
          <p:cNvPr id="46" name="Google Shape;483;p74">
            <a:extLst>
              <a:ext uri="{FF2B5EF4-FFF2-40B4-BE49-F238E27FC236}">
                <a16:creationId xmlns:a16="http://schemas.microsoft.com/office/drawing/2014/main" id="{24597B54-9508-4728-A1E8-0DD64A2755E4}"/>
              </a:ext>
            </a:extLst>
          </p:cNvPr>
          <p:cNvCxnSpPr>
            <a:cxnSpLocks/>
          </p:cNvCxnSpPr>
          <p:nvPr/>
        </p:nvCxnSpPr>
        <p:spPr>
          <a:xfrm>
            <a:off x="4049867" y="4194063"/>
            <a:ext cx="795501" cy="371992"/>
          </a:xfrm>
          <a:prstGeom prst="straightConnector1">
            <a:avLst/>
          </a:prstGeom>
          <a:noFill/>
          <a:ln w="9525" cap="flat" cmpd="sng">
            <a:solidFill>
              <a:srgbClr val="FF7F2C"/>
            </a:solidFill>
            <a:prstDash val="solid"/>
            <a:round/>
            <a:headEnd type="oval" w="lg" len="lg"/>
            <a:tailEnd type="oval" w="lg" len="lg"/>
          </a:ln>
        </p:spPr>
      </p:cxnSp>
      <p:sp>
        <p:nvSpPr>
          <p:cNvPr id="49" name="Google Shape;471;p74">
            <a:extLst>
              <a:ext uri="{FF2B5EF4-FFF2-40B4-BE49-F238E27FC236}">
                <a16:creationId xmlns:a16="http://schemas.microsoft.com/office/drawing/2014/main" id="{AD86F7D3-29E0-43E1-AAB0-4D6B2FF2056D}"/>
              </a:ext>
            </a:extLst>
          </p:cNvPr>
          <p:cNvSpPr txBox="1"/>
          <p:nvPr/>
        </p:nvSpPr>
        <p:spPr>
          <a:xfrm>
            <a:off x="4133392" y="4584879"/>
            <a:ext cx="1423952" cy="504357"/>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USB-C </a:t>
            </a:r>
            <a:r>
              <a:rPr kumimoji="0" lang="es-AR" sz="1100" b="0" u="none" strike="noStrike" kern="0" cap="none" spc="0" normalizeH="0" baseline="0" noProof="0" dirty="0" err="1">
                <a:ln>
                  <a:noFill/>
                </a:ln>
                <a:solidFill>
                  <a:sysClr val="windowText" lastClr="000000"/>
                </a:solidFill>
                <a:effectLst/>
                <a:uLnTx/>
                <a:uFillTx/>
                <a:latin typeface="Poppins" panose="020B0604020202020204" charset="0"/>
                <a:cs typeface="Poppins" panose="020B0604020202020204" charset="0"/>
              </a:rPr>
              <a:t>Upstream</a:t>
            </a: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 (</a:t>
            </a:r>
            <a:r>
              <a:rPr kumimoji="0" lang="es-AR" sz="1100" b="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100w</a:t>
            </a: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50" name="Google Shape;483;p74">
            <a:extLst>
              <a:ext uri="{FF2B5EF4-FFF2-40B4-BE49-F238E27FC236}">
                <a16:creationId xmlns:a16="http://schemas.microsoft.com/office/drawing/2014/main" id="{3D94F2AC-D77E-4719-9791-4DDD67968570}"/>
              </a:ext>
            </a:extLst>
          </p:cNvPr>
          <p:cNvCxnSpPr>
            <a:cxnSpLocks/>
            <a:endCxn id="53" idx="0"/>
          </p:cNvCxnSpPr>
          <p:nvPr/>
        </p:nvCxnSpPr>
        <p:spPr>
          <a:xfrm>
            <a:off x="3254368" y="4188536"/>
            <a:ext cx="118813" cy="377519"/>
          </a:xfrm>
          <a:prstGeom prst="straightConnector1">
            <a:avLst/>
          </a:prstGeom>
          <a:noFill/>
          <a:ln w="9525" cap="flat" cmpd="sng">
            <a:solidFill>
              <a:srgbClr val="FF7F2C"/>
            </a:solidFill>
            <a:prstDash val="solid"/>
            <a:round/>
            <a:headEnd type="oval" w="lg" len="lg"/>
            <a:tailEnd type="oval" w="lg" len="lg"/>
          </a:ln>
        </p:spPr>
      </p:cxnSp>
      <p:sp>
        <p:nvSpPr>
          <p:cNvPr id="53" name="Google Shape;471;p74">
            <a:extLst>
              <a:ext uri="{FF2B5EF4-FFF2-40B4-BE49-F238E27FC236}">
                <a16:creationId xmlns:a16="http://schemas.microsoft.com/office/drawing/2014/main" id="{ABB0175E-1C36-4718-A724-D630F828FFF6}"/>
              </a:ext>
            </a:extLst>
          </p:cNvPr>
          <p:cNvSpPr txBox="1"/>
          <p:nvPr/>
        </p:nvSpPr>
        <p:spPr>
          <a:xfrm>
            <a:off x="2661205" y="4566055"/>
            <a:ext cx="1423952" cy="504357"/>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HDMI 1.4b</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56" name="Google Shape;483;p74">
            <a:extLst>
              <a:ext uri="{FF2B5EF4-FFF2-40B4-BE49-F238E27FC236}">
                <a16:creationId xmlns:a16="http://schemas.microsoft.com/office/drawing/2014/main" id="{3D274737-59CB-4AF7-989E-65F8EB5681BE}"/>
              </a:ext>
            </a:extLst>
          </p:cNvPr>
          <p:cNvCxnSpPr>
            <a:cxnSpLocks/>
          </p:cNvCxnSpPr>
          <p:nvPr/>
        </p:nvCxnSpPr>
        <p:spPr>
          <a:xfrm flipH="1">
            <a:off x="2378736" y="4251955"/>
            <a:ext cx="69066" cy="377519"/>
          </a:xfrm>
          <a:prstGeom prst="straightConnector1">
            <a:avLst/>
          </a:prstGeom>
          <a:noFill/>
          <a:ln w="9525" cap="flat" cmpd="sng">
            <a:solidFill>
              <a:srgbClr val="FF7F2C"/>
            </a:solidFill>
            <a:prstDash val="solid"/>
            <a:round/>
            <a:headEnd type="oval" w="lg" len="lg"/>
            <a:tailEnd type="oval" w="lg" len="lg"/>
          </a:ln>
        </p:spPr>
      </p:cxnSp>
      <p:sp>
        <p:nvSpPr>
          <p:cNvPr id="58" name="Google Shape;471;p74">
            <a:extLst>
              <a:ext uri="{FF2B5EF4-FFF2-40B4-BE49-F238E27FC236}">
                <a16:creationId xmlns:a16="http://schemas.microsoft.com/office/drawing/2014/main" id="{C98F330E-95F5-4C17-9851-3DE064C26FEC}"/>
              </a:ext>
            </a:extLst>
          </p:cNvPr>
          <p:cNvSpPr txBox="1"/>
          <p:nvPr/>
        </p:nvSpPr>
        <p:spPr>
          <a:xfrm>
            <a:off x="1617909" y="4703429"/>
            <a:ext cx="1423952" cy="366983"/>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DisplayPort 1.4</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sp>
        <p:nvSpPr>
          <p:cNvPr id="59" name="Google Shape;471;p74">
            <a:extLst>
              <a:ext uri="{FF2B5EF4-FFF2-40B4-BE49-F238E27FC236}">
                <a16:creationId xmlns:a16="http://schemas.microsoft.com/office/drawing/2014/main" id="{4D95B586-4A51-4C48-B980-8E72D4A47A5D}"/>
              </a:ext>
            </a:extLst>
          </p:cNvPr>
          <p:cNvSpPr txBox="1"/>
          <p:nvPr/>
        </p:nvSpPr>
        <p:spPr>
          <a:xfrm>
            <a:off x="7312024" y="2370309"/>
            <a:ext cx="1200496" cy="430846"/>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USB-C 3.1 Gen 1 (</a:t>
            </a:r>
            <a:r>
              <a:rPr kumimoji="0" lang="es-AR" sz="1100" b="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7.5W</a:t>
            </a:r>
            <a:r>
              <a:rPr kumimoji="0" lang="es-AR" sz="1100" b="0"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rPr>
              <a:t>)</a:t>
            </a:r>
            <a:endParaRPr kumimoji="0" sz="1100" b="0" i="1" u="none" strike="noStrike" kern="0" cap="none" spc="0" normalizeH="0" baseline="0" noProof="0" dirty="0">
              <a:ln>
                <a:noFill/>
              </a:ln>
              <a:solidFill>
                <a:sysClr val="windowText" lastClr="000000"/>
              </a:solidFill>
              <a:effectLst/>
              <a:uLnTx/>
              <a:uFillTx/>
              <a:latin typeface="Poppins" panose="020B0604020202020204" charset="0"/>
              <a:cs typeface="Poppins" panose="020B0604020202020204" charset="0"/>
            </a:endParaRPr>
          </a:p>
        </p:txBody>
      </p:sp>
      <p:cxnSp>
        <p:nvCxnSpPr>
          <p:cNvPr id="60" name="Google Shape;483;p74">
            <a:extLst>
              <a:ext uri="{FF2B5EF4-FFF2-40B4-BE49-F238E27FC236}">
                <a16:creationId xmlns:a16="http://schemas.microsoft.com/office/drawing/2014/main" id="{FE50EA47-3639-4F06-B6E9-1226720AB604}"/>
              </a:ext>
            </a:extLst>
          </p:cNvPr>
          <p:cNvCxnSpPr>
            <a:cxnSpLocks/>
            <a:stCxn id="59" idx="0"/>
          </p:cNvCxnSpPr>
          <p:nvPr/>
        </p:nvCxnSpPr>
        <p:spPr>
          <a:xfrm flipV="1">
            <a:off x="7912272" y="1846947"/>
            <a:ext cx="341851" cy="523362"/>
          </a:xfrm>
          <a:prstGeom prst="straightConnector1">
            <a:avLst/>
          </a:prstGeom>
          <a:noFill/>
          <a:ln w="9525" cap="flat" cmpd="sng">
            <a:solidFill>
              <a:srgbClr val="FF7F2C"/>
            </a:solidFill>
            <a:prstDash val="solid"/>
            <a:round/>
            <a:headEnd type="oval" w="lg" len="lg"/>
            <a:tailEnd type="oval" w="lg" len="lg"/>
          </a:ln>
        </p:spPr>
      </p:cxnSp>
    </p:spTree>
    <p:extLst>
      <p:ext uri="{BB962C8B-B14F-4D97-AF65-F5344CB8AC3E}">
        <p14:creationId xmlns:p14="http://schemas.microsoft.com/office/powerpoint/2010/main" val="23540712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 TUNES</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2620246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TUNE</a:t>
            </a:r>
          </a:p>
        </p:txBody>
      </p:sp>
      <p:sp>
        <p:nvSpPr>
          <p:cNvPr id="19" name="Google Shape;648;p85">
            <a:extLst>
              <a:ext uri="{FF2B5EF4-FFF2-40B4-BE49-F238E27FC236}">
                <a16:creationId xmlns:a16="http://schemas.microsoft.com/office/drawing/2014/main" id="{E70879BD-D184-4D5C-B70C-E9307DC7BEC6}"/>
              </a:ext>
            </a:extLst>
          </p:cNvPr>
          <p:cNvSpPr txBox="1"/>
          <p:nvPr/>
        </p:nvSpPr>
        <p:spPr>
          <a:xfrm>
            <a:off x="865116" y="3259546"/>
            <a:ext cx="2104200" cy="423600"/>
          </a:xfrm>
          <a:prstGeom prst="rect">
            <a:avLst/>
          </a:prstGeom>
          <a:noFill/>
          <a:ln>
            <a:noFill/>
          </a:ln>
        </p:spPr>
        <p:txBody>
          <a:bodyPr spcFirstLastPara="1" wrap="square" lIns="19050" tIns="19050" rIns="19050" bIns="19050" anchor="ctr" anchorCtr="0">
            <a:noAutofit/>
          </a:bodyPr>
          <a:lstStyle/>
          <a:p>
            <a:pPr algn="ctr">
              <a:buSzPts val="1050"/>
            </a:pPr>
            <a:r>
              <a:rPr lang="en-US" b="1" dirty="0">
                <a:solidFill>
                  <a:srgbClr val="814EFA"/>
                </a:solidFill>
                <a:latin typeface="Poppins"/>
                <a:ea typeface="Poppins"/>
                <a:cs typeface="Poppins"/>
                <a:sym typeface="Poppins"/>
              </a:rPr>
              <a:t>LOGI TUNE EN EL MÓVIL</a:t>
            </a:r>
            <a:endParaRPr sz="1200" dirty="0">
              <a:solidFill>
                <a:srgbClr val="814EFA"/>
              </a:solidFill>
              <a:latin typeface="Poppins"/>
              <a:ea typeface="Poppins"/>
              <a:cs typeface="Poppins"/>
              <a:sym typeface="Poppins"/>
            </a:endParaRPr>
          </a:p>
        </p:txBody>
      </p:sp>
      <p:sp>
        <p:nvSpPr>
          <p:cNvPr id="20" name="Google Shape;649;p85">
            <a:extLst>
              <a:ext uri="{FF2B5EF4-FFF2-40B4-BE49-F238E27FC236}">
                <a16:creationId xmlns:a16="http://schemas.microsoft.com/office/drawing/2014/main" id="{A541067B-53CD-4493-8A8C-675E72AD7174}"/>
              </a:ext>
            </a:extLst>
          </p:cNvPr>
          <p:cNvSpPr txBox="1"/>
          <p:nvPr/>
        </p:nvSpPr>
        <p:spPr>
          <a:xfrm>
            <a:off x="4772408" y="3278677"/>
            <a:ext cx="2104200" cy="423600"/>
          </a:xfrm>
          <a:prstGeom prst="rect">
            <a:avLst/>
          </a:prstGeom>
          <a:noFill/>
          <a:ln>
            <a:noFill/>
          </a:ln>
        </p:spPr>
        <p:txBody>
          <a:bodyPr spcFirstLastPara="1" wrap="square" lIns="19050" tIns="19050" rIns="19050" bIns="19050" anchor="ctr" anchorCtr="0">
            <a:noAutofit/>
          </a:bodyPr>
          <a:lstStyle/>
          <a:p>
            <a:pPr algn="ctr">
              <a:buSzPts val="1050"/>
            </a:pPr>
            <a:r>
              <a:rPr lang="en-US" b="1" dirty="0">
                <a:solidFill>
                  <a:srgbClr val="814EFA"/>
                </a:solidFill>
                <a:latin typeface="Poppins"/>
                <a:ea typeface="Poppins"/>
                <a:cs typeface="Poppins"/>
                <a:sym typeface="Poppins"/>
              </a:rPr>
              <a:t>LOGI TUNE EN EL ESCRITORIO</a:t>
            </a:r>
            <a:endParaRPr sz="1200" dirty="0">
              <a:solidFill>
                <a:srgbClr val="814EFA"/>
              </a:solidFill>
              <a:latin typeface="Poppins"/>
              <a:ea typeface="Poppins"/>
              <a:cs typeface="Poppins"/>
              <a:sym typeface="Poppins"/>
            </a:endParaRPr>
          </a:p>
        </p:txBody>
      </p:sp>
      <p:pic>
        <p:nvPicPr>
          <p:cNvPr id="22" name="Google Shape;651;p85">
            <a:extLst>
              <a:ext uri="{FF2B5EF4-FFF2-40B4-BE49-F238E27FC236}">
                <a16:creationId xmlns:a16="http://schemas.microsoft.com/office/drawing/2014/main" id="{035A3067-0CE3-4646-9615-D022D708CD18}"/>
              </a:ext>
            </a:extLst>
          </p:cNvPr>
          <p:cNvPicPr preferRelativeResize="0"/>
          <p:nvPr/>
        </p:nvPicPr>
        <p:blipFill rotWithShape="1">
          <a:blip r:embed="rId3">
            <a:alphaModFix/>
          </a:blip>
          <a:srcRect l="14115" r="14840"/>
          <a:stretch/>
        </p:blipFill>
        <p:spPr>
          <a:xfrm>
            <a:off x="4475508" y="977870"/>
            <a:ext cx="2804550" cy="2220575"/>
          </a:xfrm>
          <a:prstGeom prst="rect">
            <a:avLst/>
          </a:prstGeom>
          <a:noFill/>
          <a:ln w="9525" cap="flat" cmpd="sng">
            <a:solidFill>
              <a:srgbClr val="D9D9D9"/>
            </a:solidFill>
            <a:prstDash val="solid"/>
            <a:round/>
            <a:headEnd type="none" w="sm" len="sm"/>
            <a:tailEnd type="none" w="sm" len="sm"/>
          </a:ln>
        </p:spPr>
      </p:pic>
      <p:pic>
        <p:nvPicPr>
          <p:cNvPr id="24" name="Google Shape;653;p85">
            <a:extLst>
              <a:ext uri="{FF2B5EF4-FFF2-40B4-BE49-F238E27FC236}">
                <a16:creationId xmlns:a16="http://schemas.microsoft.com/office/drawing/2014/main" id="{CCA22AE5-EF4E-4F63-BDA5-97BC20A19F63}"/>
              </a:ext>
            </a:extLst>
          </p:cNvPr>
          <p:cNvPicPr preferRelativeResize="0"/>
          <p:nvPr/>
        </p:nvPicPr>
        <p:blipFill rotWithShape="1">
          <a:blip r:embed="rId4">
            <a:alphaModFix/>
          </a:blip>
          <a:srcRect/>
          <a:stretch/>
        </p:blipFill>
        <p:spPr>
          <a:xfrm>
            <a:off x="1284611" y="945883"/>
            <a:ext cx="1265211" cy="2252562"/>
          </a:xfrm>
          <a:prstGeom prst="rect">
            <a:avLst/>
          </a:prstGeom>
          <a:noFill/>
          <a:ln w="9525" cap="flat" cmpd="sng">
            <a:solidFill>
              <a:srgbClr val="D9D9D9"/>
            </a:solidFill>
            <a:prstDash val="solid"/>
            <a:round/>
            <a:headEnd type="none" w="sm" len="sm"/>
            <a:tailEnd type="none" w="sm" len="sm"/>
          </a:ln>
        </p:spPr>
      </p:pic>
      <p:sp>
        <p:nvSpPr>
          <p:cNvPr id="25" name="Google Shape;654;p85">
            <a:extLst>
              <a:ext uri="{FF2B5EF4-FFF2-40B4-BE49-F238E27FC236}">
                <a16:creationId xmlns:a16="http://schemas.microsoft.com/office/drawing/2014/main" id="{798C80BD-F395-445F-98A1-453CAE12EBF7}"/>
              </a:ext>
            </a:extLst>
          </p:cNvPr>
          <p:cNvSpPr txBox="1"/>
          <p:nvPr/>
        </p:nvSpPr>
        <p:spPr>
          <a:xfrm>
            <a:off x="4422233" y="3704882"/>
            <a:ext cx="2857825" cy="1208400"/>
          </a:xfrm>
          <a:prstGeom prst="rect">
            <a:avLst/>
          </a:prstGeom>
          <a:noFill/>
          <a:ln>
            <a:noFill/>
          </a:ln>
        </p:spPr>
        <p:txBody>
          <a:bodyPr spcFirstLastPara="1" wrap="square" lIns="91425" tIns="91425" rIns="91425" bIns="91425" anchor="t" anchorCtr="0">
            <a:noAutofit/>
          </a:bodyPr>
          <a:lstStyle/>
          <a:p>
            <a:pPr algn="ctr">
              <a:buSzPts val="1100"/>
            </a:pPr>
            <a:r>
              <a:rPr lang="es-ES" sz="1100" dirty="0">
                <a:latin typeface="Poppins"/>
                <a:ea typeface="Poppins"/>
                <a:cs typeface="Poppins"/>
                <a:sym typeface="Poppins"/>
              </a:rPr>
              <a:t>Controla los auriculares </a:t>
            </a:r>
            <a:r>
              <a:rPr lang="es-ES" sz="1100" dirty="0" err="1">
                <a:latin typeface="Poppins"/>
                <a:ea typeface="Poppins"/>
                <a:cs typeface="Poppins"/>
                <a:sym typeface="Poppins"/>
              </a:rPr>
              <a:t>Zone</a:t>
            </a:r>
            <a:r>
              <a:rPr lang="es-ES" sz="1100" dirty="0">
                <a:latin typeface="Poppins"/>
                <a:ea typeface="Poppins"/>
                <a:cs typeface="Poppins"/>
                <a:sym typeface="Poppins"/>
              </a:rPr>
              <a:t> en tu computadora con </a:t>
            </a:r>
            <a:r>
              <a:rPr lang="es-ES" sz="1100" dirty="0" err="1">
                <a:latin typeface="Poppins"/>
                <a:ea typeface="Poppins"/>
                <a:cs typeface="Poppins"/>
                <a:sym typeface="Poppins"/>
              </a:rPr>
              <a:t>Logi</a:t>
            </a:r>
            <a:r>
              <a:rPr lang="es-ES" sz="1100" dirty="0">
                <a:latin typeface="Poppins"/>
                <a:ea typeface="Poppins"/>
                <a:cs typeface="Poppins"/>
                <a:sym typeface="Poppins"/>
              </a:rPr>
              <a:t> Tune para el escritorio, una mini aplicación que funciona discretamente en tu pantalla para una video colaboración ininterrumpida.</a:t>
            </a:r>
            <a:endParaRPr sz="1100" dirty="0">
              <a:latin typeface="Poppins"/>
              <a:ea typeface="Poppins"/>
              <a:cs typeface="Poppins"/>
              <a:sym typeface="Poppins"/>
            </a:endParaRPr>
          </a:p>
        </p:txBody>
      </p:sp>
      <p:sp>
        <p:nvSpPr>
          <p:cNvPr id="26" name="Google Shape;655;p85">
            <a:extLst>
              <a:ext uri="{FF2B5EF4-FFF2-40B4-BE49-F238E27FC236}">
                <a16:creationId xmlns:a16="http://schemas.microsoft.com/office/drawing/2014/main" id="{9ABF8207-76C9-4617-A055-1550DC61E9DE}"/>
              </a:ext>
            </a:extLst>
          </p:cNvPr>
          <p:cNvSpPr txBox="1"/>
          <p:nvPr/>
        </p:nvSpPr>
        <p:spPr>
          <a:xfrm>
            <a:off x="664116" y="3744247"/>
            <a:ext cx="2506200" cy="1208400"/>
          </a:xfrm>
          <a:prstGeom prst="rect">
            <a:avLst/>
          </a:prstGeom>
          <a:noFill/>
          <a:ln>
            <a:noFill/>
          </a:ln>
        </p:spPr>
        <p:txBody>
          <a:bodyPr spcFirstLastPara="1" wrap="square" lIns="91425" tIns="91425" rIns="91425" bIns="91425" anchor="t" anchorCtr="0">
            <a:noAutofit/>
          </a:bodyPr>
          <a:lstStyle/>
          <a:p>
            <a:pPr algn="ctr">
              <a:buSzPts val="1100"/>
            </a:pPr>
            <a:r>
              <a:rPr lang="es-ES" sz="1100" dirty="0">
                <a:latin typeface="Poppins"/>
                <a:ea typeface="Poppins"/>
                <a:cs typeface="Poppins"/>
                <a:sym typeface="Poppins"/>
              </a:rPr>
              <a:t>Accede a los controles de los auriculares </a:t>
            </a:r>
            <a:r>
              <a:rPr lang="es-ES" sz="1100" dirty="0" err="1">
                <a:latin typeface="Poppins"/>
                <a:ea typeface="Poppins"/>
                <a:cs typeface="Poppins"/>
                <a:sym typeface="Poppins"/>
              </a:rPr>
              <a:t>Zone</a:t>
            </a:r>
            <a:r>
              <a:rPr lang="es-ES" sz="1100" dirty="0">
                <a:latin typeface="Poppins"/>
                <a:ea typeface="Poppins"/>
                <a:cs typeface="Poppins"/>
                <a:sym typeface="Poppins"/>
              </a:rPr>
              <a:t> desde la aplicación móvil </a:t>
            </a:r>
            <a:r>
              <a:rPr lang="es-ES" sz="1100" dirty="0" err="1">
                <a:latin typeface="Poppins"/>
                <a:ea typeface="Poppins"/>
                <a:cs typeface="Poppins"/>
                <a:sym typeface="Poppins"/>
              </a:rPr>
              <a:t>Logi</a:t>
            </a:r>
            <a:r>
              <a:rPr lang="es-ES" sz="1100" dirty="0">
                <a:latin typeface="Poppins"/>
                <a:ea typeface="Poppins"/>
                <a:cs typeface="Poppins"/>
                <a:sym typeface="Poppins"/>
              </a:rPr>
              <a:t> Tune en tu teléfono iPhone® o Android ™.</a:t>
            </a:r>
            <a:endParaRPr sz="1100" dirty="0">
              <a:latin typeface="Poppins"/>
              <a:ea typeface="Poppins"/>
              <a:cs typeface="Poppins"/>
              <a:sym typeface="Poppins"/>
            </a:endParaRPr>
          </a:p>
        </p:txBody>
      </p:sp>
    </p:spTree>
    <p:extLst>
      <p:ext uri="{BB962C8B-B14F-4D97-AF65-F5344CB8AC3E}">
        <p14:creationId xmlns:p14="http://schemas.microsoft.com/office/powerpoint/2010/main" val="12290002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01;p186">
            <a:extLst>
              <a:ext uri="{FF2B5EF4-FFF2-40B4-BE49-F238E27FC236}">
                <a16:creationId xmlns:a16="http://schemas.microsoft.com/office/drawing/2014/main" id="{2D831635-CA26-496B-8CE9-35CA09F9B882}"/>
              </a:ext>
            </a:extLst>
          </p:cNvPr>
          <p:cNvSpPr txBox="1"/>
          <p:nvPr/>
        </p:nvSpPr>
        <p:spPr>
          <a:xfrm>
            <a:off x="413381" y="490539"/>
            <a:ext cx="6763204"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US" dirty="0"/>
              <a:t>LOGITECH TUNE</a:t>
            </a:r>
          </a:p>
        </p:txBody>
      </p:sp>
      <p:sp>
        <p:nvSpPr>
          <p:cNvPr id="20" name="Google Shape;649;p85">
            <a:extLst>
              <a:ext uri="{FF2B5EF4-FFF2-40B4-BE49-F238E27FC236}">
                <a16:creationId xmlns:a16="http://schemas.microsoft.com/office/drawing/2014/main" id="{A541067B-53CD-4493-8A8C-675E72AD7174}"/>
              </a:ext>
            </a:extLst>
          </p:cNvPr>
          <p:cNvSpPr txBox="1"/>
          <p:nvPr/>
        </p:nvSpPr>
        <p:spPr>
          <a:xfrm>
            <a:off x="1203460" y="3167782"/>
            <a:ext cx="2104200" cy="423600"/>
          </a:xfrm>
          <a:prstGeom prst="rect">
            <a:avLst/>
          </a:prstGeom>
          <a:noFill/>
          <a:ln>
            <a:noFill/>
          </a:ln>
        </p:spPr>
        <p:txBody>
          <a:bodyPr spcFirstLastPara="1" wrap="square" lIns="19050" tIns="19050" rIns="19050" bIns="19050" anchor="ctr" anchorCtr="0">
            <a:noAutofit/>
          </a:bodyPr>
          <a:lstStyle/>
          <a:p>
            <a:pPr algn="ctr">
              <a:buSzPts val="1050"/>
            </a:pPr>
            <a:r>
              <a:rPr lang="es-AR" sz="1200" b="1" dirty="0">
                <a:solidFill>
                  <a:srgbClr val="814EFA"/>
                </a:solidFill>
                <a:latin typeface="Poppins"/>
                <a:ea typeface="Poppins"/>
                <a:cs typeface="Poppins"/>
                <a:sym typeface="Poppins"/>
              </a:rPr>
              <a:t>T</a:t>
            </a:r>
            <a:r>
              <a:rPr lang="en-US" sz="1200" b="1" dirty="0">
                <a:solidFill>
                  <a:srgbClr val="814EFA"/>
                </a:solidFill>
                <a:latin typeface="Poppins"/>
                <a:ea typeface="Poppins"/>
                <a:cs typeface="Poppins"/>
                <a:sym typeface="Poppins"/>
              </a:rPr>
              <a:t>US REUNIONES EN LOGI TUNE</a:t>
            </a:r>
            <a:endParaRPr sz="1200" dirty="0">
              <a:solidFill>
                <a:srgbClr val="814EFA"/>
              </a:solidFill>
              <a:latin typeface="Poppins"/>
              <a:ea typeface="Poppins"/>
              <a:cs typeface="Poppins"/>
              <a:sym typeface="Poppins"/>
            </a:endParaRPr>
          </a:p>
        </p:txBody>
      </p:sp>
      <p:pic>
        <p:nvPicPr>
          <p:cNvPr id="22" name="Google Shape;651;p85">
            <a:extLst>
              <a:ext uri="{FF2B5EF4-FFF2-40B4-BE49-F238E27FC236}">
                <a16:creationId xmlns:a16="http://schemas.microsoft.com/office/drawing/2014/main" id="{035A3067-0CE3-4646-9615-D022D708CD18}"/>
              </a:ext>
            </a:extLst>
          </p:cNvPr>
          <p:cNvPicPr preferRelativeResize="0"/>
          <p:nvPr/>
        </p:nvPicPr>
        <p:blipFill rotWithShape="1">
          <a:blip r:embed="rId3">
            <a:alphaModFix/>
          </a:blip>
          <a:srcRect l="14115" r="14840"/>
          <a:stretch/>
        </p:blipFill>
        <p:spPr>
          <a:xfrm>
            <a:off x="1086061" y="1045087"/>
            <a:ext cx="2338998" cy="1826902"/>
          </a:xfrm>
          <a:prstGeom prst="rect">
            <a:avLst/>
          </a:prstGeom>
          <a:noFill/>
          <a:ln w="9525" cap="flat" cmpd="sng">
            <a:solidFill>
              <a:srgbClr val="D9D9D9"/>
            </a:solidFill>
            <a:prstDash val="solid"/>
            <a:round/>
            <a:headEnd type="none" w="sm" len="sm"/>
            <a:tailEnd type="none" w="sm" len="sm"/>
          </a:ln>
        </p:spPr>
      </p:pic>
      <p:sp>
        <p:nvSpPr>
          <p:cNvPr id="25" name="Google Shape;654;p85">
            <a:extLst>
              <a:ext uri="{FF2B5EF4-FFF2-40B4-BE49-F238E27FC236}">
                <a16:creationId xmlns:a16="http://schemas.microsoft.com/office/drawing/2014/main" id="{798C80BD-F395-445F-98A1-453CAE12EBF7}"/>
              </a:ext>
            </a:extLst>
          </p:cNvPr>
          <p:cNvSpPr txBox="1"/>
          <p:nvPr/>
        </p:nvSpPr>
        <p:spPr>
          <a:xfrm>
            <a:off x="937158" y="3665717"/>
            <a:ext cx="2857825" cy="865392"/>
          </a:xfrm>
          <a:prstGeom prst="rect">
            <a:avLst/>
          </a:prstGeom>
          <a:noFill/>
          <a:ln>
            <a:noFill/>
          </a:ln>
        </p:spPr>
        <p:txBody>
          <a:bodyPr spcFirstLastPara="1" wrap="square" lIns="91425" tIns="91425" rIns="91425" bIns="91425" anchor="t" anchorCtr="0">
            <a:noAutofit/>
          </a:bodyPr>
          <a:lstStyle/>
          <a:p>
            <a:pPr algn="ctr">
              <a:buSzPts val="1100"/>
            </a:pPr>
            <a:r>
              <a:rPr lang="es-ES" sz="1100" dirty="0">
                <a:latin typeface="Poppins"/>
                <a:ea typeface="Poppins"/>
                <a:cs typeface="Poppins"/>
                <a:sym typeface="Poppins"/>
              </a:rPr>
              <a:t>Unión a reuniones desde </a:t>
            </a:r>
            <a:r>
              <a:rPr lang="es-ES" sz="1100" dirty="0" err="1">
                <a:latin typeface="Poppins"/>
                <a:ea typeface="Poppins"/>
                <a:cs typeface="Poppins"/>
                <a:sym typeface="Poppins"/>
              </a:rPr>
              <a:t>Logi</a:t>
            </a:r>
            <a:r>
              <a:rPr lang="es-ES" sz="1100" dirty="0">
                <a:latin typeface="Poppins"/>
                <a:ea typeface="Poppins"/>
                <a:cs typeface="Poppins"/>
                <a:sym typeface="Poppins"/>
              </a:rPr>
              <a:t> Tune con la integración de los calendarios de Google o Microsoft Outlook para importar los detalles de la reunión, incluidos los enlaces. </a:t>
            </a:r>
            <a:endParaRPr sz="1100" dirty="0">
              <a:latin typeface="Poppins"/>
              <a:ea typeface="Poppins"/>
              <a:cs typeface="Poppins"/>
              <a:sym typeface="Poppins"/>
            </a:endParaRPr>
          </a:p>
        </p:txBody>
      </p:sp>
      <p:pic>
        <p:nvPicPr>
          <p:cNvPr id="13" name="Google Shape;652;p85">
            <a:extLst>
              <a:ext uri="{FF2B5EF4-FFF2-40B4-BE49-F238E27FC236}">
                <a16:creationId xmlns:a16="http://schemas.microsoft.com/office/drawing/2014/main" id="{A650FC27-A5F1-4A40-AF56-5A7F3C5D38FF}"/>
              </a:ext>
            </a:extLst>
          </p:cNvPr>
          <p:cNvPicPr preferRelativeResize="0"/>
          <p:nvPr/>
        </p:nvPicPr>
        <p:blipFill rotWithShape="1">
          <a:blip r:embed="rId4">
            <a:alphaModFix/>
          </a:blip>
          <a:srcRect/>
          <a:stretch/>
        </p:blipFill>
        <p:spPr>
          <a:xfrm>
            <a:off x="5073684" y="1045087"/>
            <a:ext cx="2289644" cy="1826902"/>
          </a:xfrm>
          <a:prstGeom prst="rect">
            <a:avLst/>
          </a:prstGeom>
          <a:noFill/>
          <a:ln w="9525" cap="flat" cmpd="sng">
            <a:solidFill>
              <a:srgbClr val="D9D9D9"/>
            </a:solidFill>
            <a:prstDash val="solid"/>
            <a:round/>
            <a:headEnd type="none" w="sm" len="sm"/>
            <a:tailEnd type="none" w="sm" len="sm"/>
          </a:ln>
        </p:spPr>
      </p:pic>
      <p:sp>
        <p:nvSpPr>
          <p:cNvPr id="14" name="Google Shape;650;p85">
            <a:extLst>
              <a:ext uri="{FF2B5EF4-FFF2-40B4-BE49-F238E27FC236}">
                <a16:creationId xmlns:a16="http://schemas.microsoft.com/office/drawing/2014/main" id="{3FE8142F-24B8-4E7A-AC81-939731FAE21F}"/>
              </a:ext>
            </a:extLst>
          </p:cNvPr>
          <p:cNvSpPr txBox="1"/>
          <p:nvPr/>
        </p:nvSpPr>
        <p:spPr>
          <a:xfrm>
            <a:off x="4723306" y="3167782"/>
            <a:ext cx="2990400" cy="423600"/>
          </a:xfrm>
          <a:prstGeom prst="rect">
            <a:avLst/>
          </a:prstGeom>
          <a:noFill/>
          <a:ln>
            <a:noFill/>
          </a:ln>
        </p:spPr>
        <p:txBody>
          <a:bodyPr spcFirstLastPara="1" wrap="square" lIns="19050" tIns="19050" rIns="19050" bIns="19050" anchor="ctr" anchorCtr="0">
            <a:noAutofit/>
          </a:bodyPr>
          <a:lstStyle/>
          <a:p>
            <a:pPr algn="ctr">
              <a:buSzPts val="1050"/>
            </a:pPr>
            <a:r>
              <a:rPr lang="en-US" b="1" dirty="0">
                <a:solidFill>
                  <a:srgbClr val="814EFA"/>
                </a:solidFill>
                <a:latin typeface="Poppins"/>
                <a:ea typeface="Poppins"/>
                <a:cs typeface="Poppins"/>
                <a:sym typeface="Poppins"/>
              </a:rPr>
              <a:t>IMPLEMEMTACIÓN MASIVA DE LOGI TUNES</a:t>
            </a:r>
            <a:endParaRPr sz="1200" dirty="0">
              <a:solidFill>
                <a:srgbClr val="814EFA"/>
              </a:solidFill>
              <a:latin typeface="Poppins"/>
              <a:ea typeface="Poppins"/>
              <a:cs typeface="Poppins"/>
              <a:sym typeface="Poppins"/>
            </a:endParaRPr>
          </a:p>
        </p:txBody>
      </p:sp>
      <p:sp>
        <p:nvSpPr>
          <p:cNvPr id="15" name="Google Shape;656;p85">
            <a:extLst>
              <a:ext uri="{FF2B5EF4-FFF2-40B4-BE49-F238E27FC236}">
                <a16:creationId xmlns:a16="http://schemas.microsoft.com/office/drawing/2014/main" id="{7150B707-553F-45FC-BE02-937FB87BB9E1}"/>
              </a:ext>
            </a:extLst>
          </p:cNvPr>
          <p:cNvSpPr txBox="1"/>
          <p:nvPr/>
        </p:nvSpPr>
        <p:spPr>
          <a:xfrm>
            <a:off x="4977172" y="3665717"/>
            <a:ext cx="2909723" cy="1208400"/>
          </a:xfrm>
          <a:prstGeom prst="rect">
            <a:avLst/>
          </a:prstGeom>
          <a:noFill/>
          <a:ln>
            <a:noFill/>
          </a:ln>
        </p:spPr>
        <p:txBody>
          <a:bodyPr spcFirstLastPara="1" wrap="square" lIns="91425" tIns="91425" rIns="91425" bIns="91425" anchor="t" anchorCtr="0">
            <a:noAutofit/>
          </a:bodyPr>
          <a:lstStyle/>
          <a:p>
            <a:pPr algn="ctr">
              <a:buSzPts val="1100"/>
            </a:pPr>
            <a:r>
              <a:rPr lang="es-ES" sz="1100" dirty="0" err="1">
                <a:latin typeface="Poppins"/>
                <a:ea typeface="Poppins"/>
                <a:cs typeface="Poppins"/>
                <a:sym typeface="Poppins"/>
              </a:rPr>
              <a:t>Logi</a:t>
            </a:r>
            <a:r>
              <a:rPr lang="es-ES" sz="1100" dirty="0">
                <a:latin typeface="Poppins"/>
                <a:ea typeface="Poppins"/>
                <a:cs typeface="Poppins"/>
                <a:sym typeface="Poppins"/>
              </a:rPr>
              <a:t> Tune simplifica la implementación masiva y facilita la administración de reglas y roles, bloqueo de ciertas funciones para grupos específicos o para toda la empresa y propagación de diagnósticos con un solo clic.</a:t>
            </a:r>
            <a:endParaRPr sz="1100" dirty="0">
              <a:latin typeface="Poppins"/>
              <a:ea typeface="Poppins"/>
              <a:cs typeface="Poppins"/>
              <a:sym typeface="Poppins"/>
            </a:endParaRPr>
          </a:p>
        </p:txBody>
      </p:sp>
    </p:spTree>
    <p:extLst>
      <p:ext uri="{BB962C8B-B14F-4D97-AF65-F5344CB8AC3E}">
        <p14:creationId xmlns:p14="http://schemas.microsoft.com/office/powerpoint/2010/main" val="360654075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LOGI BOLT</a:t>
            </a:r>
            <a:endParaRPr sz="5700" dirty="0">
              <a:solidFill>
                <a:srgbClr val="FFFFFF"/>
              </a:solidFill>
              <a:latin typeface="Poppins"/>
              <a:ea typeface="Poppins"/>
              <a:cs typeface="Poppins"/>
              <a:sym typeface="Poppins"/>
            </a:endParaRPr>
          </a:p>
        </p:txBody>
      </p:sp>
      <p:pic>
        <p:nvPicPr>
          <p:cNvPr id="3" name="Google Shape;901;p131">
            <a:extLst>
              <a:ext uri="{FF2B5EF4-FFF2-40B4-BE49-F238E27FC236}">
                <a16:creationId xmlns:a16="http://schemas.microsoft.com/office/drawing/2014/main" id="{A8876C2B-B995-47A8-B6BB-3DDDFD6784C1}"/>
              </a:ext>
            </a:extLst>
          </p:cNvPr>
          <p:cNvPicPr preferRelativeResize="0"/>
          <p:nvPr/>
        </p:nvPicPr>
        <p:blipFill rotWithShape="1">
          <a:blip r:embed="rId3">
            <a:alphaModFix/>
          </a:blip>
          <a:srcRect/>
          <a:stretch/>
        </p:blipFill>
        <p:spPr>
          <a:xfrm>
            <a:off x="7124855" y="2876424"/>
            <a:ext cx="1994174" cy="2267076"/>
          </a:xfrm>
          <a:prstGeom prst="rect">
            <a:avLst/>
          </a:prstGeom>
          <a:noFill/>
          <a:ln>
            <a:noFill/>
          </a:ln>
        </p:spPr>
      </p:pic>
      <p:pic>
        <p:nvPicPr>
          <p:cNvPr id="4" name="Google Shape;902;p131">
            <a:extLst>
              <a:ext uri="{FF2B5EF4-FFF2-40B4-BE49-F238E27FC236}">
                <a16:creationId xmlns:a16="http://schemas.microsoft.com/office/drawing/2014/main" id="{8065D626-3DD1-4447-BE25-37408FC36DDE}"/>
              </a:ext>
            </a:extLst>
          </p:cNvPr>
          <p:cNvPicPr preferRelativeResize="0"/>
          <p:nvPr/>
        </p:nvPicPr>
        <p:blipFill rotWithShape="1">
          <a:blip r:embed="rId4">
            <a:alphaModFix/>
          </a:blip>
          <a:srcRect/>
          <a:stretch/>
        </p:blipFill>
        <p:spPr>
          <a:xfrm>
            <a:off x="7280212" y="4654150"/>
            <a:ext cx="1589250" cy="417275"/>
          </a:xfrm>
          <a:prstGeom prst="rect">
            <a:avLst/>
          </a:prstGeom>
          <a:noFill/>
          <a:ln>
            <a:noFill/>
          </a:ln>
        </p:spPr>
      </p:pic>
    </p:spTree>
    <p:extLst>
      <p:ext uri="{BB962C8B-B14F-4D97-AF65-F5344CB8AC3E}">
        <p14:creationId xmlns:p14="http://schemas.microsoft.com/office/powerpoint/2010/main" val="21754480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907"/>
        <p:cNvGrpSpPr/>
        <p:nvPr/>
      </p:nvGrpSpPr>
      <p:grpSpPr>
        <a:xfrm>
          <a:off x="0" y="0"/>
          <a:ext cx="0" cy="0"/>
          <a:chOff x="0" y="0"/>
          <a:chExt cx="0" cy="0"/>
        </a:xfrm>
      </p:grpSpPr>
      <p:sp>
        <p:nvSpPr>
          <p:cNvPr id="908" name="Google Shape;908;p132"/>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ym typeface="Poppins"/>
              </a:rPr>
              <a:t>POR QUÉ ES IMPORTANTE LA </a:t>
            </a:r>
            <a:r>
              <a:rPr lang="en" dirty="0">
                <a:solidFill>
                  <a:srgbClr val="824DFA"/>
                </a:solidFill>
                <a:sym typeface="Poppins"/>
              </a:rPr>
              <a:t>CONECTIVIDAD</a:t>
            </a:r>
            <a:endParaRPr dirty="0">
              <a:solidFill>
                <a:srgbClr val="824DFA"/>
              </a:solidFill>
              <a:sym typeface="Poppins"/>
            </a:endParaRPr>
          </a:p>
        </p:txBody>
      </p:sp>
      <p:sp>
        <p:nvSpPr>
          <p:cNvPr id="909" name="Google Shape;909;p132"/>
          <p:cNvSpPr txBox="1"/>
          <p:nvPr/>
        </p:nvSpPr>
        <p:spPr>
          <a:xfrm>
            <a:off x="7798200" y="1119900"/>
            <a:ext cx="872700" cy="593100"/>
          </a:xfrm>
          <a:prstGeom prst="rect">
            <a:avLst/>
          </a:prstGeom>
          <a:noFill/>
          <a:ln>
            <a:noFill/>
          </a:ln>
        </p:spPr>
        <p:txBody>
          <a:bodyPr spcFirstLastPara="1" wrap="square" lIns="12700" tIns="12700" rIns="12700" bIns="12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000"/>
              <a:buFont typeface="Arial"/>
              <a:buNone/>
              <a:tabLst/>
              <a:defRPr/>
            </a:pPr>
            <a:r>
              <a:rPr kumimoji="0" lang="en" sz="900" b="1" i="0" u="none" strike="noStrike" kern="0" cap="none" spc="0" normalizeH="0" baseline="0" noProof="0">
                <a:ln>
                  <a:noFill/>
                </a:ln>
                <a:solidFill>
                  <a:srgbClr val="FFFFFF"/>
                </a:solidFill>
                <a:effectLst/>
                <a:uLnTx/>
                <a:uFillTx/>
                <a:latin typeface="Poppins"/>
                <a:ea typeface="Poppins"/>
                <a:cs typeface="Poppins"/>
                <a:sym typeface="Poppins"/>
              </a:rPr>
              <a:t>TAMAÑO DE LA SALA</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10" name="Google Shape;910;p132"/>
          <p:cNvSpPr txBox="1"/>
          <p:nvPr/>
        </p:nvSpPr>
        <p:spPr>
          <a:xfrm>
            <a:off x="1690700" y="1119900"/>
            <a:ext cx="5389500" cy="8928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Se encarga de definir cómo es la</a:t>
            </a:r>
            <a:b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br>
            <a:r>
              <a:rPr kumimoji="0" lang="en" sz="1400" b="1" i="0" u="none" strike="noStrike" kern="0" cap="none" spc="0" normalizeH="0" baseline="0" noProof="0">
                <a:ln>
                  <a:noFill/>
                </a:ln>
                <a:solidFill>
                  <a:srgbClr val="000000"/>
                </a:solidFill>
                <a:effectLst/>
                <a:uLnTx/>
                <a:uFillTx/>
                <a:latin typeface="Poppins"/>
                <a:ea typeface="Poppins"/>
                <a:cs typeface="Poppins"/>
                <a:sym typeface="Poppins"/>
              </a:rPr>
              <a:t>EXPERIENCIA DEL USUARIO EN SU ESPACIO DE TRABAJO</a:t>
            </a:r>
            <a:endParaRPr kumimoji="0" sz="1400" b="1"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 </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000" b="0" i="0" u="none" strike="noStrike" kern="0" cap="none" spc="0" normalizeH="0" baseline="0" noProof="0">
                <a:ln>
                  <a:noFill/>
                </a:ln>
                <a:solidFill>
                  <a:srgbClr val="000000"/>
                </a:solidFill>
                <a:effectLst/>
                <a:uLnTx/>
                <a:uFillTx/>
                <a:latin typeface="Poppins"/>
                <a:ea typeface="Poppins"/>
                <a:cs typeface="Poppins"/>
                <a:sym typeface="Poppins"/>
              </a:rPr>
              <a:t>Computadora + Periféricos</a:t>
            </a:r>
            <a:endParaRPr kumimoji="0" sz="1000" b="0" i="0" u="none" strike="noStrike" kern="0" cap="none" spc="0" normalizeH="0" baseline="0" noProof="0">
              <a:ln>
                <a:noFill/>
              </a:ln>
              <a:solidFill>
                <a:srgbClr val="000000"/>
              </a:solidFill>
              <a:effectLst/>
              <a:uLnTx/>
              <a:uFillTx/>
              <a:latin typeface="Poppins"/>
              <a:ea typeface="Poppins"/>
              <a:cs typeface="Poppins"/>
              <a:sym typeface="Poppins"/>
            </a:endParaRPr>
          </a:p>
        </p:txBody>
      </p:sp>
      <p:pic>
        <p:nvPicPr>
          <p:cNvPr id="911" name="Google Shape;911;p132"/>
          <p:cNvPicPr preferRelativeResize="0"/>
          <p:nvPr/>
        </p:nvPicPr>
        <p:blipFill rotWithShape="1">
          <a:blip r:embed="rId3">
            <a:alphaModFix/>
          </a:blip>
          <a:srcRect/>
          <a:stretch/>
        </p:blipFill>
        <p:spPr>
          <a:xfrm>
            <a:off x="2309570" y="2206862"/>
            <a:ext cx="4087719" cy="229315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915"/>
        <p:cNvGrpSpPr/>
        <p:nvPr/>
      </p:nvGrpSpPr>
      <p:grpSpPr>
        <a:xfrm>
          <a:off x="0" y="0"/>
          <a:ext cx="0" cy="0"/>
          <a:chOff x="0" y="0"/>
          <a:chExt cx="0" cy="0"/>
        </a:xfrm>
      </p:grpSpPr>
      <p:sp>
        <p:nvSpPr>
          <p:cNvPr id="916" name="Google Shape;916;p133"/>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ym typeface="Poppins"/>
              </a:rPr>
              <a:t>ENTORNOS DE TRABAJO RUIDOSOS</a:t>
            </a:r>
            <a:endParaRPr dirty="0">
              <a:sym typeface="Poppins"/>
            </a:endParaRPr>
          </a:p>
        </p:txBody>
      </p:sp>
      <p:sp>
        <p:nvSpPr>
          <p:cNvPr id="917" name="Google Shape;917;p133"/>
          <p:cNvSpPr txBox="1"/>
          <p:nvPr/>
        </p:nvSpPr>
        <p:spPr>
          <a:xfrm>
            <a:off x="7798200" y="1119900"/>
            <a:ext cx="872700" cy="593100"/>
          </a:xfrm>
          <a:prstGeom prst="rect">
            <a:avLst/>
          </a:prstGeom>
          <a:noFill/>
          <a:ln>
            <a:noFill/>
          </a:ln>
        </p:spPr>
        <p:txBody>
          <a:bodyPr spcFirstLastPara="1" wrap="square" lIns="12700" tIns="12700" rIns="12700" bIns="12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000"/>
              <a:buFont typeface="Arial"/>
              <a:buNone/>
              <a:tabLst/>
              <a:defRPr/>
            </a:pPr>
            <a:r>
              <a:rPr kumimoji="0" lang="en" sz="900" b="1" i="0" u="none" strike="noStrike" kern="0" cap="none" spc="0" normalizeH="0" baseline="0" noProof="0">
                <a:ln>
                  <a:noFill/>
                </a:ln>
                <a:solidFill>
                  <a:srgbClr val="FFFFFF"/>
                </a:solidFill>
                <a:effectLst/>
                <a:uLnTx/>
                <a:uFillTx/>
                <a:latin typeface="Poppins"/>
                <a:ea typeface="Poppins"/>
                <a:cs typeface="Poppins"/>
                <a:sym typeface="Poppins"/>
              </a:rPr>
              <a:t>TAMAÑO DE LA SALA</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18" name="Google Shape;918;p133"/>
          <p:cNvSpPr/>
          <p:nvPr/>
        </p:nvSpPr>
        <p:spPr>
          <a:xfrm>
            <a:off x="6650" y="1417300"/>
            <a:ext cx="9144000" cy="479100"/>
          </a:xfrm>
          <a:prstGeom prst="rect">
            <a:avLst/>
          </a:prstGeom>
          <a:solidFill>
            <a:srgbClr val="824EFA"/>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19" name="Google Shape;919;p133"/>
          <p:cNvSpPr/>
          <p:nvPr/>
        </p:nvSpPr>
        <p:spPr>
          <a:xfrm>
            <a:off x="473913" y="1260275"/>
            <a:ext cx="3002700" cy="3379500"/>
          </a:xfrm>
          <a:prstGeom prst="parallelogram">
            <a:avLst>
              <a:gd name="adj" fmla="val 21952"/>
            </a:avLst>
          </a:prstGeom>
          <a:solidFill>
            <a:srgbClr val="FFFFFF"/>
          </a:solidFill>
          <a:ln w="9525" cap="flat" cmpd="sng">
            <a:solidFill>
              <a:srgbClr val="82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20" name="Google Shape;920;p133"/>
          <p:cNvSpPr txBox="1"/>
          <p:nvPr/>
        </p:nvSpPr>
        <p:spPr>
          <a:xfrm>
            <a:off x="1382861" y="1405766"/>
            <a:ext cx="1694700" cy="4530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400" b="1" i="0" u="none" strike="noStrike" kern="0" cap="none" spc="0" normalizeH="0" baseline="0" noProof="0">
                <a:ln>
                  <a:noFill/>
                </a:ln>
                <a:solidFill>
                  <a:srgbClr val="000000"/>
                </a:solidFill>
                <a:effectLst/>
                <a:uLnTx/>
                <a:uFillTx/>
                <a:latin typeface="Poppins"/>
                <a:ea typeface="Poppins"/>
                <a:cs typeface="Poppins"/>
                <a:sym typeface="Poppins"/>
              </a:rPr>
              <a:t>Hace 15 años</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p:txBody>
      </p:sp>
      <p:pic>
        <p:nvPicPr>
          <p:cNvPr id="921" name="Google Shape;921;p133"/>
          <p:cNvPicPr preferRelativeResize="0"/>
          <p:nvPr/>
        </p:nvPicPr>
        <p:blipFill rotWithShape="1">
          <a:blip r:embed="rId3">
            <a:alphaModFix/>
          </a:blip>
          <a:srcRect/>
          <a:stretch/>
        </p:blipFill>
        <p:spPr>
          <a:xfrm>
            <a:off x="1611738" y="2103450"/>
            <a:ext cx="875450" cy="875450"/>
          </a:xfrm>
          <a:prstGeom prst="rect">
            <a:avLst/>
          </a:prstGeom>
          <a:noFill/>
          <a:ln>
            <a:noFill/>
          </a:ln>
        </p:spPr>
      </p:pic>
      <p:sp>
        <p:nvSpPr>
          <p:cNvPr id="922" name="Google Shape;922;p133"/>
          <p:cNvSpPr/>
          <p:nvPr/>
        </p:nvSpPr>
        <p:spPr>
          <a:xfrm>
            <a:off x="2998050" y="1260275"/>
            <a:ext cx="2999100" cy="3379500"/>
          </a:xfrm>
          <a:prstGeom prst="parallelogram">
            <a:avLst>
              <a:gd name="adj" fmla="val 21952"/>
            </a:avLst>
          </a:prstGeom>
          <a:solidFill>
            <a:srgbClr val="FFFFFF"/>
          </a:solidFill>
          <a:ln w="9525" cap="flat" cmpd="sng">
            <a:solidFill>
              <a:srgbClr val="81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23" name="Google Shape;923;p133"/>
          <p:cNvSpPr txBox="1"/>
          <p:nvPr/>
        </p:nvSpPr>
        <p:spPr>
          <a:xfrm>
            <a:off x="3933288" y="1405766"/>
            <a:ext cx="1694700" cy="4530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400" b="1" i="0" u="none" strike="noStrike" kern="0" cap="none" spc="0" normalizeH="0" baseline="0" noProof="0">
                <a:ln>
                  <a:noFill/>
                </a:ln>
                <a:solidFill>
                  <a:srgbClr val="000000"/>
                </a:solidFill>
                <a:effectLst/>
                <a:uLnTx/>
                <a:uFillTx/>
                <a:latin typeface="Poppins"/>
                <a:ea typeface="Poppins"/>
                <a:cs typeface="Poppins"/>
                <a:sym typeface="Poppins"/>
              </a:rPr>
              <a:t>Hoy</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p:txBody>
      </p:sp>
      <p:grpSp>
        <p:nvGrpSpPr>
          <p:cNvPr id="924" name="Google Shape;924;p133"/>
          <p:cNvGrpSpPr/>
          <p:nvPr/>
        </p:nvGrpSpPr>
        <p:grpSpPr>
          <a:xfrm>
            <a:off x="3471566" y="3386510"/>
            <a:ext cx="1730016" cy="906638"/>
            <a:chOff x="3307389" y="3271873"/>
            <a:chExt cx="1730016" cy="906638"/>
          </a:xfrm>
        </p:grpSpPr>
        <p:pic>
          <p:nvPicPr>
            <p:cNvPr id="925" name="Google Shape;925;p133"/>
            <p:cNvPicPr preferRelativeResize="0"/>
            <p:nvPr/>
          </p:nvPicPr>
          <p:blipFill rotWithShape="1">
            <a:blip r:embed="rId4">
              <a:alphaModFix/>
            </a:blip>
            <a:srcRect/>
            <a:stretch/>
          </p:blipFill>
          <p:spPr>
            <a:xfrm rot="7051145">
              <a:off x="3327062" y="3590132"/>
              <a:ext cx="209700" cy="171567"/>
            </a:xfrm>
            <a:prstGeom prst="rect">
              <a:avLst/>
            </a:prstGeom>
            <a:noFill/>
            <a:ln>
              <a:noFill/>
            </a:ln>
          </p:spPr>
        </p:pic>
        <p:pic>
          <p:nvPicPr>
            <p:cNvPr id="926" name="Google Shape;926;p133"/>
            <p:cNvPicPr preferRelativeResize="0"/>
            <p:nvPr/>
          </p:nvPicPr>
          <p:blipFill rotWithShape="1">
            <a:blip r:embed="rId4">
              <a:alphaModFix/>
            </a:blip>
            <a:srcRect/>
            <a:stretch/>
          </p:blipFill>
          <p:spPr>
            <a:xfrm rot="8979726">
              <a:off x="3655525" y="3352907"/>
              <a:ext cx="209700" cy="171567"/>
            </a:xfrm>
            <a:prstGeom prst="rect">
              <a:avLst/>
            </a:prstGeom>
            <a:noFill/>
            <a:ln>
              <a:noFill/>
            </a:ln>
          </p:spPr>
        </p:pic>
        <p:pic>
          <p:nvPicPr>
            <p:cNvPr id="927" name="Google Shape;927;p133"/>
            <p:cNvPicPr preferRelativeResize="0"/>
            <p:nvPr/>
          </p:nvPicPr>
          <p:blipFill rotWithShape="1">
            <a:blip r:embed="rId4">
              <a:alphaModFix/>
            </a:blip>
            <a:srcRect/>
            <a:stretch/>
          </p:blipFill>
          <p:spPr>
            <a:xfrm rot="-10314781">
              <a:off x="4081962" y="3285770"/>
              <a:ext cx="209700" cy="171567"/>
            </a:xfrm>
            <a:prstGeom prst="rect">
              <a:avLst/>
            </a:prstGeom>
            <a:noFill/>
            <a:ln>
              <a:noFill/>
            </a:ln>
          </p:spPr>
        </p:pic>
        <p:pic>
          <p:nvPicPr>
            <p:cNvPr id="928" name="Google Shape;928;p133"/>
            <p:cNvPicPr preferRelativeResize="0"/>
            <p:nvPr/>
          </p:nvPicPr>
          <p:blipFill rotWithShape="1">
            <a:blip r:embed="rId4">
              <a:alphaModFix/>
            </a:blip>
            <a:srcRect/>
            <a:stretch/>
          </p:blipFill>
          <p:spPr>
            <a:xfrm rot="-8751595">
              <a:off x="4536025" y="3365432"/>
              <a:ext cx="209700" cy="171567"/>
            </a:xfrm>
            <a:prstGeom prst="rect">
              <a:avLst/>
            </a:prstGeom>
            <a:noFill/>
            <a:ln>
              <a:noFill/>
            </a:ln>
          </p:spPr>
        </p:pic>
        <p:pic>
          <p:nvPicPr>
            <p:cNvPr id="929" name="Google Shape;929;p133"/>
            <p:cNvPicPr preferRelativeResize="0"/>
            <p:nvPr/>
          </p:nvPicPr>
          <p:blipFill rotWithShape="1">
            <a:blip r:embed="rId4">
              <a:alphaModFix/>
            </a:blip>
            <a:srcRect/>
            <a:stretch/>
          </p:blipFill>
          <p:spPr>
            <a:xfrm rot="-7199263">
              <a:off x="4805850" y="3590145"/>
              <a:ext cx="209700" cy="171567"/>
            </a:xfrm>
            <a:prstGeom prst="rect">
              <a:avLst/>
            </a:prstGeom>
            <a:noFill/>
            <a:ln>
              <a:noFill/>
            </a:ln>
          </p:spPr>
        </p:pic>
        <p:pic>
          <p:nvPicPr>
            <p:cNvPr id="930" name="Google Shape;930;p133"/>
            <p:cNvPicPr preferRelativeResize="0"/>
            <p:nvPr/>
          </p:nvPicPr>
          <p:blipFill rotWithShape="1">
            <a:blip r:embed="rId5">
              <a:alphaModFix/>
            </a:blip>
            <a:srcRect t="19869" b="28386"/>
            <a:stretch/>
          </p:blipFill>
          <p:spPr>
            <a:xfrm>
              <a:off x="3558625" y="3543288"/>
              <a:ext cx="1227574" cy="635224"/>
            </a:xfrm>
            <a:prstGeom prst="rect">
              <a:avLst/>
            </a:prstGeom>
            <a:noFill/>
            <a:ln>
              <a:noFill/>
            </a:ln>
          </p:spPr>
        </p:pic>
      </p:grpSp>
      <p:pic>
        <p:nvPicPr>
          <p:cNvPr id="931" name="Google Shape;931;p133"/>
          <p:cNvPicPr preferRelativeResize="0"/>
          <p:nvPr/>
        </p:nvPicPr>
        <p:blipFill rotWithShape="1">
          <a:blip r:embed="rId3">
            <a:alphaModFix/>
          </a:blip>
          <a:srcRect r="30814" b="28433"/>
          <a:stretch/>
        </p:blipFill>
        <p:spPr>
          <a:xfrm>
            <a:off x="4162958" y="2077108"/>
            <a:ext cx="605600" cy="626550"/>
          </a:xfrm>
          <a:prstGeom prst="rect">
            <a:avLst/>
          </a:prstGeom>
          <a:noFill/>
          <a:ln>
            <a:noFill/>
          </a:ln>
        </p:spPr>
      </p:pic>
      <p:pic>
        <p:nvPicPr>
          <p:cNvPr id="932" name="Google Shape;932;p133"/>
          <p:cNvPicPr preferRelativeResize="0"/>
          <p:nvPr/>
        </p:nvPicPr>
        <p:blipFill rotWithShape="1">
          <a:blip r:embed="rId6">
            <a:alphaModFix/>
          </a:blip>
          <a:srcRect/>
          <a:stretch/>
        </p:blipFill>
        <p:spPr>
          <a:xfrm>
            <a:off x="4012709" y="2756863"/>
            <a:ext cx="605604" cy="253975"/>
          </a:xfrm>
          <a:prstGeom prst="rect">
            <a:avLst/>
          </a:prstGeom>
          <a:noFill/>
          <a:ln>
            <a:noFill/>
          </a:ln>
        </p:spPr>
      </p:pic>
      <p:pic>
        <p:nvPicPr>
          <p:cNvPr id="933" name="Google Shape;933;p133"/>
          <p:cNvPicPr preferRelativeResize="0"/>
          <p:nvPr/>
        </p:nvPicPr>
        <p:blipFill rotWithShape="1">
          <a:blip r:embed="rId7">
            <a:alphaModFix/>
          </a:blip>
          <a:srcRect/>
          <a:stretch/>
        </p:blipFill>
        <p:spPr>
          <a:xfrm>
            <a:off x="4646124" y="2811214"/>
            <a:ext cx="277200" cy="158635"/>
          </a:xfrm>
          <a:prstGeom prst="rect">
            <a:avLst/>
          </a:prstGeom>
          <a:noFill/>
          <a:ln>
            <a:noFill/>
          </a:ln>
        </p:spPr>
      </p:pic>
      <p:sp>
        <p:nvSpPr>
          <p:cNvPr id="934" name="Google Shape;934;p133"/>
          <p:cNvSpPr/>
          <p:nvPr/>
        </p:nvSpPr>
        <p:spPr>
          <a:xfrm>
            <a:off x="4012723" y="2310317"/>
            <a:ext cx="277200" cy="375300"/>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35" name="Google Shape;935;p133"/>
          <p:cNvSpPr/>
          <p:nvPr/>
        </p:nvSpPr>
        <p:spPr>
          <a:xfrm>
            <a:off x="4650669" y="2397334"/>
            <a:ext cx="441900" cy="288300"/>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36" name="Google Shape;936;p133"/>
          <p:cNvSpPr/>
          <p:nvPr/>
        </p:nvSpPr>
        <p:spPr>
          <a:xfrm>
            <a:off x="5055202" y="2513985"/>
            <a:ext cx="126900" cy="208800"/>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37" name="Google Shape;937;p133"/>
          <p:cNvSpPr/>
          <p:nvPr/>
        </p:nvSpPr>
        <p:spPr>
          <a:xfrm>
            <a:off x="5518587" y="1260288"/>
            <a:ext cx="2999100" cy="3379500"/>
          </a:xfrm>
          <a:prstGeom prst="parallelogram">
            <a:avLst>
              <a:gd name="adj" fmla="val 21952"/>
            </a:avLst>
          </a:prstGeom>
          <a:solidFill>
            <a:srgbClr val="FFFFFF"/>
          </a:solidFill>
          <a:ln w="9525" cap="flat" cmpd="sng">
            <a:solidFill>
              <a:srgbClr val="82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38" name="Google Shape;938;p133"/>
          <p:cNvSpPr txBox="1"/>
          <p:nvPr/>
        </p:nvSpPr>
        <p:spPr>
          <a:xfrm>
            <a:off x="6226614" y="1405766"/>
            <a:ext cx="2145300" cy="4530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400" b="1" i="0" u="none" strike="noStrike" kern="0" cap="none" spc="0" normalizeH="0" baseline="0" noProof="0">
                <a:ln>
                  <a:noFill/>
                </a:ln>
                <a:solidFill>
                  <a:srgbClr val="000000"/>
                </a:solidFill>
                <a:effectLst/>
                <a:uLnTx/>
                <a:uFillTx/>
                <a:latin typeface="Poppins"/>
                <a:ea typeface="Poppins"/>
                <a:cs typeface="Poppins"/>
                <a:sym typeface="Poppins"/>
              </a:rPr>
              <a:t>En el futuro</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p:txBody>
      </p:sp>
      <p:grpSp>
        <p:nvGrpSpPr>
          <p:cNvPr id="939" name="Google Shape;939;p133"/>
          <p:cNvGrpSpPr/>
          <p:nvPr/>
        </p:nvGrpSpPr>
        <p:grpSpPr>
          <a:xfrm>
            <a:off x="6310561" y="1988763"/>
            <a:ext cx="1740522" cy="984099"/>
            <a:chOff x="6381723" y="1859238"/>
            <a:chExt cx="1740522" cy="984099"/>
          </a:xfrm>
        </p:grpSpPr>
        <p:grpSp>
          <p:nvGrpSpPr>
            <p:cNvPr id="940" name="Google Shape;940;p133"/>
            <p:cNvGrpSpPr/>
            <p:nvPr/>
          </p:nvGrpSpPr>
          <p:grpSpPr>
            <a:xfrm>
              <a:off x="6381723" y="2154416"/>
              <a:ext cx="723924" cy="461606"/>
              <a:chOff x="6458573" y="2230616"/>
              <a:chExt cx="723924" cy="461606"/>
            </a:xfrm>
          </p:grpSpPr>
          <p:pic>
            <p:nvPicPr>
              <p:cNvPr id="941" name="Google Shape;941;p133"/>
              <p:cNvPicPr preferRelativeResize="0"/>
              <p:nvPr/>
            </p:nvPicPr>
            <p:blipFill rotWithShape="1">
              <a:blip r:embed="rId8">
                <a:alphaModFix/>
              </a:blip>
              <a:srcRect l="5842" t="15307" r="6829" b="29006"/>
              <a:stretch/>
            </p:blipFill>
            <p:spPr>
              <a:xfrm>
                <a:off x="6458573" y="2230616"/>
                <a:ext cx="723924" cy="461606"/>
              </a:xfrm>
              <a:prstGeom prst="rect">
                <a:avLst/>
              </a:prstGeom>
              <a:noFill/>
              <a:ln>
                <a:noFill/>
              </a:ln>
            </p:spPr>
          </p:pic>
          <p:pic>
            <p:nvPicPr>
              <p:cNvPr id="942" name="Google Shape;942;p133"/>
              <p:cNvPicPr preferRelativeResize="0"/>
              <p:nvPr/>
            </p:nvPicPr>
            <p:blipFill rotWithShape="1">
              <a:blip r:embed="rId9">
                <a:alphaModFix/>
              </a:blip>
              <a:srcRect l="59581" t="14316" r="4427" b="27533"/>
              <a:stretch/>
            </p:blipFill>
            <p:spPr>
              <a:xfrm>
                <a:off x="6670684" y="2420841"/>
                <a:ext cx="113631" cy="183547"/>
              </a:xfrm>
              <a:prstGeom prst="rect">
                <a:avLst/>
              </a:prstGeom>
              <a:noFill/>
              <a:ln>
                <a:noFill/>
              </a:ln>
            </p:spPr>
          </p:pic>
          <p:pic>
            <p:nvPicPr>
              <p:cNvPr id="943" name="Google Shape;943;p133"/>
              <p:cNvPicPr preferRelativeResize="0"/>
              <p:nvPr/>
            </p:nvPicPr>
            <p:blipFill rotWithShape="1">
              <a:blip r:embed="rId9">
                <a:alphaModFix/>
              </a:blip>
              <a:srcRect l="59581" t="14316" r="4427" b="27533"/>
              <a:stretch/>
            </p:blipFill>
            <p:spPr>
              <a:xfrm>
                <a:off x="6780948" y="2420841"/>
                <a:ext cx="113631" cy="183547"/>
              </a:xfrm>
              <a:prstGeom prst="rect">
                <a:avLst/>
              </a:prstGeom>
              <a:noFill/>
              <a:ln>
                <a:noFill/>
              </a:ln>
            </p:spPr>
          </p:pic>
        </p:grpSp>
        <p:grpSp>
          <p:nvGrpSpPr>
            <p:cNvPr id="944" name="Google Shape;944;p133"/>
            <p:cNvGrpSpPr/>
            <p:nvPr/>
          </p:nvGrpSpPr>
          <p:grpSpPr>
            <a:xfrm>
              <a:off x="7100852" y="1859238"/>
              <a:ext cx="723924" cy="461606"/>
              <a:chOff x="7288127" y="1922138"/>
              <a:chExt cx="723924" cy="461606"/>
            </a:xfrm>
          </p:grpSpPr>
          <p:pic>
            <p:nvPicPr>
              <p:cNvPr id="945" name="Google Shape;945;p133"/>
              <p:cNvPicPr preferRelativeResize="0"/>
              <p:nvPr/>
            </p:nvPicPr>
            <p:blipFill rotWithShape="1">
              <a:blip r:embed="rId8">
                <a:alphaModFix/>
              </a:blip>
              <a:srcRect l="5842" t="15307" r="6829" b="29006"/>
              <a:stretch/>
            </p:blipFill>
            <p:spPr>
              <a:xfrm>
                <a:off x="7288127" y="1922138"/>
                <a:ext cx="723924" cy="461606"/>
              </a:xfrm>
              <a:prstGeom prst="rect">
                <a:avLst/>
              </a:prstGeom>
              <a:noFill/>
              <a:ln>
                <a:noFill/>
              </a:ln>
            </p:spPr>
          </p:pic>
          <p:pic>
            <p:nvPicPr>
              <p:cNvPr id="946" name="Google Shape;946;p133"/>
              <p:cNvPicPr preferRelativeResize="0"/>
              <p:nvPr/>
            </p:nvPicPr>
            <p:blipFill rotWithShape="1">
              <a:blip r:embed="rId9">
                <a:alphaModFix/>
              </a:blip>
              <a:srcRect l="59581" t="14316" r="4427" b="27533"/>
              <a:stretch/>
            </p:blipFill>
            <p:spPr>
              <a:xfrm>
                <a:off x="7500238" y="2112363"/>
                <a:ext cx="113631" cy="183547"/>
              </a:xfrm>
              <a:prstGeom prst="rect">
                <a:avLst/>
              </a:prstGeom>
              <a:noFill/>
              <a:ln>
                <a:noFill/>
              </a:ln>
            </p:spPr>
          </p:pic>
          <p:pic>
            <p:nvPicPr>
              <p:cNvPr id="947" name="Google Shape;947;p133"/>
              <p:cNvPicPr preferRelativeResize="0"/>
              <p:nvPr/>
            </p:nvPicPr>
            <p:blipFill rotWithShape="1">
              <a:blip r:embed="rId9">
                <a:alphaModFix/>
              </a:blip>
              <a:srcRect l="59581" t="14316" r="4427" b="27533"/>
              <a:stretch/>
            </p:blipFill>
            <p:spPr>
              <a:xfrm>
                <a:off x="7610502" y="2112363"/>
                <a:ext cx="113631" cy="183547"/>
              </a:xfrm>
              <a:prstGeom prst="rect">
                <a:avLst/>
              </a:prstGeom>
              <a:noFill/>
              <a:ln>
                <a:noFill/>
              </a:ln>
            </p:spPr>
          </p:pic>
        </p:grpSp>
        <p:grpSp>
          <p:nvGrpSpPr>
            <p:cNvPr id="948" name="Google Shape;948;p133"/>
            <p:cNvGrpSpPr/>
            <p:nvPr/>
          </p:nvGrpSpPr>
          <p:grpSpPr>
            <a:xfrm>
              <a:off x="7398321" y="2381731"/>
              <a:ext cx="723924" cy="461606"/>
              <a:chOff x="7322071" y="2557756"/>
              <a:chExt cx="723924" cy="461606"/>
            </a:xfrm>
          </p:grpSpPr>
          <p:pic>
            <p:nvPicPr>
              <p:cNvPr id="949" name="Google Shape;949;p133"/>
              <p:cNvPicPr preferRelativeResize="0"/>
              <p:nvPr/>
            </p:nvPicPr>
            <p:blipFill rotWithShape="1">
              <a:blip r:embed="rId9">
                <a:alphaModFix/>
              </a:blip>
              <a:srcRect l="59581" t="14316" r="4427" b="27533"/>
              <a:stretch/>
            </p:blipFill>
            <p:spPr>
              <a:xfrm>
                <a:off x="7534182" y="2747981"/>
                <a:ext cx="113631" cy="183547"/>
              </a:xfrm>
              <a:prstGeom prst="rect">
                <a:avLst/>
              </a:prstGeom>
              <a:noFill/>
              <a:ln>
                <a:noFill/>
              </a:ln>
            </p:spPr>
          </p:pic>
          <p:pic>
            <p:nvPicPr>
              <p:cNvPr id="950" name="Google Shape;950;p133"/>
              <p:cNvPicPr preferRelativeResize="0"/>
              <p:nvPr/>
            </p:nvPicPr>
            <p:blipFill rotWithShape="1">
              <a:blip r:embed="rId8">
                <a:alphaModFix/>
              </a:blip>
              <a:srcRect l="5842" t="15307" r="6829" b="29006"/>
              <a:stretch/>
            </p:blipFill>
            <p:spPr>
              <a:xfrm>
                <a:off x="7322071" y="2557756"/>
                <a:ext cx="723924" cy="461606"/>
              </a:xfrm>
              <a:prstGeom prst="rect">
                <a:avLst/>
              </a:prstGeom>
              <a:noFill/>
              <a:ln>
                <a:noFill/>
              </a:ln>
            </p:spPr>
          </p:pic>
          <p:pic>
            <p:nvPicPr>
              <p:cNvPr id="951" name="Google Shape;951;p133"/>
              <p:cNvPicPr preferRelativeResize="0"/>
              <p:nvPr/>
            </p:nvPicPr>
            <p:blipFill rotWithShape="1">
              <a:blip r:embed="rId9">
                <a:alphaModFix/>
              </a:blip>
              <a:srcRect l="59581" t="14316" r="4427" b="27533"/>
              <a:stretch/>
            </p:blipFill>
            <p:spPr>
              <a:xfrm>
                <a:off x="7644445" y="2747981"/>
                <a:ext cx="113631" cy="183547"/>
              </a:xfrm>
              <a:prstGeom prst="rect">
                <a:avLst/>
              </a:prstGeom>
              <a:noFill/>
              <a:ln>
                <a:noFill/>
              </a:ln>
            </p:spPr>
          </p:pic>
        </p:grpSp>
      </p:grpSp>
      <p:grpSp>
        <p:nvGrpSpPr>
          <p:cNvPr id="952" name="Google Shape;952;p133"/>
          <p:cNvGrpSpPr/>
          <p:nvPr/>
        </p:nvGrpSpPr>
        <p:grpSpPr>
          <a:xfrm>
            <a:off x="6114279" y="3148845"/>
            <a:ext cx="1572815" cy="1311574"/>
            <a:chOff x="6252191" y="3121495"/>
            <a:chExt cx="1572815" cy="1311574"/>
          </a:xfrm>
        </p:grpSpPr>
        <p:pic>
          <p:nvPicPr>
            <p:cNvPr id="953" name="Google Shape;953;p133"/>
            <p:cNvPicPr preferRelativeResize="0"/>
            <p:nvPr/>
          </p:nvPicPr>
          <p:blipFill rotWithShape="1">
            <a:blip r:embed="rId10">
              <a:alphaModFix/>
            </a:blip>
            <a:srcRect/>
            <a:stretch/>
          </p:blipFill>
          <p:spPr>
            <a:xfrm rot="2700000">
              <a:off x="7449533" y="3166832"/>
              <a:ext cx="180275" cy="125643"/>
            </a:xfrm>
            <a:prstGeom prst="rect">
              <a:avLst/>
            </a:prstGeom>
            <a:noFill/>
            <a:ln>
              <a:noFill/>
            </a:ln>
          </p:spPr>
        </p:pic>
        <p:pic>
          <p:nvPicPr>
            <p:cNvPr id="954" name="Google Shape;954;p133"/>
            <p:cNvPicPr preferRelativeResize="0"/>
            <p:nvPr/>
          </p:nvPicPr>
          <p:blipFill rotWithShape="1">
            <a:blip r:embed="rId10">
              <a:alphaModFix/>
            </a:blip>
            <a:srcRect/>
            <a:stretch/>
          </p:blipFill>
          <p:spPr>
            <a:xfrm rot="3095107">
              <a:off x="6653971" y="3499168"/>
              <a:ext cx="162299" cy="113115"/>
            </a:xfrm>
            <a:prstGeom prst="rect">
              <a:avLst/>
            </a:prstGeom>
            <a:noFill/>
            <a:ln>
              <a:noFill/>
            </a:ln>
          </p:spPr>
        </p:pic>
        <p:pic>
          <p:nvPicPr>
            <p:cNvPr id="955" name="Google Shape;955;p133"/>
            <p:cNvPicPr preferRelativeResize="0"/>
            <p:nvPr/>
          </p:nvPicPr>
          <p:blipFill rotWithShape="1">
            <a:blip r:embed="rId10">
              <a:alphaModFix/>
            </a:blip>
            <a:srcRect/>
            <a:stretch/>
          </p:blipFill>
          <p:spPr>
            <a:xfrm rot="123923">
              <a:off x="7080396" y="3648580"/>
              <a:ext cx="162299" cy="113115"/>
            </a:xfrm>
            <a:prstGeom prst="rect">
              <a:avLst/>
            </a:prstGeom>
            <a:noFill/>
            <a:ln>
              <a:noFill/>
            </a:ln>
          </p:spPr>
        </p:pic>
        <p:pic>
          <p:nvPicPr>
            <p:cNvPr id="956" name="Google Shape;956;p133"/>
            <p:cNvPicPr preferRelativeResize="0"/>
            <p:nvPr/>
          </p:nvPicPr>
          <p:blipFill rotWithShape="1">
            <a:blip r:embed="rId10">
              <a:alphaModFix/>
            </a:blip>
            <a:srcRect/>
            <a:stretch/>
          </p:blipFill>
          <p:spPr>
            <a:xfrm rot="123923">
              <a:off x="6653983" y="4029150"/>
              <a:ext cx="162299" cy="113115"/>
            </a:xfrm>
            <a:prstGeom prst="rect">
              <a:avLst/>
            </a:prstGeom>
            <a:noFill/>
            <a:ln>
              <a:noFill/>
            </a:ln>
          </p:spPr>
        </p:pic>
        <p:pic>
          <p:nvPicPr>
            <p:cNvPr id="957" name="Google Shape;957;p133"/>
            <p:cNvPicPr preferRelativeResize="0"/>
            <p:nvPr/>
          </p:nvPicPr>
          <p:blipFill rotWithShape="1">
            <a:blip r:embed="rId10">
              <a:alphaModFix/>
            </a:blip>
            <a:srcRect/>
            <a:stretch/>
          </p:blipFill>
          <p:spPr>
            <a:xfrm rot="-1831906">
              <a:off x="7492646" y="3733930"/>
              <a:ext cx="162299" cy="113115"/>
            </a:xfrm>
            <a:prstGeom prst="rect">
              <a:avLst/>
            </a:prstGeom>
            <a:noFill/>
            <a:ln>
              <a:noFill/>
            </a:ln>
          </p:spPr>
        </p:pic>
        <p:pic>
          <p:nvPicPr>
            <p:cNvPr id="958" name="Google Shape;958;p133"/>
            <p:cNvPicPr preferRelativeResize="0"/>
            <p:nvPr/>
          </p:nvPicPr>
          <p:blipFill rotWithShape="1">
            <a:blip r:embed="rId11">
              <a:alphaModFix/>
            </a:blip>
            <a:srcRect/>
            <a:stretch/>
          </p:blipFill>
          <p:spPr>
            <a:xfrm>
              <a:off x="6539533" y="4139669"/>
              <a:ext cx="391200" cy="293400"/>
            </a:xfrm>
            <a:prstGeom prst="rect">
              <a:avLst/>
            </a:prstGeom>
            <a:noFill/>
            <a:ln>
              <a:noFill/>
            </a:ln>
          </p:spPr>
        </p:pic>
        <p:pic>
          <p:nvPicPr>
            <p:cNvPr id="959" name="Google Shape;959;p133"/>
            <p:cNvPicPr preferRelativeResize="0"/>
            <p:nvPr/>
          </p:nvPicPr>
          <p:blipFill rotWithShape="1">
            <a:blip r:embed="rId12">
              <a:alphaModFix/>
            </a:blip>
            <a:srcRect/>
            <a:stretch/>
          </p:blipFill>
          <p:spPr>
            <a:xfrm>
              <a:off x="7627731" y="3835963"/>
              <a:ext cx="197275" cy="322817"/>
            </a:xfrm>
            <a:prstGeom prst="rect">
              <a:avLst/>
            </a:prstGeom>
            <a:noFill/>
            <a:ln>
              <a:noFill/>
            </a:ln>
          </p:spPr>
        </p:pic>
        <p:pic>
          <p:nvPicPr>
            <p:cNvPr id="960" name="Google Shape;960;p133"/>
            <p:cNvPicPr preferRelativeResize="0"/>
            <p:nvPr/>
          </p:nvPicPr>
          <p:blipFill rotWithShape="1">
            <a:blip r:embed="rId13">
              <a:alphaModFix/>
            </a:blip>
            <a:srcRect/>
            <a:stretch/>
          </p:blipFill>
          <p:spPr>
            <a:xfrm>
              <a:off x="6252191" y="3501548"/>
              <a:ext cx="441900" cy="451720"/>
            </a:xfrm>
            <a:prstGeom prst="rect">
              <a:avLst/>
            </a:prstGeom>
            <a:noFill/>
            <a:ln>
              <a:noFill/>
            </a:ln>
          </p:spPr>
        </p:pic>
        <p:pic>
          <p:nvPicPr>
            <p:cNvPr id="961" name="Google Shape;961;p133"/>
            <p:cNvPicPr preferRelativeResize="0"/>
            <p:nvPr/>
          </p:nvPicPr>
          <p:blipFill rotWithShape="1">
            <a:blip r:embed="rId14">
              <a:alphaModFix/>
            </a:blip>
            <a:srcRect/>
            <a:stretch/>
          </p:blipFill>
          <p:spPr>
            <a:xfrm>
              <a:off x="6892915" y="3175282"/>
              <a:ext cx="558013" cy="451725"/>
            </a:xfrm>
            <a:prstGeom prst="rect">
              <a:avLst/>
            </a:prstGeom>
            <a:noFill/>
            <a:ln>
              <a:noFill/>
            </a:ln>
          </p:spPr>
        </p:pic>
        <p:pic>
          <p:nvPicPr>
            <p:cNvPr id="962" name="Google Shape;962;p133"/>
            <p:cNvPicPr preferRelativeResize="0"/>
            <p:nvPr/>
          </p:nvPicPr>
          <p:blipFill rotWithShape="1">
            <a:blip r:embed="rId15">
              <a:alphaModFix/>
            </a:blip>
            <a:srcRect t="39499" b="12342"/>
            <a:stretch/>
          </p:blipFill>
          <p:spPr>
            <a:xfrm>
              <a:off x="6892908" y="3812003"/>
              <a:ext cx="558001" cy="268719"/>
            </a:xfrm>
            <a:prstGeom prst="rect">
              <a:avLst/>
            </a:prstGeom>
            <a:noFill/>
            <a:ln>
              <a:noFill/>
            </a:ln>
          </p:spPr>
        </p:pic>
      </p:grpSp>
      <p:pic>
        <p:nvPicPr>
          <p:cNvPr id="963" name="Google Shape;963;p133"/>
          <p:cNvPicPr preferRelativeResize="0"/>
          <p:nvPr/>
        </p:nvPicPr>
        <p:blipFill rotWithShape="1">
          <a:blip r:embed="rId16">
            <a:alphaModFix/>
          </a:blip>
          <a:srcRect b="16331"/>
          <a:stretch/>
        </p:blipFill>
        <p:spPr>
          <a:xfrm>
            <a:off x="6115999" y="3019050"/>
            <a:ext cx="392824" cy="328650"/>
          </a:xfrm>
          <a:prstGeom prst="rect">
            <a:avLst/>
          </a:prstGeom>
          <a:noFill/>
          <a:ln>
            <a:noFill/>
          </a:ln>
        </p:spPr>
      </p:pic>
      <p:pic>
        <p:nvPicPr>
          <p:cNvPr id="964" name="Google Shape;964;p133"/>
          <p:cNvPicPr preferRelativeResize="0"/>
          <p:nvPr/>
        </p:nvPicPr>
        <p:blipFill rotWithShape="1">
          <a:blip r:embed="rId17">
            <a:alphaModFix/>
          </a:blip>
          <a:srcRect l="19530" r="19682" b="16645"/>
          <a:stretch/>
        </p:blipFill>
        <p:spPr>
          <a:xfrm>
            <a:off x="6986675" y="4159750"/>
            <a:ext cx="268725" cy="368499"/>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968"/>
        <p:cNvGrpSpPr/>
        <p:nvPr/>
      </p:nvGrpSpPr>
      <p:grpSpPr>
        <a:xfrm>
          <a:off x="0" y="0"/>
          <a:ext cx="0" cy="0"/>
          <a:chOff x="0" y="0"/>
          <a:chExt cx="0" cy="0"/>
        </a:xfrm>
      </p:grpSpPr>
      <p:sp>
        <p:nvSpPr>
          <p:cNvPr id="969" name="Google Shape;969;p134"/>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olidFill>
                  <a:srgbClr val="824DFA"/>
                </a:solidFill>
                <a:sym typeface="Poppins"/>
              </a:rPr>
              <a:t>LOGI BOLT </a:t>
            </a:r>
            <a:r>
              <a:rPr lang="en" dirty="0">
                <a:sym typeface="Poppins"/>
              </a:rPr>
              <a:t>BASADO EN BLUETOOTHⓇ LOW ENERGY</a:t>
            </a:r>
            <a:endParaRPr dirty="0">
              <a:sym typeface="Poppins"/>
            </a:endParaRPr>
          </a:p>
        </p:txBody>
      </p:sp>
      <p:sp>
        <p:nvSpPr>
          <p:cNvPr id="970" name="Google Shape;970;p134"/>
          <p:cNvSpPr txBox="1"/>
          <p:nvPr/>
        </p:nvSpPr>
        <p:spPr>
          <a:xfrm>
            <a:off x="503275" y="1265775"/>
            <a:ext cx="3806400" cy="31143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50000"/>
              </a:lnSpc>
              <a:spcBef>
                <a:spcPts val="0"/>
              </a:spcBef>
              <a:spcAft>
                <a:spcPts val="0"/>
              </a:spcAft>
              <a:buClr>
                <a:srgbClr val="000000"/>
              </a:buClr>
              <a:buSzPts val="1400"/>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¿Qué es </a:t>
            </a:r>
            <a:r>
              <a:rPr kumimoji="0" lang="en" sz="1400" b="0" i="1" u="none" strike="noStrike" kern="0" cap="none" spc="0" normalizeH="0" baseline="0" noProof="0">
                <a:ln>
                  <a:noFill/>
                </a:ln>
                <a:solidFill>
                  <a:srgbClr val="000000"/>
                </a:solidFill>
                <a:effectLst/>
                <a:uLnTx/>
                <a:uFillTx/>
                <a:latin typeface="Poppins"/>
                <a:ea typeface="Poppins"/>
                <a:cs typeface="Poppins"/>
                <a:sym typeface="Poppins"/>
              </a:rPr>
              <a:t>Bluetooth</a:t>
            </a:r>
            <a:r>
              <a:rPr kumimoji="0" lang="en" sz="1400" b="0" i="0" u="none" strike="noStrike" kern="0" cap="none" spc="0" normalizeH="0" baseline="30000" noProof="0">
                <a:ln>
                  <a:noFill/>
                </a:ln>
                <a:solidFill>
                  <a:srgbClr val="000000"/>
                </a:solidFill>
                <a:effectLst/>
                <a:uLnTx/>
                <a:uFillTx/>
                <a:latin typeface="Poppins"/>
                <a:ea typeface="Poppins"/>
                <a:cs typeface="Poppins"/>
                <a:sym typeface="Poppins"/>
              </a:rPr>
              <a:t>Ⓡ</a:t>
            </a: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 Low Energy?</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347472" marR="0" lvl="0" indent="-207772" algn="l" defTabSz="914400" rtl="0" eaLnBrk="1" fontAlgn="auto" latinLnBrk="0" hangingPunct="1">
              <a:lnSpc>
                <a:spcPct val="150000"/>
              </a:lnSpc>
              <a:spcBef>
                <a:spcPts val="1000"/>
              </a:spcBef>
              <a:spcAft>
                <a:spcPts val="0"/>
              </a:spcAft>
              <a:buClr>
                <a:srgbClr val="000000"/>
              </a:buClr>
              <a:buSzPts val="1400"/>
              <a:buFont typeface="Poppins"/>
              <a:buChar char="●"/>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Presupuesto de enlace de alta RF. </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347472" marR="0" lvl="0" indent="-207772" algn="l" defTabSz="914400" rtl="0" eaLnBrk="1" fontAlgn="auto" latinLnBrk="0" hangingPunct="1">
              <a:lnSpc>
                <a:spcPct val="150000"/>
              </a:lnSpc>
              <a:spcBef>
                <a:spcPts val="0"/>
              </a:spcBef>
              <a:spcAft>
                <a:spcPts val="0"/>
              </a:spcAft>
              <a:buClr>
                <a:srgbClr val="000000"/>
              </a:buClr>
              <a:buSzPts val="1400"/>
              <a:buFont typeface="Poppins"/>
              <a:buChar char="●"/>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Algoritmo de salto del canal propietario</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347472" marR="0" lvl="0" indent="-207772" algn="l" defTabSz="914400" rtl="0" eaLnBrk="1" fontAlgn="auto" latinLnBrk="0" hangingPunct="1">
              <a:lnSpc>
                <a:spcPct val="150000"/>
              </a:lnSpc>
              <a:spcBef>
                <a:spcPts val="0"/>
              </a:spcBef>
              <a:spcAft>
                <a:spcPts val="0"/>
              </a:spcAft>
              <a:buClr>
                <a:srgbClr val="000000"/>
              </a:buClr>
              <a:buSzPts val="1400"/>
              <a:buFont typeface="Poppins"/>
              <a:buChar char="●"/>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Conexión cerrada y segura que satisface las necesidades de las empresas que bloquean las conexiones de </a:t>
            </a:r>
            <a:r>
              <a:rPr kumimoji="0" lang="en" sz="1400" b="0" i="1" u="none" strike="noStrike" kern="0" cap="none" spc="0" normalizeH="0" baseline="0" noProof="0">
                <a:ln>
                  <a:noFill/>
                </a:ln>
                <a:solidFill>
                  <a:srgbClr val="000000"/>
                </a:solidFill>
                <a:effectLst/>
                <a:uLnTx/>
                <a:uFillTx/>
                <a:latin typeface="Poppins"/>
                <a:ea typeface="Poppins"/>
                <a:cs typeface="Poppins"/>
                <a:sym typeface="Poppins"/>
              </a:rPr>
              <a:t>Bluetooth</a:t>
            </a: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 directas por motivos de seguridad.</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71" name="Google Shape;971;p134"/>
          <p:cNvSpPr/>
          <p:nvPr/>
        </p:nvSpPr>
        <p:spPr>
          <a:xfrm>
            <a:off x="4599325" y="1840675"/>
            <a:ext cx="1920000" cy="1893000"/>
          </a:xfrm>
          <a:prstGeom prst="ellipse">
            <a:avLst/>
          </a:prstGeom>
          <a:noFill/>
          <a:ln w="9525" cap="flat" cmpd="sng">
            <a:solidFill>
              <a:srgbClr val="C3C6C8"/>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72" name="Google Shape;972;p134"/>
          <p:cNvSpPr/>
          <p:nvPr/>
        </p:nvSpPr>
        <p:spPr>
          <a:xfrm>
            <a:off x="4723800" y="2112175"/>
            <a:ext cx="1537500" cy="1464900"/>
          </a:xfrm>
          <a:prstGeom prst="ellipse">
            <a:avLst/>
          </a:prstGeom>
          <a:noFill/>
          <a:ln w="9525" cap="flat" cmpd="sng">
            <a:solidFill>
              <a:srgbClr val="C3C6C8"/>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73" name="Google Shape;973;p134"/>
          <p:cNvSpPr/>
          <p:nvPr/>
        </p:nvSpPr>
        <p:spPr>
          <a:xfrm>
            <a:off x="4925400" y="2264575"/>
            <a:ext cx="1134300" cy="1037100"/>
          </a:xfrm>
          <a:prstGeom prst="ellipse">
            <a:avLst/>
          </a:prstGeom>
          <a:noFill/>
          <a:ln w="9525" cap="flat" cmpd="sng">
            <a:solidFill>
              <a:srgbClr val="C3C6C8"/>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74" name="Google Shape;974;p134"/>
          <p:cNvSpPr/>
          <p:nvPr/>
        </p:nvSpPr>
        <p:spPr>
          <a:xfrm>
            <a:off x="5126250" y="2416975"/>
            <a:ext cx="732600" cy="740400"/>
          </a:xfrm>
          <a:prstGeom prst="ellipse">
            <a:avLst/>
          </a:prstGeom>
          <a:noFill/>
          <a:ln w="9525" cap="flat" cmpd="sng">
            <a:solidFill>
              <a:srgbClr val="C3C6C8"/>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975" name="Google Shape;975;p134"/>
          <p:cNvPicPr preferRelativeResize="0"/>
          <p:nvPr/>
        </p:nvPicPr>
        <p:blipFill rotWithShape="1">
          <a:blip r:embed="rId3">
            <a:alphaModFix/>
          </a:blip>
          <a:srcRect/>
          <a:stretch/>
        </p:blipFill>
        <p:spPr>
          <a:xfrm>
            <a:off x="5182931" y="2021232"/>
            <a:ext cx="243300" cy="243341"/>
          </a:xfrm>
          <a:prstGeom prst="rect">
            <a:avLst/>
          </a:prstGeom>
          <a:noFill/>
          <a:ln>
            <a:noFill/>
          </a:ln>
        </p:spPr>
      </p:pic>
      <p:cxnSp>
        <p:nvCxnSpPr>
          <p:cNvPr id="976" name="Google Shape;976;p134"/>
          <p:cNvCxnSpPr/>
          <p:nvPr/>
        </p:nvCxnSpPr>
        <p:spPr>
          <a:xfrm>
            <a:off x="5748428" y="2822936"/>
            <a:ext cx="1679400" cy="0"/>
          </a:xfrm>
          <a:prstGeom prst="straightConnector1">
            <a:avLst/>
          </a:prstGeom>
          <a:noFill/>
          <a:ln w="9525" cap="flat" cmpd="sng">
            <a:solidFill>
              <a:srgbClr val="C3C6C8"/>
            </a:solidFill>
            <a:prstDash val="dot"/>
            <a:round/>
            <a:headEnd type="none" w="sm" len="sm"/>
            <a:tailEnd type="none" w="sm" len="sm"/>
          </a:ln>
        </p:spPr>
      </p:cxnSp>
      <p:pic>
        <p:nvPicPr>
          <p:cNvPr id="977" name="Google Shape;977;p134"/>
          <p:cNvPicPr preferRelativeResize="0"/>
          <p:nvPr/>
        </p:nvPicPr>
        <p:blipFill rotWithShape="1">
          <a:blip r:embed="rId4">
            <a:alphaModFix/>
          </a:blip>
          <a:srcRect/>
          <a:stretch/>
        </p:blipFill>
        <p:spPr>
          <a:xfrm>
            <a:off x="4500336" y="2050678"/>
            <a:ext cx="2018988" cy="1464900"/>
          </a:xfrm>
          <a:prstGeom prst="rect">
            <a:avLst/>
          </a:prstGeom>
          <a:noFill/>
          <a:ln>
            <a:noFill/>
          </a:ln>
        </p:spPr>
      </p:pic>
      <p:pic>
        <p:nvPicPr>
          <p:cNvPr id="978" name="Google Shape;978;p134"/>
          <p:cNvPicPr preferRelativeResize="0"/>
          <p:nvPr/>
        </p:nvPicPr>
        <p:blipFill rotWithShape="1">
          <a:blip r:embed="rId5">
            <a:alphaModFix/>
          </a:blip>
          <a:srcRect/>
          <a:stretch/>
        </p:blipFill>
        <p:spPr>
          <a:xfrm>
            <a:off x="6748225" y="1467898"/>
            <a:ext cx="2019000" cy="2710065"/>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982"/>
        <p:cNvGrpSpPr/>
        <p:nvPr/>
      </p:nvGrpSpPr>
      <p:grpSpPr>
        <a:xfrm>
          <a:off x="0" y="0"/>
          <a:ext cx="0" cy="0"/>
          <a:chOff x="0" y="0"/>
          <a:chExt cx="0" cy="0"/>
        </a:xfrm>
      </p:grpSpPr>
      <p:sp>
        <p:nvSpPr>
          <p:cNvPr id="983" name="Google Shape;983;p135"/>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ym typeface="Poppins"/>
              </a:rPr>
              <a:t>TECNOLOGÍA </a:t>
            </a:r>
            <a:r>
              <a:rPr lang="en" dirty="0">
                <a:solidFill>
                  <a:srgbClr val="824DFA"/>
                </a:solidFill>
                <a:sym typeface="Poppins"/>
              </a:rPr>
              <a:t>EMPRESARIAL</a:t>
            </a:r>
            <a:endParaRPr dirty="0">
              <a:solidFill>
                <a:srgbClr val="824DFA"/>
              </a:solidFill>
              <a:sym typeface="Poppins"/>
            </a:endParaRPr>
          </a:p>
        </p:txBody>
      </p:sp>
      <p:sp>
        <p:nvSpPr>
          <p:cNvPr id="984" name="Google Shape;984;p135"/>
          <p:cNvSpPr txBox="1"/>
          <p:nvPr/>
        </p:nvSpPr>
        <p:spPr>
          <a:xfrm>
            <a:off x="7798200" y="1119900"/>
            <a:ext cx="872700" cy="593100"/>
          </a:xfrm>
          <a:prstGeom prst="rect">
            <a:avLst/>
          </a:prstGeom>
          <a:noFill/>
          <a:ln>
            <a:noFill/>
          </a:ln>
        </p:spPr>
        <p:txBody>
          <a:bodyPr spcFirstLastPara="1" wrap="square" lIns="12700" tIns="12700" rIns="12700" bIns="12700" anchor="ctr" anchorCtr="0">
            <a:noAutofit/>
          </a:bodyPr>
          <a:lstStyle/>
          <a:p>
            <a:pPr marL="0" marR="0" lvl="0" indent="0" algn="ctr" defTabSz="914400" rtl="0" eaLnBrk="1" fontAlgn="auto" latinLnBrk="0" hangingPunct="1">
              <a:lnSpc>
                <a:spcPct val="90000"/>
              </a:lnSpc>
              <a:spcBef>
                <a:spcPts val="0"/>
              </a:spcBef>
              <a:spcAft>
                <a:spcPts val="0"/>
              </a:spcAft>
              <a:buClr>
                <a:srgbClr val="000000"/>
              </a:buClr>
              <a:buSzPts val="1000"/>
              <a:buFont typeface="Arial"/>
              <a:buNone/>
              <a:tabLst/>
              <a:defRPr/>
            </a:pPr>
            <a:r>
              <a:rPr kumimoji="0" lang="en" sz="900" b="1" i="0" u="none" strike="noStrike" kern="0" cap="none" spc="0" normalizeH="0" baseline="0" noProof="0">
                <a:ln>
                  <a:noFill/>
                </a:ln>
                <a:solidFill>
                  <a:srgbClr val="FFFFFF"/>
                </a:solidFill>
                <a:effectLst/>
                <a:uLnTx/>
                <a:uFillTx/>
                <a:latin typeface="Poppins"/>
                <a:ea typeface="Poppins"/>
                <a:cs typeface="Poppins"/>
                <a:sym typeface="Poppins"/>
              </a:rPr>
              <a:t>TAMAÑO DE LA SALA</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85" name="Google Shape;985;p135"/>
          <p:cNvSpPr/>
          <p:nvPr/>
        </p:nvSpPr>
        <p:spPr>
          <a:xfrm>
            <a:off x="6650" y="1417300"/>
            <a:ext cx="9144000" cy="479100"/>
          </a:xfrm>
          <a:prstGeom prst="rect">
            <a:avLst/>
          </a:prstGeom>
          <a:solidFill>
            <a:srgbClr val="824EFA"/>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1"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86" name="Google Shape;986;p135"/>
          <p:cNvSpPr/>
          <p:nvPr/>
        </p:nvSpPr>
        <p:spPr>
          <a:xfrm>
            <a:off x="473913" y="1260275"/>
            <a:ext cx="3002700" cy="3379500"/>
          </a:xfrm>
          <a:prstGeom prst="parallelogram">
            <a:avLst>
              <a:gd name="adj" fmla="val 21952"/>
            </a:avLst>
          </a:prstGeom>
          <a:solidFill>
            <a:srgbClr val="FFFFFF"/>
          </a:solidFill>
          <a:ln w="9525" cap="flat" cmpd="sng">
            <a:solidFill>
              <a:srgbClr val="82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87" name="Google Shape;987;p135"/>
          <p:cNvSpPr/>
          <p:nvPr/>
        </p:nvSpPr>
        <p:spPr>
          <a:xfrm>
            <a:off x="2998050" y="1260275"/>
            <a:ext cx="2999100" cy="3379500"/>
          </a:xfrm>
          <a:prstGeom prst="parallelogram">
            <a:avLst>
              <a:gd name="adj" fmla="val 21952"/>
            </a:avLst>
          </a:prstGeom>
          <a:solidFill>
            <a:srgbClr val="FFFFFF"/>
          </a:solidFill>
          <a:ln w="9525" cap="flat" cmpd="sng">
            <a:solidFill>
              <a:srgbClr val="81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88" name="Google Shape;988;p135"/>
          <p:cNvSpPr/>
          <p:nvPr/>
        </p:nvSpPr>
        <p:spPr>
          <a:xfrm>
            <a:off x="5518587" y="1260288"/>
            <a:ext cx="2999100" cy="3379500"/>
          </a:xfrm>
          <a:prstGeom prst="parallelogram">
            <a:avLst>
              <a:gd name="adj" fmla="val 21952"/>
            </a:avLst>
          </a:prstGeom>
          <a:solidFill>
            <a:srgbClr val="FFFFFF"/>
          </a:solidFill>
          <a:ln w="9525" cap="flat" cmpd="sng">
            <a:solidFill>
              <a:srgbClr val="824EFA"/>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pic>
        <p:nvPicPr>
          <p:cNvPr id="989" name="Google Shape;989;p135"/>
          <p:cNvPicPr preferRelativeResize="0"/>
          <p:nvPr/>
        </p:nvPicPr>
        <p:blipFill rotWithShape="1">
          <a:blip r:embed="rId3">
            <a:alphaModFix/>
          </a:blip>
          <a:srcRect t="-7043"/>
          <a:stretch/>
        </p:blipFill>
        <p:spPr>
          <a:xfrm>
            <a:off x="1846062" y="1354513"/>
            <a:ext cx="652425" cy="698400"/>
          </a:xfrm>
          <a:prstGeom prst="rect">
            <a:avLst/>
          </a:prstGeom>
          <a:noFill/>
          <a:ln>
            <a:noFill/>
          </a:ln>
        </p:spPr>
      </p:pic>
      <p:pic>
        <p:nvPicPr>
          <p:cNvPr id="990" name="Google Shape;990;p135"/>
          <p:cNvPicPr preferRelativeResize="0"/>
          <p:nvPr/>
        </p:nvPicPr>
        <p:blipFill rotWithShape="1">
          <a:blip r:embed="rId4">
            <a:alphaModFix/>
          </a:blip>
          <a:srcRect b="23271"/>
          <a:stretch/>
        </p:blipFill>
        <p:spPr>
          <a:xfrm>
            <a:off x="4178562" y="1313900"/>
            <a:ext cx="1034325" cy="779650"/>
          </a:xfrm>
          <a:prstGeom prst="rect">
            <a:avLst/>
          </a:prstGeom>
          <a:noFill/>
          <a:ln>
            <a:noFill/>
          </a:ln>
        </p:spPr>
      </p:pic>
      <p:pic>
        <p:nvPicPr>
          <p:cNvPr id="991" name="Google Shape;991;p135"/>
          <p:cNvPicPr preferRelativeResize="0"/>
          <p:nvPr/>
        </p:nvPicPr>
        <p:blipFill rotWithShape="1">
          <a:blip r:embed="rId5">
            <a:alphaModFix/>
          </a:blip>
          <a:srcRect t="-7054"/>
          <a:stretch/>
        </p:blipFill>
        <p:spPr>
          <a:xfrm>
            <a:off x="6973971" y="1341013"/>
            <a:ext cx="652400" cy="698400"/>
          </a:xfrm>
          <a:prstGeom prst="rect">
            <a:avLst/>
          </a:prstGeom>
          <a:noFill/>
          <a:ln>
            <a:noFill/>
          </a:ln>
        </p:spPr>
      </p:pic>
      <p:sp>
        <p:nvSpPr>
          <p:cNvPr id="992" name="Google Shape;992;p135"/>
          <p:cNvSpPr txBox="1"/>
          <p:nvPr/>
        </p:nvSpPr>
        <p:spPr>
          <a:xfrm>
            <a:off x="986801" y="2093550"/>
            <a:ext cx="2205900" cy="594900"/>
          </a:xfrm>
          <a:prstGeom prst="rect">
            <a:avLst/>
          </a:prstGeom>
          <a:no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100" b="1" i="0" u="none" strike="noStrike" kern="0" cap="none" spc="0" normalizeH="0" baseline="0" noProof="0" dirty="0">
                <a:ln>
                  <a:noFill/>
                </a:ln>
                <a:solidFill>
                  <a:srgbClr val="000000"/>
                </a:solidFill>
                <a:effectLst/>
                <a:uLnTx/>
                <a:uFillTx/>
                <a:latin typeface="Poppins"/>
                <a:ea typeface="Poppins"/>
                <a:cs typeface="Poppins"/>
                <a:sym typeface="Poppins"/>
              </a:rPr>
              <a:t>SEÑAL ROBUSTA</a:t>
            </a:r>
            <a:endParaRPr kumimoji="0" sz="11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993" name="Google Shape;993;p135"/>
          <p:cNvSpPr txBox="1"/>
          <p:nvPr/>
        </p:nvSpPr>
        <p:spPr>
          <a:xfrm>
            <a:off x="3475701" y="2093550"/>
            <a:ext cx="2205900" cy="594900"/>
          </a:xfrm>
          <a:prstGeom prst="rect">
            <a:avLst/>
          </a:prstGeom>
          <a:no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100" b="1" i="0" u="none" strike="noStrike" kern="0" cap="none" spc="0" normalizeH="0" baseline="0" noProof="0">
                <a:ln>
                  <a:noFill/>
                </a:ln>
                <a:solidFill>
                  <a:srgbClr val="000000"/>
                </a:solidFill>
                <a:effectLst/>
                <a:uLnTx/>
                <a:uFillTx/>
                <a:latin typeface="Poppins"/>
                <a:ea typeface="Poppins"/>
                <a:cs typeface="Poppins"/>
                <a:sym typeface="Poppins"/>
              </a:rPr>
              <a:t>GRAN COMPATIBILIDAD</a:t>
            </a:r>
            <a:endParaRPr kumimoji="0" sz="11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94" name="Google Shape;994;p135"/>
          <p:cNvSpPr txBox="1"/>
          <p:nvPr/>
        </p:nvSpPr>
        <p:spPr>
          <a:xfrm>
            <a:off x="5997150" y="2167800"/>
            <a:ext cx="2325600" cy="594900"/>
          </a:xfrm>
          <a:prstGeom prst="rect">
            <a:avLst/>
          </a:prstGeom>
          <a:no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 sz="1100" b="1" i="0" u="none" strike="noStrike" kern="0" cap="none" spc="0" normalizeH="0" baseline="0" noProof="0">
                <a:ln>
                  <a:noFill/>
                </a:ln>
                <a:solidFill>
                  <a:srgbClr val="000000"/>
                </a:solidFill>
                <a:effectLst/>
                <a:uLnTx/>
                <a:uFillTx/>
                <a:latin typeface="Poppins"/>
                <a:ea typeface="Poppins"/>
                <a:cs typeface="Poppins"/>
                <a:sym typeface="Poppins"/>
              </a:rPr>
              <a:t>MODO ¨SOLO CONEXIONES SEGURAS¨</a:t>
            </a:r>
            <a:endParaRPr kumimoji="0" sz="11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95" name="Google Shape;995;p135"/>
          <p:cNvSpPr txBox="1"/>
          <p:nvPr/>
        </p:nvSpPr>
        <p:spPr>
          <a:xfrm>
            <a:off x="929025" y="2844850"/>
            <a:ext cx="2092500" cy="7395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Alta performance, sobre todo, en entornos inalámbricos ruidosos</a:t>
            </a:r>
            <a:endParaRPr kumimoji="0" sz="13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96" name="Google Shape;996;p135"/>
          <p:cNvSpPr txBox="1"/>
          <p:nvPr/>
        </p:nvSpPr>
        <p:spPr>
          <a:xfrm>
            <a:off x="3307175" y="2885600"/>
            <a:ext cx="2092500" cy="13986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Doble conectividad:</a:t>
            </a:r>
            <a:b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b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Logi Bolt +</a:t>
            </a:r>
            <a:r>
              <a:rPr kumimoji="0" lang="en" sz="1100" b="0" i="1" u="none" strike="noStrike" kern="0" cap="none" spc="0" normalizeH="0" baseline="0" noProof="0">
                <a:ln>
                  <a:noFill/>
                </a:ln>
                <a:solidFill>
                  <a:srgbClr val="000000"/>
                </a:solidFill>
                <a:effectLst/>
                <a:uLnTx/>
                <a:uFillTx/>
                <a:latin typeface="Poppins Light"/>
                <a:ea typeface="Poppins Light"/>
                <a:cs typeface="Poppins Light"/>
                <a:sym typeface="Poppins Light"/>
              </a:rPr>
              <a:t> Bluetooth</a:t>
            </a:r>
            <a:r>
              <a:rPr kumimoji="0" lang="en" sz="1100" b="0" i="0" u="none" strike="noStrike" kern="0" cap="none" spc="0" normalizeH="0" baseline="30000" noProof="0">
                <a:ln>
                  <a:noFill/>
                </a:ln>
                <a:solidFill>
                  <a:srgbClr val="000000"/>
                </a:solidFill>
                <a:effectLst/>
                <a:uLnTx/>
                <a:uFillTx/>
                <a:latin typeface="Poppins Light"/>
                <a:ea typeface="Poppins Light"/>
                <a:cs typeface="Poppins Light"/>
                <a:sym typeface="Poppins Light"/>
              </a:rPr>
              <a:t>Ⓡ</a:t>
            </a:r>
            <a:endParaRPr kumimoji="0" sz="11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Universalmente compatible comparado con la mayoría de marcas de componentes periféricos líderes del mercado</a:t>
            </a:r>
            <a:endParaRPr kumimoji="0" sz="11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997" name="Google Shape;997;p135"/>
          <p:cNvSpPr txBox="1"/>
          <p:nvPr/>
        </p:nvSpPr>
        <p:spPr>
          <a:xfrm>
            <a:off x="5862575" y="2891075"/>
            <a:ext cx="2092500" cy="1398600"/>
          </a:xfrm>
          <a:prstGeom prst="rect">
            <a:avLst/>
          </a:prstGeom>
          <a:noFill/>
          <a:ln>
            <a:noFill/>
          </a:ln>
        </p:spPr>
        <p:txBody>
          <a:bodyPr spcFirstLastPara="1" wrap="square"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Modo de seguridad 1, nivel 4 de </a:t>
            </a:r>
            <a:r>
              <a:rPr kumimoji="0" lang="en" sz="1100" b="0" i="1" u="none" strike="noStrike" kern="0" cap="none" spc="0" normalizeH="0" baseline="0" noProof="0">
                <a:ln>
                  <a:noFill/>
                </a:ln>
                <a:solidFill>
                  <a:srgbClr val="000000"/>
                </a:solidFill>
                <a:effectLst/>
                <a:uLnTx/>
                <a:uFillTx/>
                <a:latin typeface="Poppins Light"/>
                <a:ea typeface="Poppins Light"/>
                <a:cs typeface="Poppins Light"/>
                <a:sym typeface="Poppins Light"/>
              </a:rPr>
              <a:t>Bluetooth</a:t>
            </a:r>
            <a:r>
              <a:rPr kumimoji="0" lang="en" sz="1100" b="0" i="0" u="none" strike="noStrike" kern="0" cap="none" spc="0" normalizeH="0" baseline="30000" noProof="0">
                <a:ln>
                  <a:noFill/>
                </a:ln>
                <a:solidFill>
                  <a:srgbClr val="000000"/>
                </a:solidFill>
                <a:effectLst/>
                <a:uLnTx/>
                <a:uFillTx/>
                <a:latin typeface="Poppins Light"/>
                <a:ea typeface="Poppins Light"/>
                <a:cs typeface="Poppins Light"/>
                <a:sym typeface="Poppins Light"/>
              </a:rPr>
              <a:t>Ⓡ</a:t>
            </a: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 Low Energy, también conocido como el modo “Solo conexiones seguras”</a:t>
            </a:r>
            <a:endParaRPr kumimoji="0" sz="11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Para satisfacer las expectativas de seguridad</a:t>
            </a: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100" b="0" i="0" u="none" strike="noStrike" kern="0" cap="none" spc="0" normalizeH="0" baseline="0" noProof="0">
                <a:ln>
                  <a:noFill/>
                </a:ln>
                <a:solidFill>
                  <a:srgbClr val="000000"/>
                </a:solidFill>
                <a:effectLst/>
                <a:uLnTx/>
                <a:uFillTx/>
                <a:latin typeface="Poppins Light"/>
                <a:ea typeface="Poppins Light"/>
                <a:cs typeface="Poppins Light"/>
                <a:sym typeface="Poppins Light"/>
              </a:rPr>
              <a:t>empresarial</a:t>
            </a: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1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1002" name="Google Shape;1002;p136"/>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ym typeface="Poppins"/>
              </a:rPr>
              <a:t>SERIE DE PRODUCTOS CON </a:t>
            </a:r>
            <a:r>
              <a:rPr lang="en" dirty="0">
                <a:solidFill>
                  <a:srgbClr val="824DFA"/>
                </a:solidFill>
                <a:sym typeface="Poppins"/>
              </a:rPr>
              <a:t>LOGI BOLT</a:t>
            </a:r>
            <a:endParaRPr dirty="0">
              <a:solidFill>
                <a:srgbClr val="824DFA"/>
              </a:solidFill>
              <a:sym typeface="Poppins"/>
            </a:endParaRPr>
          </a:p>
        </p:txBody>
      </p:sp>
      <p:grpSp>
        <p:nvGrpSpPr>
          <p:cNvPr id="1003" name="Google Shape;1003;p136"/>
          <p:cNvGrpSpPr/>
          <p:nvPr/>
        </p:nvGrpSpPr>
        <p:grpSpPr>
          <a:xfrm>
            <a:off x="656750" y="1660550"/>
            <a:ext cx="2756975" cy="2604075"/>
            <a:chOff x="1021400" y="1671650"/>
            <a:chExt cx="2756975" cy="2604075"/>
          </a:xfrm>
        </p:grpSpPr>
        <p:pic>
          <p:nvPicPr>
            <p:cNvPr id="1004" name="Google Shape;1004;p136"/>
            <p:cNvPicPr preferRelativeResize="0"/>
            <p:nvPr/>
          </p:nvPicPr>
          <p:blipFill rotWithShape="1">
            <a:blip r:embed="rId3">
              <a:alphaModFix/>
            </a:blip>
            <a:srcRect/>
            <a:stretch/>
          </p:blipFill>
          <p:spPr>
            <a:xfrm>
              <a:off x="1021400" y="1671650"/>
              <a:ext cx="2756975" cy="1716424"/>
            </a:xfrm>
            <a:prstGeom prst="rect">
              <a:avLst/>
            </a:prstGeom>
            <a:noFill/>
            <a:ln>
              <a:noFill/>
            </a:ln>
          </p:spPr>
        </p:pic>
        <p:pic>
          <p:nvPicPr>
            <p:cNvPr id="1005" name="Google Shape;1005;p136"/>
            <p:cNvPicPr preferRelativeResize="0"/>
            <p:nvPr/>
          </p:nvPicPr>
          <p:blipFill rotWithShape="1">
            <a:blip r:embed="rId4">
              <a:alphaModFix/>
            </a:blip>
            <a:srcRect/>
            <a:stretch/>
          </p:blipFill>
          <p:spPr>
            <a:xfrm rot="-20">
              <a:off x="2304978" y="3226573"/>
              <a:ext cx="1049129" cy="1049150"/>
            </a:xfrm>
            <a:prstGeom prst="rect">
              <a:avLst/>
            </a:prstGeom>
            <a:noFill/>
            <a:ln>
              <a:noFill/>
            </a:ln>
          </p:spPr>
        </p:pic>
        <p:pic>
          <p:nvPicPr>
            <p:cNvPr id="1006" name="Google Shape;1006;p136"/>
            <p:cNvPicPr preferRelativeResize="0"/>
            <p:nvPr/>
          </p:nvPicPr>
          <p:blipFill rotWithShape="1">
            <a:blip r:embed="rId5">
              <a:alphaModFix/>
            </a:blip>
            <a:srcRect/>
            <a:stretch/>
          </p:blipFill>
          <p:spPr>
            <a:xfrm rot="-89">
              <a:off x="1840273" y="3369128"/>
              <a:ext cx="575209" cy="764036"/>
            </a:xfrm>
            <a:prstGeom prst="rect">
              <a:avLst/>
            </a:prstGeom>
            <a:noFill/>
            <a:ln>
              <a:noFill/>
            </a:ln>
          </p:spPr>
        </p:pic>
      </p:grpSp>
      <p:pic>
        <p:nvPicPr>
          <p:cNvPr id="1007" name="Google Shape;1007;p136"/>
          <p:cNvPicPr preferRelativeResize="0"/>
          <p:nvPr/>
        </p:nvPicPr>
        <p:blipFill rotWithShape="1">
          <a:blip r:embed="rId6">
            <a:alphaModFix/>
          </a:blip>
          <a:srcRect/>
          <a:stretch/>
        </p:blipFill>
        <p:spPr>
          <a:xfrm>
            <a:off x="3922125" y="2571744"/>
            <a:ext cx="2789474" cy="1570919"/>
          </a:xfrm>
          <a:prstGeom prst="rect">
            <a:avLst/>
          </a:prstGeom>
          <a:noFill/>
          <a:ln>
            <a:noFill/>
          </a:ln>
        </p:spPr>
      </p:pic>
      <p:pic>
        <p:nvPicPr>
          <p:cNvPr id="1008" name="Google Shape;1008;p136"/>
          <p:cNvPicPr preferRelativeResize="0"/>
          <p:nvPr/>
        </p:nvPicPr>
        <p:blipFill rotWithShape="1">
          <a:blip r:embed="rId7">
            <a:alphaModFix/>
          </a:blip>
          <a:srcRect/>
          <a:stretch/>
        </p:blipFill>
        <p:spPr>
          <a:xfrm>
            <a:off x="5896395" y="3927394"/>
            <a:ext cx="1136426" cy="670490"/>
          </a:xfrm>
          <a:prstGeom prst="rect">
            <a:avLst/>
          </a:prstGeom>
          <a:noFill/>
          <a:ln>
            <a:noFill/>
          </a:ln>
        </p:spPr>
      </p:pic>
      <p:pic>
        <p:nvPicPr>
          <p:cNvPr id="1009" name="Google Shape;1009;p136"/>
          <p:cNvPicPr preferRelativeResize="0"/>
          <p:nvPr/>
        </p:nvPicPr>
        <p:blipFill rotWithShape="1">
          <a:blip r:embed="rId8">
            <a:alphaModFix/>
          </a:blip>
          <a:srcRect/>
          <a:stretch/>
        </p:blipFill>
        <p:spPr>
          <a:xfrm>
            <a:off x="5112884" y="3963244"/>
            <a:ext cx="1136426" cy="672293"/>
          </a:xfrm>
          <a:prstGeom prst="rect">
            <a:avLst/>
          </a:prstGeom>
          <a:noFill/>
          <a:ln>
            <a:noFill/>
          </a:ln>
        </p:spPr>
      </p:pic>
      <p:pic>
        <p:nvPicPr>
          <p:cNvPr id="1010" name="Google Shape;1010;p136"/>
          <p:cNvPicPr preferRelativeResize="0"/>
          <p:nvPr/>
        </p:nvPicPr>
        <p:blipFill rotWithShape="1">
          <a:blip r:embed="rId9">
            <a:alphaModFix/>
          </a:blip>
          <a:srcRect/>
          <a:stretch/>
        </p:blipFill>
        <p:spPr>
          <a:xfrm>
            <a:off x="6843851" y="3114432"/>
            <a:ext cx="1006368" cy="670491"/>
          </a:xfrm>
          <a:prstGeom prst="rect">
            <a:avLst/>
          </a:prstGeom>
          <a:noFill/>
          <a:ln>
            <a:noFill/>
          </a:ln>
        </p:spPr>
      </p:pic>
      <p:pic>
        <p:nvPicPr>
          <p:cNvPr id="1011" name="Google Shape;1011;p136"/>
          <p:cNvPicPr preferRelativeResize="0"/>
          <p:nvPr/>
        </p:nvPicPr>
        <p:blipFill rotWithShape="1">
          <a:blip r:embed="rId10">
            <a:alphaModFix/>
          </a:blip>
          <a:srcRect t="17000" b="-17000"/>
          <a:stretch/>
        </p:blipFill>
        <p:spPr>
          <a:xfrm>
            <a:off x="5849379" y="1675851"/>
            <a:ext cx="3172969" cy="1791794"/>
          </a:xfrm>
          <a:prstGeom prst="rect">
            <a:avLst/>
          </a:prstGeom>
          <a:noFill/>
          <a:ln>
            <a:noFill/>
          </a:ln>
        </p:spPr>
      </p:pic>
      <p:pic>
        <p:nvPicPr>
          <p:cNvPr id="1012" name="Google Shape;1012;p136"/>
          <p:cNvPicPr preferRelativeResize="0"/>
          <p:nvPr/>
        </p:nvPicPr>
        <p:blipFill rotWithShape="1">
          <a:blip r:embed="rId11">
            <a:alphaModFix/>
          </a:blip>
          <a:srcRect t="24979" b="23002"/>
          <a:stretch/>
        </p:blipFill>
        <p:spPr>
          <a:xfrm>
            <a:off x="4050325" y="1660551"/>
            <a:ext cx="1608776" cy="836838"/>
          </a:xfrm>
          <a:prstGeom prst="rect">
            <a:avLst/>
          </a:prstGeom>
          <a:noFill/>
          <a:ln>
            <a:noFill/>
          </a:ln>
        </p:spPr>
      </p:pic>
      <p:sp>
        <p:nvSpPr>
          <p:cNvPr id="1013" name="Google Shape;1013;p136"/>
          <p:cNvSpPr txBox="1"/>
          <p:nvPr/>
        </p:nvSpPr>
        <p:spPr>
          <a:xfrm>
            <a:off x="720101" y="1044950"/>
            <a:ext cx="2196900" cy="5232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ERGO SERIES  </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FOR BUSINESS</a:t>
            </a:r>
            <a:endParaRPr kumimoji="0" sz="10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14" name="Google Shape;1014;p136"/>
          <p:cNvSpPr txBox="1"/>
          <p:nvPr/>
        </p:nvSpPr>
        <p:spPr>
          <a:xfrm>
            <a:off x="5366163" y="980275"/>
            <a:ext cx="2196900" cy="5232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MX MASTER SERIES </a:t>
            </a:r>
            <a:endParaRPr kumimoji="0" sz="14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1400" b="0" i="0" u="none" strike="noStrike" kern="0" cap="none" spc="0" normalizeH="0" baseline="0" noProof="0">
                <a:ln>
                  <a:noFill/>
                </a:ln>
                <a:solidFill>
                  <a:srgbClr val="000000"/>
                </a:solidFill>
                <a:effectLst/>
                <a:uLnTx/>
                <a:uFillTx/>
                <a:latin typeface="Poppins"/>
                <a:ea typeface="Poppins"/>
                <a:cs typeface="Poppins"/>
                <a:sym typeface="Poppins"/>
              </a:rPr>
              <a:t>FOR BUSINESS</a:t>
            </a:r>
            <a:endParaRPr kumimoji="0" sz="10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15" name="Google Shape;1015;p136"/>
          <p:cNvSpPr txBox="1"/>
          <p:nvPr/>
        </p:nvSpPr>
        <p:spPr>
          <a:xfrm>
            <a:off x="0" y="2661075"/>
            <a:ext cx="1006500" cy="603000"/>
          </a:xfrm>
          <a:prstGeom prst="rect">
            <a:avLst/>
          </a:prstGeom>
          <a:noFill/>
          <a:ln>
            <a:noFill/>
          </a:ln>
        </p:spPr>
        <p:txBody>
          <a:bodyPr spcFirstLastPara="1" wrap="square" lIns="27425" tIns="27425" rIns="27425" bIns="27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Teclado ERGO K860 </a:t>
            </a:r>
            <a:endParaRPr kumimoji="0" sz="7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for Business</a:t>
            </a:r>
            <a:endParaRPr kumimoji="0" sz="13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16" name="Google Shape;1016;p136"/>
          <p:cNvSpPr txBox="1"/>
          <p:nvPr/>
        </p:nvSpPr>
        <p:spPr>
          <a:xfrm>
            <a:off x="0" y="3691025"/>
            <a:ext cx="1365000" cy="486300"/>
          </a:xfrm>
          <a:prstGeom prst="rect">
            <a:avLst/>
          </a:prstGeom>
          <a:noFill/>
          <a:ln>
            <a:noFill/>
          </a:ln>
        </p:spPr>
        <p:txBody>
          <a:bodyPr spcFirstLastPara="1" wrap="square" lIns="27425" tIns="27425" rIns="27425" bIns="27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Mouse inalámbrico M575 Trackball for Business</a:t>
            </a:r>
            <a:endParaRPr kumimoji="0" sz="7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17" name="Google Shape;1017;p136"/>
          <p:cNvSpPr txBox="1"/>
          <p:nvPr/>
        </p:nvSpPr>
        <p:spPr>
          <a:xfrm>
            <a:off x="4208425" y="2427375"/>
            <a:ext cx="1365000" cy="233700"/>
          </a:xfrm>
          <a:prstGeom prst="rect">
            <a:avLst/>
          </a:prstGeom>
          <a:noFill/>
          <a:ln>
            <a:noFill/>
          </a:ln>
        </p:spPr>
        <p:txBody>
          <a:bodyPr spcFirstLastPara="1" wrap="square" lIns="27425" tIns="27425" rIns="27425" bIns="27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Keys Mini for Business</a:t>
            </a:r>
            <a:endParaRPr kumimoji="0" sz="7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18" name="Google Shape;1018;p136"/>
          <p:cNvSpPr txBox="1"/>
          <p:nvPr/>
        </p:nvSpPr>
        <p:spPr>
          <a:xfrm>
            <a:off x="4208425" y="3691025"/>
            <a:ext cx="1365000" cy="2337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Keys for Business</a:t>
            </a:r>
            <a:endParaRPr kumimoji="0" sz="7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1019" name="Google Shape;1019;p136"/>
          <p:cNvSpPr txBox="1"/>
          <p:nvPr/>
        </p:nvSpPr>
        <p:spPr>
          <a:xfrm>
            <a:off x="7424875" y="2845738"/>
            <a:ext cx="1365000" cy="233700"/>
          </a:xfrm>
          <a:prstGeom prst="rect">
            <a:avLst/>
          </a:prstGeom>
          <a:noFill/>
          <a:ln>
            <a:noFill/>
          </a:ln>
        </p:spPr>
        <p:txBody>
          <a:bodyPr spcFirstLastPara="1" wrap="square" lIns="27425" tIns="27425" rIns="27425" bIns="27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Combo MX Keys for Business</a:t>
            </a:r>
            <a:endParaRPr kumimoji="0" sz="7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1020" name="Google Shape;1020;p136"/>
          <p:cNvSpPr txBox="1"/>
          <p:nvPr/>
        </p:nvSpPr>
        <p:spPr>
          <a:xfrm>
            <a:off x="7424875" y="3691013"/>
            <a:ext cx="1365000" cy="233700"/>
          </a:xfrm>
          <a:prstGeom prst="rect">
            <a:avLst/>
          </a:prstGeom>
          <a:noFill/>
          <a:ln>
            <a:noFill/>
          </a:ln>
        </p:spPr>
        <p:txBody>
          <a:bodyPr spcFirstLastPara="1" wrap="square" lIns="27425" tIns="27425" rIns="27425" bIns="27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Master 3 for Business</a:t>
            </a:r>
            <a:endParaRPr kumimoji="0" sz="7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1021" name="Google Shape;1021;p136"/>
          <p:cNvSpPr txBox="1"/>
          <p:nvPr/>
        </p:nvSpPr>
        <p:spPr>
          <a:xfrm>
            <a:off x="6711600" y="4434300"/>
            <a:ext cx="1365000" cy="233700"/>
          </a:xfrm>
          <a:prstGeom prst="rect">
            <a:avLst/>
          </a:prstGeom>
          <a:noFill/>
          <a:ln>
            <a:noFill/>
          </a:ln>
        </p:spPr>
        <p:txBody>
          <a:bodyPr spcFirstLastPara="1" wrap="square" lIns="27425" tIns="27425" rIns="27425" bIns="27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 sz="7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Anywhere 3 for Business</a:t>
            </a:r>
            <a:endParaRPr kumimoji="0" sz="7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77"/>
        <p:cNvGrpSpPr/>
        <p:nvPr/>
      </p:nvGrpSpPr>
      <p:grpSpPr>
        <a:xfrm>
          <a:off x="0" y="0"/>
          <a:ext cx="0" cy="0"/>
          <a:chOff x="0" y="0"/>
          <a:chExt cx="0" cy="0"/>
        </a:xfrm>
      </p:grpSpPr>
      <p:sp>
        <p:nvSpPr>
          <p:cNvPr id="3478" name="Google Shape;3478;g101ed46427b_0_2293"/>
          <p:cNvSpPr txBox="1">
            <a:spLocks noGrp="1"/>
          </p:cNvSpPr>
          <p:nvPr>
            <p:ph type="ctrTitle"/>
          </p:nvPr>
        </p:nvSpPr>
        <p:spPr>
          <a:xfrm>
            <a:off x="685800" y="1254339"/>
            <a:ext cx="7772400" cy="264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s-AR" sz="6000" b="1" dirty="0">
                <a:solidFill>
                  <a:srgbClr val="FFFFFF"/>
                </a:solidFill>
                <a:latin typeface="Poppins"/>
                <a:ea typeface="Poppins"/>
                <a:cs typeface="Poppins"/>
                <a:sym typeface="Poppins"/>
              </a:rPr>
              <a:t>MX MASTER SERIES</a:t>
            </a:r>
            <a:endParaRPr sz="6000" b="1" dirty="0">
              <a:solidFill>
                <a:srgbClr val="FFFFFF"/>
              </a:solidFill>
              <a:latin typeface="Poppins"/>
              <a:ea typeface="Poppins"/>
              <a:cs typeface="Poppins"/>
              <a:sym typeface="Poppin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3483;g10152ed91d7_0_2327" descr="Presentamos la combinación MX Keys para empresa y MX Master 3 para empresa con reposamanos Es la herramienta clave para la productividad, y los usuarios con flujos de trabajo especializados obtienen la eficacia requerida para sus procedimientos avanzados." title="Combinación MX Keys para empresa - Combinación de ratón y teclado inalámbricos - es">
            <a:hlinkClick r:id="rId2"/>
            <a:extLst>
              <a:ext uri="{FF2B5EF4-FFF2-40B4-BE49-F238E27FC236}">
                <a16:creationId xmlns:a16="http://schemas.microsoft.com/office/drawing/2014/main" id="{B37C950B-E838-4E21-B7F7-8B3AC6575CA3}"/>
              </a:ext>
            </a:extLst>
          </p:cNvPr>
          <p:cNvPicPr preferRelativeResize="0"/>
          <p:nvPr/>
        </p:nvPicPr>
        <p:blipFill>
          <a:blip r:embed="rId3">
            <a:alphaModFix/>
          </a:blip>
          <a:stretch>
            <a:fillRect/>
          </a:stretch>
        </p:blipFill>
        <p:spPr>
          <a:xfrm>
            <a:off x="928194" y="-1"/>
            <a:ext cx="6844208" cy="5143501"/>
          </a:xfrm>
          <a:prstGeom prst="rect">
            <a:avLst/>
          </a:prstGeom>
          <a:noFill/>
          <a:ln>
            <a:noFill/>
          </a:ln>
        </p:spPr>
      </p:pic>
    </p:spTree>
    <p:extLst>
      <p:ext uri="{BB962C8B-B14F-4D97-AF65-F5344CB8AC3E}">
        <p14:creationId xmlns:p14="http://schemas.microsoft.com/office/powerpoint/2010/main" val="369027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1002" name="Google Shape;1002;p136"/>
          <p:cNvSpPr txBox="1"/>
          <p:nvPr/>
        </p:nvSpPr>
        <p:spPr>
          <a:xfrm>
            <a:off x="431375" y="315300"/>
            <a:ext cx="7844100" cy="330852"/>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s-ES" dirty="0">
                <a:sym typeface="Poppins"/>
              </a:rPr>
              <a:t>MX KEYS FOR BUSINESS</a:t>
            </a:r>
            <a:endParaRPr lang="es-ES" dirty="0">
              <a:solidFill>
                <a:srgbClr val="824DFA"/>
              </a:solidFill>
              <a:sym typeface="Poppins"/>
            </a:endParaRPr>
          </a:p>
        </p:txBody>
      </p:sp>
      <p:sp>
        <p:nvSpPr>
          <p:cNvPr id="22" name="Google Shape;3495;gfc324721e2_0_2430">
            <a:extLst>
              <a:ext uri="{FF2B5EF4-FFF2-40B4-BE49-F238E27FC236}">
                <a16:creationId xmlns:a16="http://schemas.microsoft.com/office/drawing/2014/main" id="{64C25050-1400-4D72-B073-6ABB76ABA1C6}"/>
              </a:ext>
            </a:extLst>
          </p:cNvPr>
          <p:cNvSpPr txBox="1"/>
          <p:nvPr/>
        </p:nvSpPr>
        <p:spPr>
          <a:xfrm>
            <a:off x="431375" y="1845000"/>
            <a:ext cx="2080005" cy="1453500"/>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rPr>
              <a:t>Teclas para pulsaciones perfectas </a:t>
            </a:r>
            <a:endParaRPr kumimoji="0"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es-AR"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rPr>
            </a:br>
            <a:r>
              <a:rPr kumimoji="0" lang="es-AR"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rPr>
              <a:t>Confort, estabilidad y precisión </a:t>
            </a:r>
            <a:endParaRPr kumimoji="0" b="0" i="0" u="none" strike="noStrike" kern="0" cap="none" spc="0" normalizeH="0" baseline="0" noProof="0" dirty="0">
              <a:ln>
                <a:noFill/>
              </a:ln>
              <a:solidFill>
                <a:srgbClr val="000000"/>
              </a:solidFill>
              <a:effectLst/>
              <a:uLnTx/>
              <a:uFillTx/>
              <a:latin typeface="Arial"/>
              <a:cs typeface="Arial"/>
              <a:sym typeface="Arial"/>
            </a:endParaRPr>
          </a:p>
        </p:txBody>
      </p:sp>
      <p:pic>
        <p:nvPicPr>
          <p:cNvPr id="23" name="Google Shape;3489;gfc324721e2_0_2430">
            <a:extLst>
              <a:ext uri="{FF2B5EF4-FFF2-40B4-BE49-F238E27FC236}">
                <a16:creationId xmlns:a16="http://schemas.microsoft.com/office/drawing/2014/main" id="{CBFFE635-EEA4-42DB-AF3C-30CC7AB191FC}"/>
              </a:ext>
            </a:extLst>
          </p:cNvPr>
          <p:cNvPicPr preferRelativeResize="0"/>
          <p:nvPr/>
        </p:nvPicPr>
        <p:blipFill rotWithShape="1">
          <a:blip r:embed="rId3">
            <a:alphaModFix/>
          </a:blip>
          <a:srcRect r="21494"/>
          <a:stretch/>
        </p:blipFill>
        <p:spPr>
          <a:xfrm>
            <a:off x="1789490" y="994088"/>
            <a:ext cx="6163800" cy="3807900"/>
          </a:xfrm>
          <a:prstGeom prst="rect">
            <a:avLst/>
          </a:prstGeom>
          <a:noFill/>
          <a:ln>
            <a:noFill/>
          </a:ln>
        </p:spPr>
      </p:pic>
      <p:cxnSp>
        <p:nvCxnSpPr>
          <p:cNvPr id="30" name="Google Shape;483;p74">
            <a:extLst>
              <a:ext uri="{FF2B5EF4-FFF2-40B4-BE49-F238E27FC236}">
                <a16:creationId xmlns:a16="http://schemas.microsoft.com/office/drawing/2014/main" id="{7DF4D628-EA75-40C1-A61C-5BA27F179FD8}"/>
              </a:ext>
            </a:extLst>
          </p:cNvPr>
          <p:cNvCxnSpPr>
            <a:cxnSpLocks/>
          </p:cNvCxnSpPr>
          <p:nvPr/>
        </p:nvCxnSpPr>
        <p:spPr>
          <a:xfrm flipV="1">
            <a:off x="3667332" y="1345842"/>
            <a:ext cx="0" cy="695460"/>
          </a:xfrm>
          <a:prstGeom prst="straightConnector1">
            <a:avLst/>
          </a:prstGeom>
          <a:noFill/>
          <a:ln w="9525" cap="flat" cmpd="sng">
            <a:solidFill>
              <a:srgbClr val="FF7F2C"/>
            </a:solidFill>
            <a:prstDash val="solid"/>
            <a:round/>
            <a:headEnd type="oval" w="lg" len="lg"/>
            <a:tailEnd type="oval" w="lg" len="lg"/>
          </a:ln>
        </p:spPr>
      </p:cxnSp>
      <p:cxnSp>
        <p:nvCxnSpPr>
          <p:cNvPr id="33" name="Google Shape;483;p74">
            <a:extLst>
              <a:ext uri="{FF2B5EF4-FFF2-40B4-BE49-F238E27FC236}">
                <a16:creationId xmlns:a16="http://schemas.microsoft.com/office/drawing/2014/main" id="{7125456C-ADB3-4EDF-8F32-28491C7860F2}"/>
              </a:ext>
            </a:extLst>
          </p:cNvPr>
          <p:cNvCxnSpPr>
            <a:cxnSpLocks/>
          </p:cNvCxnSpPr>
          <p:nvPr/>
        </p:nvCxnSpPr>
        <p:spPr>
          <a:xfrm flipV="1">
            <a:off x="3245450" y="2794715"/>
            <a:ext cx="0" cy="1657032"/>
          </a:xfrm>
          <a:prstGeom prst="straightConnector1">
            <a:avLst/>
          </a:prstGeom>
          <a:noFill/>
          <a:ln w="9525" cap="flat" cmpd="sng">
            <a:solidFill>
              <a:srgbClr val="FF7F2C"/>
            </a:solidFill>
            <a:prstDash val="solid"/>
            <a:round/>
            <a:headEnd type="oval" w="lg" len="lg"/>
            <a:tailEnd type="oval" w="lg" len="lg"/>
          </a:ln>
        </p:spPr>
      </p:cxnSp>
      <p:sp>
        <p:nvSpPr>
          <p:cNvPr id="36" name="Google Shape;3491;gfc324721e2_0_2430">
            <a:extLst>
              <a:ext uri="{FF2B5EF4-FFF2-40B4-BE49-F238E27FC236}">
                <a16:creationId xmlns:a16="http://schemas.microsoft.com/office/drawing/2014/main" id="{0326E7B2-381C-4348-A991-CE2C09AE1B3F}"/>
              </a:ext>
            </a:extLst>
          </p:cNvPr>
          <p:cNvSpPr txBox="1"/>
          <p:nvPr/>
        </p:nvSpPr>
        <p:spPr>
          <a:xfrm>
            <a:off x="1532787" y="846294"/>
            <a:ext cx="2121300" cy="597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s-AR" sz="1000" b="1" dirty="0">
                <a:latin typeface="Poppins"/>
                <a:ea typeface="Poppins"/>
                <a:cs typeface="Poppins"/>
                <a:sym typeface="Poppins"/>
              </a:rPr>
              <a:t>EXPERIENCIA DE ESCRITURA SUPERIOR</a:t>
            </a:r>
            <a:endParaRPr sz="1000" b="1" dirty="0">
              <a:latin typeface="Poppins"/>
              <a:ea typeface="Poppins"/>
              <a:cs typeface="Poppins"/>
              <a:sym typeface="Poppins"/>
            </a:endParaRPr>
          </a:p>
          <a:p>
            <a:pPr marL="0" lvl="0" indent="0" algn="r" rtl="0">
              <a:spcBef>
                <a:spcPts val="0"/>
              </a:spcBef>
              <a:spcAft>
                <a:spcPts val="0"/>
              </a:spcAft>
              <a:buClr>
                <a:schemeClr val="dk1"/>
              </a:buClr>
              <a:buSzPts val="1100"/>
              <a:buFont typeface="Arial"/>
              <a:buNone/>
            </a:pPr>
            <a:r>
              <a:rPr lang="es-AR" sz="800" dirty="0">
                <a:latin typeface="Poppins"/>
                <a:ea typeface="Poppins"/>
                <a:cs typeface="Poppins"/>
                <a:sym typeface="Poppins"/>
              </a:rPr>
              <a:t>Escritura fina y fluida, con</a:t>
            </a:r>
            <a:endParaRPr sz="800" dirty="0">
              <a:latin typeface="Poppins"/>
              <a:ea typeface="Poppins"/>
              <a:cs typeface="Poppins"/>
              <a:sym typeface="Poppins"/>
            </a:endParaRPr>
          </a:p>
          <a:p>
            <a:pPr marL="0" lvl="0" indent="0" algn="r" rtl="0">
              <a:spcBef>
                <a:spcPts val="0"/>
              </a:spcBef>
              <a:spcAft>
                <a:spcPts val="0"/>
              </a:spcAft>
              <a:buClr>
                <a:schemeClr val="dk1"/>
              </a:buClr>
              <a:buSzPts val="1100"/>
              <a:buFont typeface="Arial"/>
              <a:buNone/>
            </a:pPr>
            <a:r>
              <a:rPr lang="es-AR" sz="800" dirty="0">
                <a:latin typeface="Poppins"/>
                <a:ea typeface="Poppins"/>
                <a:cs typeface="Poppins"/>
                <a:sym typeface="Poppins"/>
              </a:rPr>
              <a:t>gran respuesta táctil</a:t>
            </a:r>
            <a:endParaRPr sz="800" dirty="0">
              <a:latin typeface="Poppins"/>
              <a:ea typeface="Poppins"/>
              <a:cs typeface="Poppins"/>
              <a:sym typeface="Poppins"/>
            </a:endParaRPr>
          </a:p>
          <a:p>
            <a:pPr marL="0" lvl="0" indent="0" algn="r" rtl="0">
              <a:spcBef>
                <a:spcPts val="0"/>
              </a:spcBef>
              <a:spcAft>
                <a:spcPts val="0"/>
              </a:spcAft>
              <a:buNone/>
            </a:pPr>
            <a:endParaRPr sz="800" dirty="0">
              <a:latin typeface="Poppins"/>
              <a:ea typeface="Poppins"/>
              <a:cs typeface="Poppins"/>
              <a:sym typeface="Poppins"/>
            </a:endParaRPr>
          </a:p>
          <a:p>
            <a:pPr marL="0" lvl="0" indent="0" algn="r" rtl="0">
              <a:spcBef>
                <a:spcPts val="0"/>
              </a:spcBef>
              <a:spcAft>
                <a:spcPts val="0"/>
              </a:spcAft>
              <a:buNone/>
            </a:pPr>
            <a:endParaRPr sz="800" dirty="0">
              <a:latin typeface="Poppins"/>
              <a:ea typeface="Poppins"/>
              <a:cs typeface="Poppins"/>
              <a:sym typeface="Poppins"/>
            </a:endParaRPr>
          </a:p>
        </p:txBody>
      </p:sp>
      <p:sp>
        <p:nvSpPr>
          <p:cNvPr id="37" name="Google Shape;3496;gfc324721e2_0_2430">
            <a:extLst>
              <a:ext uri="{FF2B5EF4-FFF2-40B4-BE49-F238E27FC236}">
                <a16:creationId xmlns:a16="http://schemas.microsoft.com/office/drawing/2014/main" id="{471E6C62-9007-4889-9A06-BDE24052AFB1}"/>
              </a:ext>
            </a:extLst>
          </p:cNvPr>
          <p:cNvSpPr txBox="1"/>
          <p:nvPr/>
        </p:nvSpPr>
        <p:spPr>
          <a:xfrm>
            <a:off x="1385019" y="4297206"/>
            <a:ext cx="1823100" cy="597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s-AR" sz="1000" b="1" dirty="0">
                <a:latin typeface="Poppins"/>
                <a:ea typeface="Poppins"/>
                <a:cs typeface="Poppins"/>
                <a:sym typeface="Poppins"/>
              </a:rPr>
              <a:t>BACKLIT KEYS</a:t>
            </a:r>
            <a:endParaRPr sz="1000" b="1" dirty="0">
              <a:latin typeface="Poppins"/>
              <a:ea typeface="Poppins"/>
              <a:cs typeface="Poppins"/>
              <a:sym typeface="Poppins"/>
            </a:endParaRPr>
          </a:p>
          <a:p>
            <a:pPr marL="0" lvl="0" indent="0" algn="r" rtl="0">
              <a:spcBef>
                <a:spcPts val="0"/>
              </a:spcBef>
              <a:spcAft>
                <a:spcPts val="0"/>
              </a:spcAft>
              <a:buClr>
                <a:srgbClr val="000000"/>
              </a:buClr>
              <a:buSzPts val="1100"/>
              <a:buFont typeface="Arial"/>
              <a:buNone/>
            </a:pPr>
            <a:r>
              <a:rPr lang="es-AR" sz="800" dirty="0">
                <a:latin typeface="Poppins"/>
                <a:ea typeface="Poppins"/>
                <a:cs typeface="Poppins"/>
                <a:sym typeface="Poppins"/>
              </a:rPr>
              <a:t>Retroiluminación inteligente</a:t>
            </a:r>
            <a:endParaRPr sz="800" dirty="0">
              <a:latin typeface="Poppins"/>
              <a:ea typeface="Poppins"/>
              <a:cs typeface="Poppins"/>
              <a:sym typeface="Poppins"/>
            </a:endParaRPr>
          </a:p>
          <a:p>
            <a:pPr marL="0" lvl="0" indent="0" algn="r" rtl="0">
              <a:spcBef>
                <a:spcPts val="0"/>
              </a:spcBef>
              <a:spcAft>
                <a:spcPts val="0"/>
              </a:spcAft>
              <a:buNone/>
            </a:pPr>
            <a:endParaRPr sz="800" dirty="0">
              <a:latin typeface="Poppins"/>
              <a:ea typeface="Poppins"/>
              <a:cs typeface="Poppins"/>
              <a:sym typeface="Poppins"/>
            </a:endParaRPr>
          </a:p>
        </p:txBody>
      </p:sp>
      <p:pic>
        <p:nvPicPr>
          <p:cNvPr id="38" name="Google Shape;3509;gfc324721e2_0_2430">
            <a:extLst>
              <a:ext uri="{FF2B5EF4-FFF2-40B4-BE49-F238E27FC236}">
                <a16:creationId xmlns:a16="http://schemas.microsoft.com/office/drawing/2014/main" id="{18D93325-2F0B-4F55-8AB0-96B8136389C1}"/>
              </a:ext>
            </a:extLst>
          </p:cNvPr>
          <p:cNvPicPr preferRelativeResize="0"/>
          <p:nvPr/>
        </p:nvPicPr>
        <p:blipFill rotWithShape="1">
          <a:blip r:embed="rId4">
            <a:alphaModFix/>
          </a:blip>
          <a:srcRect/>
          <a:stretch/>
        </p:blipFill>
        <p:spPr>
          <a:xfrm>
            <a:off x="7870161" y="1917279"/>
            <a:ext cx="975200" cy="1308942"/>
          </a:xfrm>
          <a:prstGeom prst="rect">
            <a:avLst/>
          </a:prstGeom>
          <a:noFill/>
          <a:ln>
            <a:noFill/>
          </a:ln>
        </p:spPr>
      </p:pic>
      <p:cxnSp>
        <p:nvCxnSpPr>
          <p:cNvPr id="42" name="Google Shape;483;p74">
            <a:extLst>
              <a:ext uri="{FF2B5EF4-FFF2-40B4-BE49-F238E27FC236}">
                <a16:creationId xmlns:a16="http://schemas.microsoft.com/office/drawing/2014/main" id="{49C0D185-BD34-4698-B398-62F54045D1BE}"/>
              </a:ext>
            </a:extLst>
          </p:cNvPr>
          <p:cNvCxnSpPr>
            <a:cxnSpLocks/>
          </p:cNvCxnSpPr>
          <p:nvPr/>
        </p:nvCxnSpPr>
        <p:spPr>
          <a:xfrm flipV="1">
            <a:off x="6273157" y="1047264"/>
            <a:ext cx="0" cy="695460"/>
          </a:xfrm>
          <a:prstGeom prst="straightConnector1">
            <a:avLst/>
          </a:prstGeom>
          <a:noFill/>
          <a:ln w="9525" cap="flat" cmpd="sng">
            <a:solidFill>
              <a:srgbClr val="FF7F2C"/>
            </a:solidFill>
            <a:prstDash val="solid"/>
            <a:round/>
            <a:headEnd type="oval" w="lg" len="lg"/>
            <a:tailEnd type="oval" w="lg" len="lg"/>
          </a:ln>
        </p:spPr>
      </p:cxnSp>
      <p:sp>
        <p:nvSpPr>
          <p:cNvPr id="43" name="Google Shape;3493;gfc324721e2_0_2430">
            <a:extLst>
              <a:ext uri="{FF2B5EF4-FFF2-40B4-BE49-F238E27FC236}">
                <a16:creationId xmlns:a16="http://schemas.microsoft.com/office/drawing/2014/main" id="{23869787-DFF1-4717-9D36-380D0CB0E919}"/>
              </a:ext>
            </a:extLst>
          </p:cNvPr>
          <p:cNvSpPr txBox="1"/>
          <p:nvPr/>
        </p:nvSpPr>
        <p:spPr>
          <a:xfrm>
            <a:off x="6402516" y="748464"/>
            <a:ext cx="1731600" cy="59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AR" sz="1000" b="1" dirty="0">
                <a:latin typeface="Poppins"/>
                <a:ea typeface="Poppins"/>
                <a:cs typeface="Poppins"/>
                <a:sym typeface="Poppins"/>
              </a:rPr>
              <a:t>CABLE USB TIP0-C</a:t>
            </a:r>
            <a:endParaRPr sz="1000" b="1" dirty="0">
              <a:latin typeface="Poppins"/>
              <a:ea typeface="Poppins"/>
              <a:cs typeface="Poppins"/>
              <a:sym typeface="Poppins"/>
            </a:endParaRPr>
          </a:p>
          <a:p>
            <a:pPr marL="0" lvl="0" indent="0" algn="l" rtl="0">
              <a:spcBef>
                <a:spcPts val="0"/>
              </a:spcBef>
              <a:spcAft>
                <a:spcPts val="0"/>
              </a:spcAft>
              <a:buClr>
                <a:srgbClr val="000000"/>
              </a:buClr>
              <a:buSzPts val="1100"/>
              <a:buFont typeface="Arial"/>
              <a:buNone/>
            </a:pPr>
            <a:r>
              <a:rPr lang="es-AR" sz="800" dirty="0">
                <a:latin typeface="Poppins"/>
                <a:ea typeface="Poppins"/>
                <a:cs typeface="Poppins"/>
                <a:sym typeface="Poppins"/>
              </a:rPr>
              <a:t>Cargue su teclado, mouse o teléfono con el mismo cable</a:t>
            </a:r>
            <a:endParaRPr sz="900" dirty="0">
              <a:latin typeface="Poppins"/>
              <a:ea typeface="Poppins"/>
              <a:cs typeface="Poppins"/>
              <a:sym typeface="Poppins"/>
            </a:endParaRPr>
          </a:p>
          <a:p>
            <a:pPr marL="0" lvl="0" indent="0" algn="l" rtl="0">
              <a:spcBef>
                <a:spcPts val="0"/>
              </a:spcBef>
              <a:spcAft>
                <a:spcPts val="0"/>
              </a:spcAft>
              <a:buNone/>
            </a:pPr>
            <a:endParaRPr sz="900" dirty="0">
              <a:latin typeface="Poppins"/>
              <a:ea typeface="Poppins"/>
              <a:cs typeface="Poppins"/>
              <a:sym typeface="Poppins"/>
            </a:endParaRPr>
          </a:p>
        </p:txBody>
      </p:sp>
      <p:sp>
        <p:nvSpPr>
          <p:cNvPr id="44" name="Google Shape;3492;gfc324721e2_0_2430">
            <a:extLst>
              <a:ext uri="{FF2B5EF4-FFF2-40B4-BE49-F238E27FC236}">
                <a16:creationId xmlns:a16="http://schemas.microsoft.com/office/drawing/2014/main" id="{99D98F42-B2CA-40DC-A0C4-AE56B39A182B}"/>
              </a:ext>
            </a:extLst>
          </p:cNvPr>
          <p:cNvSpPr txBox="1"/>
          <p:nvPr/>
        </p:nvSpPr>
        <p:spPr>
          <a:xfrm>
            <a:off x="4231057" y="4257564"/>
            <a:ext cx="2042100" cy="597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s-AR" sz="1000" b="1" dirty="0">
                <a:latin typeface="Poppins"/>
                <a:ea typeface="Poppins"/>
                <a:cs typeface="Poppins"/>
                <a:sym typeface="Poppins"/>
              </a:rPr>
              <a:t>MÁXIMO CONFORT</a:t>
            </a:r>
            <a:endParaRPr sz="1000" b="1" dirty="0">
              <a:latin typeface="Poppins"/>
              <a:ea typeface="Poppins"/>
              <a:cs typeface="Poppins"/>
              <a:sym typeface="Poppins"/>
            </a:endParaRPr>
          </a:p>
          <a:p>
            <a:pPr marL="0" lvl="0" indent="0" algn="r" rtl="0">
              <a:spcBef>
                <a:spcPts val="0"/>
              </a:spcBef>
              <a:spcAft>
                <a:spcPts val="0"/>
              </a:spcAft>
              <a:buNone/>
            </a:pPr>
            <a:r>
              <a:rPr lang="es-AR" sz="1000" dirty="0">
                <a:latin typeface="Poppins"/>
                <a:ea typeface="Poppins"/>
                <a:cs typeface="Poppins"/>
                <a:sym typeface="Poppins"/>
              </a:rPr>
              <a:t>(MX </a:t>
            </a:r>
            <a:r>
              <a:rPr lang="es-AR" sz="1000" dirty="0" err="1">
                <a:latin typeface="Poppins"/>
                <a:ea typeface="Poppins"/>
                <a:cs typeface="Poppins"/>
                <a:sym typeface="Poppins"/>
              </a:rPr>
              <a:t>Keys</a:t>
            </a:r>
            <a:r>
              <a:rPr lang="es-AR" sz="1000" dirty="0">
                <a:latin typeface="Poppins"/>
                <a:ea typeface="Poppins"/>
                <a:cs typeface="Poppins"/>
                <a:sym typeface="Poppins"/>
              </a:rPr>
              <a:t> Combo o solo)</a:t>
            </a:r>
            <a:endParaRPr sz="1000" dirty="0">
              <a:latin typeface="Poppins"/>
              <a:ea typeface="Poppins"/>
              <a:cs typeface="Poppins"/>
              <a:sym typeface="Poppins"/>
            </a:endParaRPr>
          </a:p>
          <a:p>
            <a:pPr marL="0" lvl="0" indent="0" algn="r" rtl="0">
              <a:spcBef>
                <a:spcPts val="0"/>
              </a:spcBef>
              <a:spcAft>
                <a:spcPts val="0"/>
              </a:spcAft>
              <a:buClr>
                <a:srgbClr val="000000"/>
              </a:buClr>
              <a:buSzPts val="1100"/>
              <a:buFont typeface="Arial"/>
              <a:buNone/>
            </a:pPr>
            <a:r>
              <a:rPr lang="es-AR" sz="800" dirty="0">
                <a:latin typeface="Poppins"/>
                <a:ea typeface="Poppins"/>
                <a:cs typeface="Poppins"/>
                <a:sym typeface="Poppins"/>
              </a:rPr>
              <a:t>El </a:t>
            </a:r>
            <a:r>
              <a:rPr lang="es-AR" sz="800" dirty="0" err="1">
                <a:latin typeface="Poppins"/>
                <a:ea typeface="Poppins"/>
                <a:cs typeface="Poppins"/>
                <a:sym typeface="Poppins"/>
              </a:rPr>
              <a:t>reposamanos</a:t>
            </a:r>
            <a:r>
              <a:rPr lang="es-AR" sz="800" dirty="0">
                <a:latin typeface="Poppins"/>
                <a:ea typeface="Poppins"/>
                <a:cs typeface="Poppins"/>
                <a:sym typeface="Poppins"/>
              </a:rPr>
              <a:t> aporta mayor comodidad a un largo día.</a:t>
            </a:r>
            <a:endParaRPr sz="900" dirty="0">
              <a:latin typeface="Poppins"/>
              <a:ea typeface="Poppins"/>
              <a:cs typeface="Poppins"/>
              <a:sym typeface="Poppins"/>
            </a:endParaRPr>
          </a:p>
        </p:txBody>
      </p:sp>
      <p:cxnSp>
        <p:nvCxnSpPr>
          <p:cNvPr id="45" name="Google Shape;483;p74">
            <a:extLst>
              <a:ext uri="{FF2B5EF4-FFF2-40B4-BE49-F238E27FC236}">
                <a16:creationId xmlns:a16="http://schemas.microsoft.com/office/drawing/2014/main" id="{8A5B25D8-4505-40E2-A168-C61896A6CA40}"/>
              </a:ext>
            </a:extLst>
          </p:cNvPr>
          <p:cNvCxnSpPr>
            <a:cxnSpLocks/>
          </p:cNvCxnSpPr>
          <p:nvPr/>
        </p:nvCxnSpPr>
        <p:spPr>
          <a:xfrm flipV="1">
            <a:off x="6273157" y="3860904"/>
            <a:ext cx="0" cy="695460"/>
          </a:xfrm>
          <a:prstGeom prst="straightConnector1">
            <a:avLst/>
          </a:prstGeom>
          <a:noFill/>
          <a:ln w="9525" cap="flat" cmpd="sng">
            <a:solidFill>
              <a:srgbClr val="FF7F2C"/>
            </a:solidFill>
            <a:prstDash val="solid"/>
            <a:round/>
            <a:headEnd type="oval" w="lg" len="lg"/>
            <a:tailEnd type="oval" w="lg" len="lg"/>
          </a:ln>
        </p:spPr>
      </p:cxnSp>
      <p:cxnSp>
        <p:nvCxnSpPr>
          <p:cNvPr id="46" name="Google Shape;483;p74">
            <a:extLst>
              <a:ext uri="{FF2B5EF4-FFF2-40B4-BE49-F238E27FC236}">
                <a16:creationId xmlns:a16="http://schemas.microsoft.com/office/drawing/2014/main" id="{F05CEF69-14BC-49F8-B0D6-0BEDCE286EDA}"/>
              </a:ext>
            </a:extLst>
          </p:cNvPr>
          <p:cNvCxnSpPr>
            <a:cxnSpLocks/>
          </p:cNvCxnSpPr>
          <p:nvPr/>
        </p:nvCxnSpPr>
        <p:spPr>
          <a:xfrm flipV="1">
            <a:off x="8473298" y="3029579"/>
            <a:ext cx="0" cy="695460"/>
          </a:xfrm>
          <a:prstGeom prst="straightConnector1">
            <a:avLst/>
          </a:prstGeom>
          <a:noFill/>
          <a:ln w="9525" cap="flat" cmpd="sng">
            <a:solidFill>
              <a:srgbClr val="FF7F2C"/>
            </a:solidFill>
            <a:prstDash val="solid"/>
            <a:round/>
            <a:headEnd type="oval" w="lg" len="lg"/>
            <a:tailEnd type="oval" w="lg" len="lg"/>
          </a:ln>
        </p:spPr>
      </p:cxnSp>
      <p:sp>
        <p:nvSpPr>
          <p:cNvPr id="47" name="Google Shape;3497;gfc324721e2_0_2430">
            <a:extLst>
              <a:ext uri="{FF2B5EF4-FFF2-40B4-BE49-F238E27FC236}">
                <a16:creationId xmlns:a16="http://schemas.microsoft.com/office/drawing/2014/main" id="{0DD1AA8F-4CBE-46E8-9636-AB80DD89B3AD}"/>
              </a:ext>
            </a:extLst>
          </p:cNvPr>
          <p:cNvSpPr txBox="1"/>
          <p:nvPr/>
        </p:nvSpPr>
        <p:spPr>
          <a:xfrm>
            <a:off x="7528099" y="3967692"/>
            <a:ext cx="1293000" cy="597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s-AR" sz="1000" b="1" dirty="0">
                <a:latin typeface="Poppins"/>
                <a:ea typeface="Poppins"/>
                <a:cs typeface="Poppins"/>
                <a:sym typeface="Poppins"/>
              </a:rPr>
              <a:t>DISEÑADOS PARA IR JUNTOS</a:t>
            </a:r>
            <a:endParaRPr sz="1000" b="1" dirty="0">
              <a:latin typeface="Poppins"/>
              <a:ea typeface="Poppins"/>
              <a:cs typeface="Poppins"/>
              <a:sym typeface="Poppins"/>
            </a:endParaRPr>
          </a:p>
          <a:p>
            <a:pPr marL="0" lvl="0" indent="0" algn="r" rtl="0">
              <a:spcBef>
                <a:spcPts val="0"/>
              </a:spcBef>
              <a:spcAft>
                <a:spcPts val="0"/>
              </a:spcAft>
              <a:buClr>
                <a:srgbClr val="000000"/>
              </a:buClr>
              <a:buSzPts val="1100"/>
              <a:buFont typeface="Arial"/>
              <a:buNone/>
            </a:pPr>
            <a:r>
              <a:rPr lang="es-AR" sz="800" dirty="0">
                <a:latin typeface="Poppins"/>
                <a:ea typeface="Poppins"/>
                <a:cs typeface="Poppins"/>
                <a:sym typeface="Poppins"/>
              </a:rPr>
              <a:t>L</a:t>
            </a:r>
            <a:r>
              <a:rPr lang="es-AR" sz="800" dirty="0">
                <a:solidFill>
                  <a:schemeClr val="dk1"/>
                </a:solidFill>
                <a:latin typeface="Poppins"/>
                <a:ea typeface="Poppins"/>
                <a:cs typeface="Poppins"/>
                <a:sym typeface="Poppins"/>
              </a:rPr>
              <a:t>a  combinación perfecta.</a:t>
            </a:r>
            <a:endParaRPr sz="800" dirty="0">
              <a:solidFill>
                <a:schemeClr val="dk1"/>
              </a:solidFill>
              <a:latin typeface="Poppins"/>
              <a:ea typeface="Poppins"/>
              <a:cs typeface="Poppins"/>
              <a:sym typeface="Poppins"/>
            </a:endParaRPr>
          </a:p>
          <a:p>
            <a:pPr marL="0" lvl="0" indent="0" algn="r" rtl="0">
              <a:spcBef>
                <a:spcPts val="0"/>
              </a:spcBef>
              <a:spcAft>
                <a:spcPts val="0"/>
              </a:spcAft>
              <a:buClr>
                <a:srgbClr val="000000"/>
              </a:buClr>
              <a:buSzPts val="1100"/>
              <a:buFont typeface="Arial"/>
              <a:buNone/>
            </a:pPr>
            <a:endParaRPr sz="800" dirty="0">
              <a:latin typeface="Poppins"/>
              <a:ea typeface="Poppins"/>
              <a:cs typeface="Poppins"/>
              <a:sym typeface="Poppins"/>
            </a:endParaRPr>
          </a:p>
          <a:p>
            <a:pPr marL="0" lvl="0" indent="0" algn="r" rtl="0">
              <a:spcBef>
                <a:spcPts val="0"/>
              </a:spcBef>
              <a:spcAft>
                <a:spcPts val="0"/>
              </a:spcAft>
              <a:buNone/>
            </a:pPr>
            <a:endParaRPr sz="900" dirty="0">
              <a:latin typeface="Poppins"/>
              <a:ea typeface="Poppins"/>
              <a:cs typeface="Poppins"/>
              <a:sym typeface="Poppins"/>
            </a:endParaRPr>
          </a:p>
        </p:txBody>
      </p:sp>
      <p:sp>
        <p:nvSpPr>
          <p:cNvPr id="55" name="Rectangle 54">
            <a:extLst>
              <a:ext uri="{FF2B5EF4-FFF2-40B4-BE49-F238E27FC236}">
                <a16:creationId xmlns:a16="http://schemas.microsoft.com/office/drawing/2014/main" id="{6E9A0D92-6940-4666-94E6-22D8A63886AD}"/>
              </a:ext>
            </a:extLst>
          </p:cNvPr>
          <p:cNvSpPr/>
          <p:nvPr/>
        </p:nvSpPr>
        <p:spPr>
          <a:xfrm>
            <a:off x="8141610" y="4746941"/>
            <a:ext cx="330359" cy="3243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Google Shape;3531;gfc324721e2_0_1960" descr="Windows_logo_-_2012.png">
            <a:extLst>
              <a:ext uri="{FF2B5EF4-FFF2-40B4-BE49-F238E27FC236}">
                <a16:creationId xmlns:a16="http://schemas.microsoft.com/office/drawing/2014/main" id="{5BC3AC68-BFEB-4BA8-B912-2B9EB92FEEE7}"/>
              </a:ext>
            </a:extLst>
          </p:cNvPr>
          <p:cNvPicPr preferRelativeResize="0"/>
          <p:nvPr/>
        </p:nvPicPr>
        <p:blipFill rotWithShape="1">
          <a:blip r:embed="rId5">
            <a:alphaModFix/>
          </a:blip>
          <a:srcRect/>
          <a:stretch/>
        </p:blipFill>
        <p:spPr>
          <a:xfrm>
            <a:off x="6750569" y="4808417"/>
            <a:ext cx="215400" cy="236100"/>
          </a:xfrm>
          <a:prstGeom prst="rect">
            <a:avLst/>
          </a:prstGeom>
          <a:noFill/>
          <a:ln>
            <a:noFill/>
          </a:ln>
        </p:spPr>
      </p:pic>
      <p:pic>
        <p:nvPicPr>
          <p:cNvPr id="57" name="Google Shape;3532;gfc324721e2_0_1960">
            <a:extLst>
              <a:ext uri="{FF2B5EF4-FFF2-40B4-BE49-F238E27FC236}">
                <a16:creationId xmlns:a16="http://schemas.microsoft.com/office/drawing/2014/main" id="{20D42963-2BD3-4A56-95E3-E5B9F9154590}"/>
              </a:ext>
            </a:extLst>
          </p:cNvPr>
          <p:cNvPicPr preferRelativeResize="0"/>
          <p:nvPr/>
        </p:nvPicPr>
        <p:blipFill rotWithShape="1">
          <a:blip r:embed="rId6">
            <a:alphaModFix/>
          </a:blip>
          <a:srcRect l="29917" t="17724" r="29670" b="17256"/>
          <a:stretch/>
        </p:blipFill>
        <p:spPr>
          <a:xfrm>
            <a:off x="7044731" y="4747817"/>
            <a:ext cx="283800" cy="324300"/>
          </a:xfrm>
          <a:prstGeom prst="rect">
            <a:avLst/>
          </a:prstGeom>
          <a:noFill/>
          <a:ln>
            <a:noFill/>
          </a:ln>
        </p:spPr>
      </p:pic>
      <p:pic>
        <p:nvPicPr>
          <p:cNvPr id="58" name="Google Shape;3533;gfc324721e2_0_1960">
            <a:extLst>
              <a:ext uri="{FF2B5EF4-FFF2-40B4-BE49-F238E27FC236}">
                <a16:creationId xmlns:a16="http://schemas.microsoft.com/office/drawing/2014/main" id="{10682D6D-98DB-4B75-918D-951DA88B462E}"/>
              </a:ext>
            </a:extLst>
          </p:cNvPr>
          <p:cNvPicPr preferRelativeResize="0"/>
          <p:nvPr/>
        </p:nvPicPr>
        <p:blipFill rotWithShape="1">
          <a:blip r:embed="rId7">
            <a:alphaModFix/>
          </a:blip>
          <a:srcRect/>
          <a:stretch/>
        </p:blipFill>
        <p:spPr>
          <a:xfrm>
            <a:off x="7432444" y="4796417"/>
            <a:ext cx="215400" cy="260100"/>
          </a:xfrm>
          <a:prstGeom prst="rect">
            <a:avLst/>
          </a:prstGeom>
          <a:noFill/>
          <a:ln>
            <a:noFill/>
          </a:ln>
        </p:spPr>
      </p:pic>
      <p:pic>
        <p:nvPicPr>
          <p:cNvPr id="59" name="Google Shape;3534;gfc324721e2_0_1960">
            <a:extLst>
              <a:ext uri="{FF2B5EF4-FFF2-40B4-BE49-F238E27FC236}">
                <a16:creationId xmlns:a16="http://schemas.microsoft.com/office/drawing/2014/main" id="{BF866B80-1089-481E-B021-02E23BFED663}"/>
              </a:ext>
            </a:extLst>
          </p:cNvPr>
          <p:cNvPicPr preferRelativeResize="0"/>
          <p:nvPr/>
        </p:nvPicPr>
        <p:blipFill>
          <a:blip r:embed="rId8">
            <a:alphaModFix amt="45000"/>
          </a:blip>
          <a:stretch>
            <a:fillRect/>
          </a:stretch>
        </p:blipFill>
        <p:spPr>
          <a:xfrm>
            <a:off x="8169319" y="4760841"/>
            <a:ext cx="283800" cy="283800"/>
          </a:xfrm>
          <a:prstGeom prst="rect">
            <a:avLst/>
          </a:prstGeom>
          <a:noFill/>
          <a:ln>
            <a:noFill/>
          </a:ln>
        </p:spPr>
      </p:pic>
      <p:pic>
        <p:nvPicPr>
          <p:cNvPr id="60" name="Google Shape;3535;gfc324721e2_0_1960">
            <a:extLst>
              <a:ext uri="{FF2B5EF4-FFF2-40B4-BE49-F238E27FC236}">
                <a16:creationId xmlns:a16="http://schemas.microsoft.com/office/drawing/2014/main" id="{EA8EA4F5-6CA8-4ABD-88C8-1EAC1EB793D7}"/>
              </a:ext>
            </a:extLst>
          </p:cNvPr>
          <p:cNvPicPr preferRelativeResize="0"/>
          <p:nvPr/>
        </p:nvPicPr>
        <p:blipFill rotWithShape="1">
          <a:blip r:embed="rId9">
            <a:alphaModFix/>
          </a:blip>
          <a:srcRect l="53523" t="40390" r="10146" b="36770"/>
          <a:stretch/>
        </p:blipFill>
        <p:spPr>
          <a:xfrm>
            <a:off x="7754559" y="4804041"/>
            <a:ext cx="319710" cy="201000"/>
          </a:xfrm>
          <a:prstGeom prst="rect">
            <a:avLst/>
          </a:prstGeom>
          <a:noFill/>
          <a:ln>
            <a:noFill/>
          </a:ln>
        </p:spPr>
      </p:pic>
      <p:pic>
        <p:nvPicPr>
          <p:cNvPr id="61" name="Google Shape;3536;gfc324721e2_0_1960">
            <a:extLst>
              <a:ext uri="{FF2B5EF4-FFF2-40B4-BE49-F238E27FC236}">
                <a16:creationId xmlns:a16="http://schemas.microsoft.com/office/drawing/2014/main" id="{D1CD8F7C-9A20-4E42-9D1B-634D8AF6D0B5}"/>
              </a:ext>
            </a:extLst>
          </p:cNvPr>
          <p:cNvPicPr preferRelativeResize="0"/>
          <p:nvPr/>
        </p:nvPicPr>
        <p:blipFill>
          <a:blip r:embed="rId10">
            <a:alphaModFix/>
          </a:blip>
          <a:stretch>
            <a:fillRect/>
          </a:stretch>
        </p:blipFill>
        <p:spPr>
          <a:xfrm>
            <a:off x="8471969" y="4789041"/>
            <a:ext cx="349130" cy="260100"/>
          </a:xfrm>
          <a:prstGeom prst="rect">
            <a:avLst/>
          </a:prstGeom>
          <a:noFill/>
          <a:ln>
            <a:noFill/>
          </a:ln>
        </p:spPr>
      </p:pic>
    </p:spTree>
    <p:extLst>
      <p:ext uri="{BB962C8B-B14F-4D97-AF65-F5344CB8AC3E}">
        <p14:creationId xmlns:p14="http://schemas.microsoft.com/office/powerpoint/2010/main" val="17836658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2" name="Rectangle 1">
            <a:extLst>
              <a:ext uri="{FF2B5EF4-FFF2-40B4-BE49-F238E27FC236}">
                <a16:creationId xmlns:a16="http://schemas.microsoft.com/office/drawing/2014/main" id="{CF163B0E-E976-40D2-9EDF-C81619CF9C4E}"/>
              </a:ext>
            </a:extLst>
          </p:cNvPr>
          <p:cNvSpPr/>
          <p:nvPr/>
        </p:nvSpPr>
        <p:spPr>
          <a:xfrm>
            <a:off x="4696691" y="4718750"/>
            <a:ext cx="330359" cy="3243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2" name="Google Shape;1002;p136"/>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s-ES" dirty="0">
                <a:sym typeface="Poppins"/>
              </a:rPr>
              <a:t>MX MASTER 3 FOR BUSINESS </a:t>
            </a:r>
          </a:p>
        </p:txBody>
      </p:sp>
      <p:pic>
        <p:nvPicPr>
          <p:cNvPr id="24" name="Google Shape;3515;gfc324721e2_0_1960">
            <a:extLst>
              <a:ext uri="{FF2B5EF4-FFF2-40B4-BE49-F238E27FC236}">
                <a16:creationId xmlns:a16="http://schemas.microsoft.com/office/drawing/2014/main" id="{14DC8B10-A779-47BA-91BC-5A8AD0C3F211}"/>
              </a:ext>
            </a:extLst>
          </p:cNvPr>
          <p:cNvPicPr preferRelativeResize="0"/>
          <p:nvPr/>
        </p:nvPicPr>
        <p:blipFill rotWithShape="1">
          <a:blip r:embed="rId3">
            <a:alphaModFix/>
          </a:blip>
          <a:srcRect b="31986"/>
          <a:stretch/>
        </p:blipFill>
        <p:spPr>
          <a:xfrm>
            <a:off x="5717844" y="2796650"/>
            <a:ext cx="3651452" cy="2346851"/>
          </a:xfrm>
          <a:prstGeom prst="rect">
            <a:avLst/>
          </a:prstGeom>
          <a:noFill/>
          <a:ln>
            <a:noFill/>
          </a:ln>
        </p:spPr>
      </p:pic>
      <p:pic>
        <p:nvPicPr>
          <p:cNvPr id="25" name="Google Shape;3520;gfc324721e2_0_1960">
            <a:extLst>
              <a:ext uri="{FF2B5EF4-FFF2-40B4-BE49-F238E27FC236}">
                <a16:creationId xmlns:a16="http://schemas.microsoft.com/office/drawing/2014/main" id="{3EEAB62B-B43A-49E8-9AD4-7B190B194FD0}"/>
              </a:ext>
            </a:extLst>
          </p:cNvPr>
          <p:cNvPicPr preferRelativeResize="0"/>
          <p:nvPr/>
        </p:nvPicPr>
        <p:blipFill rotWithShape="1">
          <a:blip r:embed="rId4">
            <a:alphaModFix/>
          </a:blip>
          <a:srcRect l="25385" r="26707"/>
          <a:stretch/>
        </p:blipFill>
        <p:spPr>
          <a:xfrm>
            <a:off x="1522543" y="1183050"/>
            <a:ext cx="1818622" cy="2431607"/>
          </a:xfrm>
          <a:prstGeom prst="rect">
            <a:avLst/>
          </a:prstGeom>
          <a:noFill/>
          <a:ln>
            <a:noFill/>
          </a:ln>
        </p:spPr>
      </p:pic>
      <p:pic>
        <p:nvPicPr>
          <p:cNvPr id="26" name="Google Shape;3531;gfc324721e2_0_1960" descr="Windows_logo_-_2012.png">
            <a:extLst>
              <a:ext uri="{FF2B5EF4-FFF2-40B4-BE49-F238E27FC236}">
                <a16:creationId xmlns:a16="http://schemas.microsoft.com/office/drawing/2014/main" id="{A5FFE03D-DA6D-466C-B523-660CCBCB3FFA}"/>
              </a:ext>
            </a:extLst>
          </p:cNvPr>
          <p:cNvPicPr preferRelativeResize="0"/>
          <p:nvPr/>
        </p:nvPicPr>
        <p:blipFill rotWithShape="1">
          <a:blip r:embed="rId5">
            <a:alphaModFix/>
          </a:blip>
          <a:srcRect/>
          <a:stretch/>
        </p:blipFill>
        <p:spPr>
          <a:xfrm>
            <a:off x="3305650" y="4780226"/>
            <a:ext cx="215400" cy="236100"/>
          </a:xfrm>
          <a:prstGeom prst="rect">
            <a:avLst/>
          </a:prstGeom>
          <a:noFill/>
          <a:ln>
            <a:noFill/>
          </a:ln>
        </p:spPr>
      </p:pic>
      <p:pic>
        <p:nvPicPr>
          <p:cNvPr id="27" name="Google Shape;3532;gfc324721e2_0_1960">
            <a:extLst>
              <a:ext uri="{FF2B5EF4-FFF2-40B4-BE49-F238E27FC236}">
                <a16:creationId xmlns:a16="http://schemas.microsoft.com/office/drawing/2014/main" id="{1B9B158A-1428-4846-A894-982A8CCFDA1B}"/>
              </a:ext>
            </a:extLst>
          </p:cNvPr>
          <p:cNvPicPr preferRelativeResize="0"/>
          <p:nvPr/>
        </p:nvPicPr>
        <p:blipFill rotWithShape="1">
          <a:blip r:embed="rId6">
            <a:alphaModFix/>
          </a:blip>
          <a:srcRect l="29917" t="17724" r="29670" b="17256"/>
          <a:stretch/>
        </p:blipFill>
        <p:spPr>
          <a:xfrm>
            <a:off x="3599812" y="4719626"/>
            <a:ext cx="283800" cy="324300"/>
          </a:xfrm>
          <a:prstGeom prst="rect">
            <a:avLst/>
          </a:prstGeom>
          <a:noFill/>
          <a:ln>
            <a:noFill/>
          </a:ln>
        </p:spPr>
      </p:pic>
      <p:pic>
        <p:nvPicPr>
          <p:cNvPr id="28" name="Google Shape;3533;gfc324721e2_0_1960">
            <a:extLst>
              <a:ext uri="{FF2B5EF4-FFF2-40B4-BE49-F238E27FC236}">
                <a16:creationId xmlns:a16="http://schemas.microsoft.com/office/drawing/2014/main" id="{B468B6BF-3AEE-4C8E-91E5-C37EDAADEBD2}"/>
              </a:ext>
            </a:extLst>
          </p:cNvPr>
          <p:cNvPicPr preferRelativeResize="0"/>
          <p:nvPr/>
        </p:nvPicPr>
        <p:blipFill rotWithShape="1">
          <a:blip r:embed="rId7">
            <a:alphaModFix/>
          </a:blip>
          <a:srcRect/>
          <a:stretch/>
        </p:blipFill>
        <p:spPr>
          <a:xfrm>
            <a:off x="3987525" y="4768226"/>
            <a:ext cx="215400" cy="260100"/>
          </a:xfrm>
          <a:prstGeom prst="rect">
            <a:avLst/>
          </a:prstGeom>
          <a:noFill/>
          <a:ln>
            <a:noFill/>
          </a:ln>
        </p:spPr>
      </p:pic>
      <p:pic>
        <p:nvPicPr>
          <p:cNvPr id="29" name="Google Shape;3534;gfc324721e2_0_1960">
            <a:extLst>
              <a:ext uri="{FF2B5EF4-FFF2-40B4-BE49-F238E27FC236}">
                <a16:creationId xmlns:a16="http://schemas.microsoft.com/office/drawing/2014/main" id="{27FC315F-4463-4515-BCBA-D71E52AE8F54}"/>
              </a:ext>
            </a:extLst>
          </p:cNvPr>
          <p:cNvPicPr preferRelativeResize="0"/>
          <p:nvPr/>
        </p:nvPicPr>
        <p:blipFill>
          <a:blip r:embed="rId8">
            <a:alphaModFix amt="45000"/>
          </a:blip>
          <a:stretch>
            <a:fillRect/>
          </a:stretch>
        </p:blipFill>
        <p:spPr>
          <a:xfrm>
            <a:off x="4724400" y="4732650"/>
            <a:ext cx="283800" cy="283800"/>
          </a:xfrm>
          <a:prstGeom prst="rect">
            <a:avLst/>
          </a:prstGeom>
          <a:noFill/>
          <a:ln>
            <a:noFill/>
          </a:ln>
        </p:spPr>
      </p:pic>
      <p:pic>
        <p:nvPicPr>
          <p:cNvPr id="31" name="Google Shape;3535;gfc324721e2_0_1960">
            <a:extLst>
              <a:ext uri="{FF2B5EF4-FFF2-40B4-BE49-F238E27FC236}">
                <a16:creationId xmlns:a16="http://schemas.microsoft.com/office/drawing/2014/main" id="{88DFAD54-D6E3-43D0-8FD2-AB0A9A05724A}"/>
              </a:ext>
            </a:extLst>
          </p:cNvPr>
          <p:cNvPicPr preferRelativeResize="0"/>
          <p:nvPr/>
        </p:nvPicPr>
        <p:blipFill rotWithShape="1">
          <a:blip r:embed="rId9">
            <a:alphaModFix/>
          </a:blip>
          <a:srcRect l="53523" t="40390" r="10146" b="36770"/>
          <a:stretch/>
        </p:blipFill>
        <p:spPr>
          <a:xfrm>
            <a:off x="4309640" y="4775850"/>
            <a:ext cx="319710" cy="201000"/>
          </a:xfrm>
          <a:prstGeom prst="rect">
            <a:avLst/>
          </a:prstGeom>
          <a:noFill/>
          <a:ln>
            <a:noFill/>
          </a:ln>
        </p:spPr>
      </p:pic>
      <p:pic>
        <p:nvPicPr>
          <p:cNvPr id="32" name="Google Shape;3536;gfc324721e2_0_1960">
            <a:extLst>
              <a:ext uri="{FF2B5EF4-FFF2-40B4-BE49-F238E27FC236}">
                <a16:creationId xmlns:a16="http://schemas.microsoft.com/office/drawing/2014/main" id="{09E96F50-E022-4FB0-B6DB-F11FB451A332}"/>
              </a:ext>
            </a:extLst>
          </p:cNvPr>
          <p:cNvPicPr preferRelativeResize="0"/>
          <p:nvPr/>
        </p:nvPicPr>
        <p:blipFill>
          <a:blip r:embed="rId10">
            <a:alphaModFix/>
          </a:blip>
          <a:stretch>
            <a:fillRect/>
          </a:stretch>
        </p:blipFill>
        <p:spPr>
          <a:xfrm>
            <a:off x="5027050" y="4760850"/>
            <a:ext cx="349130" cy="260100"/>
          </a:xfrm>
          <a:prstGeom prst="rect">
            <a:avLst/>
          </a:prstGeom>
          <a:noFill/>
          <a:ln>
            <a:noFill/>
          </a:ln>
        </p:spPr>
      </p:pic>
      <p:pic>
        <p:nvPicPr>
          <p:cNvPr id="34" name="Google Shape;3537;gfc324721e2_0_1960">
            <a:extLst>
              <a:ext uri="{FF2B5EF4-FFF2-40B4-BE49-F238E27FC236}">
                <a16:creationId xmlns:a16="http://schemas.microsoft.com/office/drawing/2014/main" id="{83DE3EC4-66E6-4C38-A3F7-8976FEACA99F}"/>
              </a:ext>
            </a:extLst>
          </p:cNvPr>
          <p:cNvPicPr preferRelativeResize="0"/>
          <p:nvPr/>
        </p:nvPicPr>
        <p:blipFill rotWithShape="1">
          <a:blip r:embed="rId11">
            <a:alphaModFix/>
          </a:blip>
          <a:srcRect/>
          <a:stretch/>
        </p:blipFill>
        <p:spPr>
          <a:xfrm>
            <a:off x="5265450" y="4718750"/>
            <a:ext cx="618301" cy="404526"/>
          </a:xfrm>
          <a:prstGeom prst="rect">
            <a:avLst/>
          </a:prstGeom>
          <a:noFill/>
          <a:ln>
            <a:noFill/>
          </a:ln>
        </p:spPr>
      </p:pic>
      <p:sp>
        <p:nvSpPr>
          <p:cNvPr id="35" name="Google Shape;3530;gfc324721e2_0_1960">
            <a:extLst>
              <a:ext uri="{FF2B5EF4-FFF2-40B4-BE49-F238E27FC236}">
                <a16:creationId xmlns:a16="http://schemas.microsoft.com/office/drawing/2014/main" id="{6DEEF9C1-04DD-4866-85C6-BAE84BF0A9D8}"/>
              </a:ext>
            </a:extLst>
          </p:cNvPr>
          <p:cNvSpPr txBox="1"/>
          <p:nvPr/>
        </p:nvSpPr>
        <p:spPr>
          <a:xfrm>
            <a:off x="599812" y="3960450"/>
            <a:ext cx="3000000" cy="677078"/>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600"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rPr>
              <a:t>Seguimiento en cualquier superficie</a:t>
            </a:r>
            <a:endParaRPr kumimoji="0" sz="1600" b="0" i="0" u="none" strike="noStrike" kern="0" cap="none" spc="0" normalizeH="0" baseline="0" noProof="0" dirty="0">
              <a:ln>
                <a:noFill/>
              </a:ln>
              <a:solidFill>
                <a:srgbClr val="000000"/>
              </a:solidFill>
              <a:effectLst/>
              <a:uLnTx/>
              <a:uFillTx/>
              <a:latin typeface="Poppins ExtraLight"/>
              <a:ea typeface="Poppins ExtraLight"/>
              <a:cs typeface="Poppins ExtraLight"/>
              <a:sym typeface="Poppins ExtraLight"/>
            </a:endParaRPr>
          </a:p>
        </p:txBody>
      </p:sp>
      <p:sp>
        <p:nvSpPr>
          <p:cNvPr id="39" name="Google Shape;3527;gfc324721e2_0_1960">
            <a:extLst>
              <a:ext uri="{FF2B5EF4-FFF2-40B4-BE49-F238E27FC236}">
                <a16:creationId xmlns:a16="http://schemas.microsoft.com/office/drawing/2014/main" id="{91C7B807-E73B-4BC5-8F3D-2FFEC4BE787B}"/>
              </a:ext>
            </a:extLst>
          </p:cNvPr>
          <p:cNvSpPr txBox="1"/>
          <p:nvPr/>
        </p:nvSpPr>
        <p:spPr>
          <a:xfrm>
            <a:off x="3560946" y="857800"/>
            <a:ext cx="1709100" cy="5505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CABLE USB TIP0-C</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Cargue su teclado, mouse o teléfono con el mismo cable</a:t>
            </a:r>
            <a:endParaRPr kumimoji="0" sz="9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15000"/>
              </a:lnSpc>
              <a:spcBef>
                <a:spcPts val="0"/>
              </a:spcBef>
              <a:spcAft>
                <a:spcPts val="0"/>
              </a:spcAft>
              <a:buClr>
                <a:srgbClr val="000000"/>
              </a:buClr>
              <a:buSzTx/>
              <a:buFont typeface="Arial"/>
              <a:buNone/>
              <a:tabLst/>
              <a:defRPr/>
            </a:pP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kumimoji="0" sz="9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9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40" name="Google Shape;3524;gfc324721e2_0_1960">
            <a:extLst>
              <a:ext uri="{FF2B5EF4-FFF2-40B4-BE49-F238E27FC236}">
                <a16:creationId xmlns:a16="http://schemas.microsoft.com/office/drawing/2014/main" id="{7F786696-25C5-4C71-8ADC-3B035FFEDBBB}"/>
              </a:ext>
            </a:extLst>
          </p:cNvPr>
          <p:cNvSpPr txBox="1"/>
          <p:nvPr/>
        </p:nvSpPr>
        <p:spPr>
          <a:xfrm>
            <a:off x="3872799" y="1428025"/>
            <a:ext cx="1831200" cy="5505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RUEDA DE SCROLL DE PROXIMA GENERACION </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Desplazamiento de 1.000 líneas por segundo</a:t>
            </a: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41" name="Google Shape;3526;gfc324721e2_0_1960">
            <a:extLst>
              <a:ext uri="{FF2B5EF4-FFF2-40B4-BE49-F238E27FC236}">
                <a16:creationId xmlns:a16="http://schemas.microsoft.com/office/drawing/2014/main" id="{B7B69C2C-9603-4EB3-9BC4-54C8405687D3}"/>
              </a:ext>
            </a:extLst>
          </p:cNvPr>
          <p:cNvSpPr txBox="1"/>
          <p:nvPr/>
        </p:nvSpPr>
        <p:spPr>
          <a:xfrm>
            <a:off x="3662700" y="2729999"/>
            <a:ext cx="1818600" cy="725377"/>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DISEÑADO </a:t>
            </a:r>
            <a:r>
              <a:rPr lang="es-AR" sz="1000" b="1" dirty="0">
                <a:latin typeface="Poppins"/>
                <a:ea typeface="Poppins"/>
                <a:cs typeface="Poppins"/>
                <a:sym typeface="Poppins"/>
              </a:rPr>
              <a:t>PARA LA MANO</a:t>
            </a: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 PARA COMODIDAD</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Nueva forma: ajuste de mano optimizado</a:t>
            </a: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9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55" name="Google Shape;3523;gfc324721e2_0_1960">
            <a:extLst>
              <a:ext uri="{FF2B5EF4-FFF2-40B4-BE49-F238E27FC236}">
                <a16:creationId xmlns:a16="http://schemas.microsoft.com/office/drawing/2014/main" id="{30F3F34D-AB0D-4074-8EAF-3046F22AD928}"/>
              </a:ext>
            </a:extLst>
          </p:cNvPr>
          <p:cNvSpPr txBox="1"/>
          <p:nvPr/>
        </p:nvSpPr>
        <p:spPr>
          <a:xfrm>
            <a:off x="141343" y="2464525"/>
            <a:ext cx="1381200" cy="298800"/>
          </a:xfrm>
          <a:prstGeom prst="rect">
            <a:avLst/>
          </a:prstGeom>
          <a:noFill/>
          <a:ln>
            <a:noFill/>
          </a:ln>
        </p:spPr>
        <p:txBody>
          <a:bodyPr spcFirstLastPara="1" wrap="square" lIns="91425" tIns="91425" rIns="91425" bIns="91425" anchor="ctr"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OPTIMIZADO</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AREA DEL PULGAR</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Acceda sin esfuerzo a los botones y la rueda grande para el pulgar</a:t>
            </a: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56" name="Google Shape;3516;gfc324721e2_0_1960">
            <a:extLst>
              <a:ext uri="{FF2B5EF4-FFF2-40B4-BE49-F238E27FC236}">
                <a16:creationId xmlns:a16="http://schemas.microsoft.com/office/drawing/2014/main" id="{E4DEC5B1-C93B-473E-B33D-8C743EEB5585}"/>
              </a:ext>
            </a:extLst>
          </p:cNvPr>
          <p:cNvSpPr txBox="1"/>
          <p:nvPr/>
        </p:nvSpPr>
        <p:spPr>
          <a:xfrm>
            <a:off x="6577043" y="1211159"/>
            <a:ext cx="1831200" cy="925371"/>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0"/>
              </a:spcBef>
              <a:spcAft>
                <a:spcPts val="0"/>
              </a:spcAft>
              <a:buClr>
                <a:srgbClr val="000000"/>
              </a:buClr>
              <a:buSzTx/>
              <a:buFont typeface="Arial"/>
              <a:buNone/>
              <a:tabLst/>
              <a:defRPr/>
            </a:pPr>
            <a:r>
              <a:rPr kumimoji="0" lang="es-AR" sz="1400" b="1" i="0" u="none" strike="noStrike" kern="0" cap="none" spc="0" normalizeH="0" baseline="0" noProof="0" dirty="0">
                <a:ln>
                  <a:noFill/>
                </a:ln>
                <a:solidFill>
                  <a:srgbClr val="000000"/>
                </a:solidFill>
                <a:effectLst/>
                <a:uLnTx/>
                <a:uFillTx/>
                <a:latin typeface="Poppins"/>
                <a:ea typeface="Poppins"/>
                <a:cs typeface="Poppins"/>
                <a:sym typeface="Poppins"/>
              </a:rPr>
              <a:t>ACERO INOXIDABLE</a:t>
            </a:r>
            <a:endParaRPr kumimoji="0" sz="14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Desplazamiento mas rápido, silencioso y preciso</a:t>
            </a: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9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pic>
        <p:nvPicPr>
          <p:cNvPr id="57" name="Google Shape;3529;gfc324721e2_0_1960">
            <a:extLst>
              <a:ext uri="{FF2B5EF4-FFF2-40B4-BE49-F238E27FC236}">
                <a16:creationId xmlns:a16="http://schemas.microsoft.com/office/drawing/2014/main" id="{0711B60D-35EE-4F70-BEF4-EE1901FCB5C3}"/>
              </a:ext>
            </a:extLst>
          </p:cNvPr>
          <p:cNvPicPr preferRelativeResize="0"/>
          <p:nvPr/>
        </p:nvPicPr>
        <p:blipFill>
          <a:blip r:embed="rId12">
            <a:alphaModFix/>
          </a:blip>
          <a:stretch>
            <a:fillRect/>
          </a:stretch>
        </p:blipFill>
        <p:spPr>
          <a:xfrm>
            <a:off x="3512750" y="1510650"/>
            <a:ext cx="349650" cy="357185"/>
          </a:xfrm>
          <a:prstGeom prst="rect">
            <a:avLst/>
          </a:prstGeom>
          <a:noFill/>
          <a:ln>
            <a:noFill/>
          </a:ln>
        </p:spPr>
      </p:pic>
      <p:cxnSp>
        <p:nvCxnSpPr>
          <p:cNvPr id="58" name="Google Shape;483;p74">
            <a:extLst>
              <a:ext uri="{FF2B5EF4-FFF2-40B4-BE49-F238E27FC236}">
                <a16:creationId xmlns:a16="http://schemas.microsoft.com/office/drawing/2014/main" id="{9BAF2F9D-E270-4230-8EC8-32C35F2DE0E6}"/>
              </a:ext>
            </a:extLst>
          </p:cNvPr>
          <p:cNvCxnSpPr>
            <a:cxnSpLocks/>
          </p:cNvCxnSpPr>
          <p:nvPr/>
        </p:nvCxnSpPr>
        <p:spPr>
          <a:xfrm flipH="1">
            <a:off x="2826010" y="1183050"/>
            <a:ext cx="686740" cy="0"/>
          </a:xfrm>
          <a:prstGeom prst="straightConnector1">
            <a:avLst/>
          </a:prstGeom>
          <a:noFill/>
          <a:ln w="9525" cap="flat" cmpd="sng">
            <a:solidFill>
              <a:srgbClr val="FF7F2C"/>
            </a:solidFill>
            <a:prstDash val="solid"/>
            <a:round/>
            <a:headEnd type="oval" w="lg" len="lg"/>
            <a:tailEnd type="oval" w="lg" len="lg"/>
          </a:ln>
        </p:spPr>
      </p:cxnSp>
      <p:cxnSp>
        <p:nvCxnSpPr>
          <p:cNvPr id="59" name="Google Shape;483;p74">
            <a:extLst>
              <a:ext uri="{FF2B5EF4-FFF2-40B4-BE49-F238E27FC236}">
                <a16:creationId xmlns:a16="http://schemas.microsoft.com/office/drawing/2014/main" id="{82C7DF51-705F-4BA9-B337-0BF2D4FF718F}"/>
              </a:ext>
            </a:extLst>
          </p:cNvPr>
          <p:cNvCxnSpPr>
            <a:cxnSpLocks/>
          </p:cNvCxnSpPr>
          <p:nvPr/>
        </p:nvCxnSpPr>
        <p:spPr>
          <a:xfrm flipH="1">
            <a:off x="2980592" y="1731104"/>
            <a:ext cx="360573" cy="0"/>
          </a:xfrm>
          <a:prstGeom prst="straightConnector1">
            <a:avLst/>
          </a:prstGeom>
          <a:noFill/>
          <a:ln w="9525" cap="flat" cmpd="sng">
            <a:solidFill>
              <a:srgbClr val="FF7F2C"/>
            </a:solidFill>
            <a:prstDash val="solid"/>
            <a:round/>
            <a:headEnd type="oval" w="lg" len="lg"/>
            <a:tailEnd type="oval" w="lg" len="lg"/>
          </a:ln>
        </p:spPr>
      </p:cxnSp>
      <p:cxnSp>
        <p:nvCxnSpPr>
          <p:cNvPr id="60" name="Google Shape;483;p74">
            <a:extLst>
              <a:ext uri="{FF2B5EF4-FFF2-40B4-BE49-F238E27FC236}">
                <a16:creationId xmlns:a16="http://schemas.microsoft.com/office/drawing/2014/main" id="{10DBFC1C-24A6-4D27-8AF2-930D16882E09}"/>
              </a:ext>
            </a:extLst>
          </p:cNvPr>
          <p:cNvCxnSpPr>
            <a:cxnSpLocks/>
          </p:cNvCxnSpPr>
          <p:nvPr/>
        </p:nvCxnSpPr>
        <p:spPr>
          <a:xfrm flipH="1">
            <a:off x="2913072" y="2953235"/>
            <a:ext cx="686740" cy="0"/>
          </a:xfrm>
          <a:prstGeom prst="straightConnector1">
            <a:avLst/>
          </a:prstGeom>
          <a:noFill/>
          <a:ln w="9525" cap="flat" cmpd="sng">
            <a:solidFill>
              <a:srgbClr val="FF7F2C"/>
            </a:solidFill>
            <a:prstDash val="solid"/>
            <a:round/>
            <a:headEnd type="oval" w="lg" len="lg"/>
            <a:tailEnd type="oval" w="lg" len="lg"/>
          </a:ln>
        </p:spPr>
      </p:cxnSp>
    </p:spTree>
    <p:extLst>
      <p:ext uri="{BB962C8B-B14F-4D97-AF65-F5344CB8AC3E}">
        <p14:creationId xmlns:p14="http://schemas.microsoft.com/office/powerpoint/2010/main" val="33418970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3542;g10152ed91d7_0_2378" descr="Presentamos MX Keys Mini for Business, diseñado para quienes necesitan más espacio, especialmente gente creativa con un flujo de trabajo exigente." title="MX Keys Mini For Business. Teclado avanzado con diseño minimalista. Think it. Master it. es es">
            <a:hlinkClick r:id="rId3"/>
            <a:extLst>
              <a:ext uri="{FF2B5EF4-FFF2-40B4-BE49-F238E27FC236}">
                <a16:creationId xmlns:a16="http://schemas.microsoft.com/office/drawing/2014/main" id="{D8C0CCD9-D4B7-4AF5-ACE6-B09625989ED3}"/>
              </a:ext>
            </a:extLst>
          </p:cNvPr>
          <p:cNvPicPr preferRelativeResize="0"/>
          <p:nvPr/>
        </p:nvPicPr>
        <p:blipFill>
          <a:blip r:embed="rId4">
            <a:alphaModFix/>
          </a:blip>
          <a:stretch>
            <a:fillRect/>
          </a:stretch>
        </p:blipFill>
        <p:spPr>
          <a:xfrm>
            <a:off x="1254868" y="0"/>
            <a:ext cx="6750996" cy="5143500"/>
          </a:xfrm>
          <a:prstGeom prst="rect">
            <a:avLst/>
          </a:prstGeom>
          <a:noFill/>
          <a:ln>
            <a:noFill/>
          </a:ln>
        </p:spPr>
      </p:pic>
    </p:spTree>
    <p:extLst>
      <p:ext uri="{BB962C8B-B14F-4D97-AF65-F5344CB8AC3E}">
        <p14:creationId xmlns:p14="http://schemas.microsoft.com/office/powerpoint/2010/main" val="26904571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546"/>
        <p:cNvGrpSpPr/>
        <p:nvPr/>
      </p:nvGrpSpPr>
      <p:grpSpPr>
        <a:xfrm>
          <a:off x="0" y="0"/>
          <a:ext cx="0" cy="0"/>
          <a:chOff x="0" y="0"/>
          <a:chExt cx="0" cy="0"/>
        </a:xfrm>
      </p:grpSpPr>
      <p:sp>
        <p:nvSpPr>
          <p:cNvPr id="3547" name="Google Shape;3547;g10152ed91d7_0_2338"/>
          <p:cNvSpPr txBox="1"/>
          <p:nvPr/>
        </p:nvSpPr>
        <p:spPr>
          <a:xfrm>
            <a:off x="0" y="4148340"/>
            <a:ext cx="1923600" cy="5976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000000"/>
                </a:solidFill>
                <a:effectLst/>
                <a:uLnTx/>
                <a:uFillTx/>
                <a:latin typeface="Poppins"/>
                <a:ea typeface="Poppins"/>
                <a:cs typeface="Poppins"/>
                <a:sym typeface="Poppins"/>
              </a:rPr>
              <a:t>TECLAS RETROILUMINADAS</a:t>
            </a:r>
            <a:endParaRPr kumimoji="0" sz="1000" b="1"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Letras brillantes y nítidas, incluso de noche</a:t>
            </a:r>
            <a:endParaRPr kumimoji="0" sz="8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8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48" name="Google Shape;3548;g10152ed91d7_0_2338"/>
          <p:cNvSpPr txBox="1"/>
          <p:nvPr/>
        </p:nvSpPr>
        <p:spPr>
          <a:xfrm>
            <a:off x="7166075" y="4092750"/>
            <a:ext cx="1731600" cy="5976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824EF8"/>
                </a:solidFill>
                <a:effectLst/>
                <a:uLnTx/>
                <a:uFillTx/>
                <a:latin typeface="Poppins"/>
                <a:ea typeface="Poppins"/>
                <a:cs typeface="Poppins"/>
                <a:sym typeface="Poppins"/>
              </a:rPr>
              <a:t>DISEÑADOS PARA IR JUNTOS</a:t>
            </a:r>
            <a:endParaRPr kumimoji="0" sz="1000" b="1" i="0" u="none" strike="noStrike" kern="0" cap="none" spc="0" normalizeH="0" baseline="0" noProof="0">
              <a:ln>
                <a:noFill/>
              </a:ln>
              <a:solidFill>
                <a:srgbClr val="824EF8"/>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La  combinación perfecta.</a:t>
            </a:r>
            <a:endParaRPr kumimoji="0" sz="8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49" name="Google Shape;3549;g10152ed91d7_0_2338"/>
          <p:cNvSpPr txBox="1"/>
          <p:nvPr/>
        </p:nvSpPr>
        <p:spPr>
          <a:xfrm>
            <a:off x="5467525" y="4092750"/>
            <a:ext cx="1823100" cy="5976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824EF8"/>
                </a:solidFill>
                <a:effectLst/>
                <a:uLnTx/>
                <a:uFillTx/>
                <a:latin typeface="Poppins"/>
                <a:ea typeface="Poppins"/>
                <a:cs typeface="Poppins"/>
                <a:sym typeface="Poppins"/>
              </a:rPr>
              <a:t>ERGONÓMICO</a:t>
            </a:r>
            <a:endParaRPr kumimoji="0" sz="1000" b="1" i="0" u="none" strike="noStrike" kern="0" cap="none" spc="0" normalizeH="0" baseline="0" noProof="0">
              <a:ln>
                <a:noFill/>
              </a:ln>
              <a:solidFill>
                <a:srgbClr val="824EF8"/>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Experiencias amadas en un dispositivo más pequeño. Menor movimiento de la mano entre el teclado y el mouse mejora la ergonomía y la comodidad.</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50" name="Google Shape;3550;g10152ed91d7_0_2338"/>
          <p:cNvSpPr txBox="1"/>
          <p:nvPr/>
        </p:nvSpPr>
        <p:spPr>
          <a:xfrm>
            <a:off x="182625" y="611675"/>
            <a:ext cx="2228100" cy="6261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000000"/>
                </a:solidFill>
                <a:effectLst/>
                <a:uLnTx/>
                <a:uFillTx/>
                <a:latin typeface="Poppins"/>
                <a:ea typeface="Poppins"/>
                <a:cs typeface="Poppins"/>
                <a:sym typeface="Poppins"/>
              </a:rPr>
              <a:t>EXPERIENCIA DE ESCRITURA SUPERIOR</a:t>
            </a:r>
            <a:endParaRPr kumimoji="0" sz="1000" b="1"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Escritura fina y fluida, con</a:t>
            </a:r>
            <a:endParaRPr kumimoji="0" sz="1100" b="0" i="0" u="none" strike="noStrike" kern="0" cap="none" spc="0" normalizeH="0" baseline="0" noProof="0">
              <a:ln>
                <a:noFill/>
              </a:ln>
              <a:solidFill>
                <a:srgbClr val="000000"/>
              </a:solidFill>
              <a:effectLst/>
              <a:uLnTx/>
              <a:uFillTx/>
              <a:latin typeface="Arial"/>
              <a:cs typeface="Arial"/>
              <a:sym typeface="Arial"/>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gran respuesta táctil</a:t>
            </a:r>
            <a:endParaRPr kumimoji="0" sz="8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51" name="Google Shape;3551;g10152ed91d7_0_2338"/>
          <p:cNvSpPr txBox="1"/>
          <p:nvPr/>
        </p:nvSpPr>
        <p:spPr>
          <a:xfrm>
            <a:off x="1892329" y="4114800"/>
            <a:ext cx="1876200" cy="8805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dirty="0">
                <a:ln>
                  <a:noFill/>
                </a:ln>
                <a:solidFill>
                  <a:srgbClr val="000000"/>
                </a:solidFill>
                <a:effectLst/>
                <a:uLnTx/>
                <a:uFillTx/>
                <a:latin typeface="Poppins"/>
                <a:ea typeface="Poppins"/>
                <a:cs typeface="Poppins"/>
                <a:sym typeface="Poppins"/>
              </a:rPr>
              <a:t>EFICIENCIA ENERGÉTICA INTELIGENTE</a:t>
            </a:r>
            <a:endParaRPr kumimoji="0" sz="1000" b="1"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dirty="0">
                <a:ln>
                  <a:noFill/>
                </a:ln>
                <a:solidFill>
                  <a:srgbClr val="000000"/>
                </a:solidFill>
                <a:effectLst/>
                <a:uLnTx/>
                <a:uFillTx/>
                <a:latin typeface="Poppins"/>
                <a:ea typeface="Poppins"/>
                <a:cs typeface="Poppins"/>
                <a:sym typeface="Poppins"/>
              </a:rPr>
              <a:t>Control de iluminación mejorada &amp; notificaciones de status</a:t>
            </a: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800" b="0" i="0" u="none" strike="noStrike" kern="0" cap="none" spc="0" normalizeH="0" baseline="0" noProof="0" dirty="0">
              <a:ln>
                <a:noFill/>
              </a:ln>
              <a:solidFill>
                <a:srgbClr val="000000"/>
              </a:solidFill>
              <a:effectLst/>
              <a:uLnTx/>
              <a:uFillTx/>
              <a:latin typeface="Poppins"/>
              <a:ea typeface="Poppins"/>
              <a:cs typeface="Poppins"/>
              <a:sym typeface="Poppins"/>
            </a:endParaRPr>
          </a:p>
        </p:txBody>
      </p:sp>
      <p:sp>
        <p:nvSpPr>
          <p:cNvPr id="3552" name="Google Shape;3552;g10152ed91d7_0_2338"/>
          <p:cNvSpPr txBox="1"/>
          <p:nvPr/>
        </p:nvSpPr>
        <p:spPr>
          <a:xfrm>
            <a:off x="2410725" y="610500"/>
            <a:ext cx="2228100" cy="6261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824EF8"/>
                </a:solidFill>
                <a:effectLst/>
                <a:uLnTx/>
                <a:uFillTx/>
                <a:latin typeface="Poppins"/>
                <a:ea typeface="Poppins"/>
                <a:cs typeface="Poppins"/>
                <a:sym typeface="Poppins"/>
              </a:rPr>
              <a:t>SMART KEYS</a:t>
            </a:r>
            <a:endParaRPr kumimoji="0" sz="1000" b="1" i="0" u="none" strike="noStrike" kern="0" cap="none" spc="0" normalizeH="0" baseline="0" noProof="0">
              <a:ln>
                <a:noFill/>
              </a:ln>
              <a:solidFill>
                <a:srgbClr val="824EF8"/>
              </a:solidFill>
              <a:effectLst/>
              <a:uLnTx/>
              <a:uFillTx/>
              <a:latin typeface="Poppins"/>
              <a:ea typeface="Poppins"/>
              <a:cs typeface="Poppins"/>
              <a:sym typeface="Poppins"/>
            </a:endParaRPr>
          </a:p>
          <a:p>
            <a:pPr marL="0" marR="0" lvl="0" indent="0" algn="r" defTabSz="914400" rtl="0" eaLnBrk="1" fontAlgn="auto" latinLnBrk="0" hangingPunct="1">
              <a:lnSpc>
                <a:spcPct val="115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Accesos directos avanzados de Dictado, Emoji y Silencio on/off</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900" b="0" i="0" u="none" strike="noStrike" kern="0" cap="none" spc="0" normalizeH="0" baseline="0" noProof="0">
                <a:ln>
                  <a:noFill/>
                </a:ln>
                <a:solidFill>
                  <a:srgbClr val="000000"/>
                </a:solidFill>
                <a:effectLst/>
                <a:uLnTx/>
                <a:uFillTx/>
                <a:latin typeface="Poppins"/>
                <a:ea typeface="Poppins"/>
                <a:cs typeface="Poppins"/>
                <a:sym typeface="Poppins"/>
              </a:rPr>
              <a:t>El siguiente nivel de trabajo</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pic>
        <p:nvPicPr>
          <p:cNvPr id="3553" name="Google Shape;3553;g10152ed91d7_0_2338" descr="Windows_logo_-_2012.png"/>
          <p:cNvPicPr preferRelativeResize="0"/>
          <p:nvPr/>
        </p:nvPicPr>
        <p:blipFill rotWithShape="1">
          <a:blip r:embed="rId3">
            <a:alphaModFix/>
          </a:blip>
          <a:srcRect/>
          <a:stretch/>
        </p:blipFill>
        <p:spPr>
          <a:xfrm>
            <a:off x="7892150" y="339675"/>
            <a:ext cx="164400" cy="180300"/>
          </a:xfrm>
          <a:prstGeom prst="rect">
            <a:avLst/>
          </a:prstGeom>
          <a:noFill/>
          <a:ln>
            <a:noFill/>
          </a:ln>
        </p:spPr>
      </p:pic>
      <p:pic>
        <p:nvPicPr>
          <p:cNvPr id="3554" name="Google Shape;3554;g10152ed91d7_0_2338"/>
          <p:cNvPicPr preferRelativeResize="0"/>
          <p:nvPr/>
        </p:nvPicPr>
        <p:blipFill rotWithShape="1">
          <a:blip r:embed="rId4">
            <a:alphaModFix/>
          </a:blip>
          <a:srcRect l="29917" t="17724" r="29670" b="17256"/>
          <a:stretch/>
        </p:blipFill>
        <p:spPr>
          <a:xfrm>
            <a:off x="7898423" y="660321"/>
            <a:ext cx="216900" cy="247800"/>
          </a:xfrm>
          <a:prstGeom prst="rect">
            <a:avLst/>
          </a:prstGeom>
          <a:noFill/>
          <a:ln>
            <a:noFill/>
          </a:ln>
        </p:spPr>
      </p:pic>
      <p:pic>
        <p:nvPicPr>
          <p:cNvPr id="3555" name="Google Shape;3555;g10152ed91d7_0_2338"/>
          <p:cNvPicPr preferRelativeResize="0"/>
          <p:nvPr/>
        </p:nvPicPr>
        <p:blipFill rotWithShape="1">
          <a:blip r:embed="rId5">
            <a:alphaModFix/>
          </a:blip>
          <a:srcRect/>
          <a:stretch/>
        </p:blipFill>
        <p:spPr>
          <a:xfrm>
            <a:off x="8161825" y="324875"/>
            <a:ext cx="164401" cy="198600"/>
          </a:xfrm>
          <a:prstGeom prst="rect">
            <a:avLst/>
          </a:prstGeom>
          <a:noFill/>
          <a:ln>
            <a:noFill/>
          </a:ln>
        </p:spPr>
      </p:pic>
      <p:pic>
        <p:nvPicPr>
          <p:cNvPr id="3556" name="Google Shape;3556;g10152ed91d7_0_2338"/>
          <p:cNvPicPr preferRelativeResize="0"/>
          <p:nvPr/>
        </p:nvPicPr>
        <p:blipFill rotWithShape="1">
          <a:blip r:embed="rId6">
            <a:alphaModFix/>
          </a:blip>
          <a:srcRect/>
          <a:stretch/>
        </p:blipFill>
        <p:spPr>
          <a:xfrm>
            <a:off x="8381179" y="315821"/>
            <a:ext cx="216795" cy="216795"/>
          </a:xfrm>
          <a:prstGeom prst="rect">
            <a:avLst/>
          </a:prstGeom>
          <a:noFill/>
          <a:ln>
            <a:noFill/>
          </a:ln>
        </p:spPr>
      </p:pic>
      <p:pic>
        <p:nvPicPr>
          <p:cNvPr id="3557" name="Google Shape;3557;g10152ed91d7_0_2338"/>
          <p:cNvPicPr preferRelativeResize="0"/>
          <p:nvPr/>
        </p:nvPicPr>
        <p:blipFill rotWithShape="1">
          <a:blip r:embed="rId7">
            <a:alphaModFix/>
          </a:blip>
          <a:srcRect l="53522" t="40390" r="10147" b="36769"/>
          <a:stretch/>
        </p:blipFill>
        <p:spPr>
          <a:xfrm>
            <a:off x="8630897" y="707416"/>
            <a:ext cx="216794" cy="136291"/>
          </a:xfrm>
          <a:prstGeom prst="rect">
            <a:avLst/>
          </a:prstGeom>
          <a:noFill/>
          <a:ln>
            <a:noFill/>
          </a:ln>
        </p:spPr>
      </p:pic>
      <p:pic>
        <p:nvPicPr>
          <p:cNvPr id="3558" name="Google Shape;3558;g10152ed91d7_0_2338"/>
          <p:cNvPicPr preferRelativeResize="0"/>
          <p:nvPr/>
        </p:nvPicPr>
        <p:blipFill rotWithShape="1">
          <a:blip r:embed="rId8">
            <a:alphaModFix/>
          </a:blip>
          <a:srcRect/>
          <a:stretch/>
        </p:blipFill>
        <p:spPr>
          <a:xfrm>
            <a:off x="6698012" y="871325"/>
            <a:ext cx="290992" cy="216802"/>
          </a:xfrm>
          <a:prstGeom prst="rect">
            <a:avLst/>
          </a:prstGeom>
          <a:noFill/>
          <a:ln>
            <a:noFill/>
          </a:ln>
        </p:spPr>
      </p:pic>
      <p:sp>
        <p:nvSpPr>
          <p:cNvPr id="3559" name="Google Shape;3559;g10152ed91d7_0_2338"/>
          <p:cNvSpPr txBox="1"/>
          <p:nvPr/>
        </p:nvSpPr>
        <p:spPr>
          <a:xfrm>
            <a:off x="5835925" y="610500"/>
            <a:ext cx="1731600" cy="3936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824EF8"/>
                </a:solidFill>
                <a:effectLst/>
                <a:uLnTx/>
                <a:uFillTx/>
                <a:latin typeface="Poppins"/>
                <a:ea typeface="Poppins"/>
                <a:cs typeface="Poppins"/>
                <a:sym typeface="Poppins"/>
              </a:rPr>
              <a:t>BLUETOOTH</a:t>
            </a:r>
            <a:endParaRPr kumimoji="0" sz="1000" b="1" i="0" u="none" strike="noStrike" kern="0" cap="none" spc="0" normalizeH="0" baseline="0" noProof="0">
              <a:ln>
                <a:noFill/>
              </a:ln>
              <a:solidFill>
                <a:srgbClr val="824EF8"/>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700" b="0" i="0" u="none" strike="noStrike" kern="0" cap="none" spc="0" normalizeH="0" baseline="0" noProof="0">
                <a:ln>
                  <a:noFill/>
                </a:ln>
                <a:solidFill>
                  <a:srgbClr val="000000"/>
                </a:solidFill>
                <a:effectLst/>
                <a:uLnTx/>
                <a:uFillTx/>
                <a:latin typeface="Poppins"/>
                <a:ea typeface="Poppins"/>
                <a:cs typeface="Poppins"/>
                <a:sym typeface="Poppins"/>
              </a:rPr>
              <a:t>BLE 5.0  </a:t>
            </a:r>
            <a:endParaRPr kumimoji="0" sz="7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700" b="0" i="0" u="none" strike="noStrike" kern="0" cap="none" spc="0" normalizeH="0" baseline="0" noProof="0">
              <a:ln>
                <a:noFill/>
              </a:ln>
              <a:solidFill>
                <a:srgbClr val="000000"/>
              </a:solidFill>
              <a:effectLst/>
              <a:uLnTx/>
              <a:uFillTx/>
              <a:latin typeface="Poppins"/>
              <a:ea typeface="Poppins"/>
              <a:cs typeface="Poppins"/>
              <a:sym typeface="Poppins"/>
            </a:endParaRPr>
          </a:p>
        </p:txBody>
      </p:sp>
      <p:pic>
        <p:nvPicPr>
          <p:cNvPr id="3560" name="Google Shape;3560;g10152ed91d7_0_2338"/>
          <p:cNvPicPr preferRelativeResize="0"/>
          <p:nvPr/>
        </p:nvPicPr>
        <p:blipFill rotWithShape="1">
          <a:blip r:embed="rId9">
            <a:alphaModFix/>
          </a:blip>
          <a:srcRect/>
          <a:stretch/>
        </p:blipFill>
        <p:spPr>
          <a:xfrm>
            <a:off x="8122016" y="616836"/>
            <a:ext cx="502050" cy="334700"/>
          </a:xfrm>
          <a:prstGeom prst="rect">
            <a:avLst/>
          </a:prstGeom>
          <a:noFill/>
          <a:ln>
            <a:noFill/>
          </a:ln>
        </p:spPr>
      </p:pic>
      <p:pic>
        <p:nvPicPr>
          <p:cNvPr id="3561" name="Google Shape;3561;g10152ed91d7_0_2338"/>
          <p:cNvPicPr preferRelativeResize="0"/>
          <p:nvPr/>
        </p:nvPicPr>
        <p:blipFill rotWithShape="1">
          <a:blip r:embed="rId10">
            <a:alphaModFix/>
          </a:blip>
          <a:srcRect/>
          <a:stretch/>
        </p:blipFill>
        <p:spPr>
          <a:xfrm>
            <a:off x="8536364" y="257612"/>
            <a:ext cx="393618" cy="393618"/>
          </a:xfrm>
          <a:prstGeom prst="rect">
            <a:avLst/>
          </a:prstGeom>
          <a:noFill/>
          <a:ln>
            <a:noFill/>
          </a:ln>
        </p:spPr>
      </p:pic>
      <p:sp>
        <p:nvSpPr>
          <p:cNvPr id="3562" name="Google Shape;3562;g10152ed91d7_0_2338"/>
          <p:cNvSpPr txBox="1"/>
          <p:nvPr/>
        </p:nvSpPr>
        <p:spPr>
          <a:xfrm>
            <a:off x="3822575" y="4092750"/>
            <a:ext cx="1590900" cy="5976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824EF8"/>
                </a:solidFill>
                <a:effectLst/>
                <a:uLnTx/>
                <a:uFillTx/>
                <a:latin typeface="Poppins"/>
                <a:ea typeface="Poppins"/>
                <a:cs typeface="Poppins"/>
                <a:sym typeface="Poppins"/>
              </a:rPr>
              <a:t>DISEÑO MINIMALISTA</a:t>
            </a:r>
            <a:endParaRPr kumimoji="0" sz="1000" b="1" i="0" u="none" strike="noStrike" kern="0" cap="none" spc="0" normalizeH="0" baseline="0" noProof="0">
              <a:ln>
                <a:noFill/>
              </a:ln>
              <a:solidFill>
                <a:srgbClr val="824EF8"/>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Un diseño con el que está familiarizado, como el de laptop.</a:t>
            </a: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63" name="Google Shape;3563;g10152ed91d7_0_2338"/>
          <p:cNvSpPr txBox="1"/>
          <p:nvPr/>
        </p:nvSpPr>
        <p:spPr>
          <a:xfrm>
            <a:off x="4753575" y="610500"/>
            <a:ext cx="1731600" cy="626100"/>
          </a:xfrm>
          <a:prstGeom prst="rect">
            <a:avLst/>
          </a:prstGeom>
          <a:noFill/>
          <a:ln>
            <a:noFill/>
          </a:ln>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1000" b="1" i="0" u="none" strike="noStrike" kern="0" cap="none" spc="0" normalizeH="0" baseline="0" noProof="0">
                <a:ln>
                  <a:noFill/>
                </a:ln>
                <a:solidFill>
                  <a:srgbClr val="000000"/>
                </a:solidFill>
                <a:effectLst/>
                <a:uLnTx/>
                <a:uFillTx/>
                <a:latin typeface="Poppins"/>
                <a:ea typeface="Poppins"/>
                <a:cs typeface="Poppins"/>
                <a:sym typeface="Poppins"/>
              </a:rPr>
              <a:t>CABLE USB TYPE-C</a:t>
            </a:r>
            <a:endParaRPr kumimoji="0" sz="1000" b="1"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15000"/>
              </a:lnSpc>
              <a:spcBef>
                <a:spcPts val="0"/>
              </a:spcBef>
              <a:spcAft>
                <a:spcPts val="0"/>
              </a:spcAft>
              <a:buClr>
                <a:srgbClr val="000000"/>
              </a:buClr>
              <a:buSzTx/>
              <a:buFont typeface="Arial"/>
              <a:buNone/>
              <a:tabLst/>
              <a:defRPr/>
            </a:pPr>
            <a:r>
              <a:rPr kumimoji="0" lang="es-AR" sz="800" b="0" i="0" u="none" strike="noStrike" kern="0" cap="none" spc="0" normalizeH="0" baseline="0" noProof="0">
                <a:ln>
                  <a:noFill/>
                </a:ln>
                <a:solidFill>
                  <a:srgbClr val="000000"/>
                </a:solidFill>
                <a:effectLst/>
                <a:uLnTx/>
                <a:uFillTx/>
                <a:latin typeface="Poppins"/>
                <a:ea typeface="Poppins"/>
                <a:cs typeface="Poppins"/>
                <a:sym typeface="Poppins"/>
              </a:rPr>
              <a:t>Cargue su teclado, mouse o teléfono con el mismo cable</a:t>
            </a:r>
            <a:endParaRPr kumimoji="0" sz="8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900" b="0" i="0" u="none" strike="noStrike" kern="0" cap="none" spc="0" normalizeH="0" baseline="0" noProof="0">
              <a:ln>
                <a:noFill/>
              </a:ln>
              <a:solidFill>
                <a:srgbClr val="000000"/>
              </a:solidFill>
              <a:effectLst/>
              <a:uLnTx/>
              <a:uFillTx/>
              <a:latin typeface="Poppins"/>
              <a:ea typeface="Poppins"/>
              <a:cs typeface="Poppins"/>
              <a:sym typeface="Poppins"/>
            </a:endParaRP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endParaRPr kumimoji="0" sz="1000" b="1"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64" name="Google Shape;3564;g10152ed91d7_0_2338"/>
          <p:cNvSpPr txBox="1"/>
          <p:nvPr/>
        </p:nvSpPr>
        <p:spPr>
          <a:xfrm>
            <a:off x="1572000" y="-847725"/>
            <a:ext cx="3000000" cy="3387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1000"/>
              </a:spcAft>
              <a:buClr>
                <a:srgbClr val="000000"/>
              </a:buClr>
              <a:buSzTx/>
              <a:buFont typeface="Arial"/>
              <a:buNone/>
              <a:tabLst/>
              <a:defRPr/>
            </a:pPr>
            <a:r>
              <a:rPr kumimoji="0" lang="es-AR" sz="1000" b="0" i="0" u="none" strike="noStrike" kern="0" cap="none" spc="0" normalizeH="0" baseline="0" noProof="0">
                <a:ln>
                  <a:noFill/>
                </a:ln>
                <a:solidFill>
                  <a:srgbClr val="000000"/>
                </a:solidFill>
                <a:effectLst/>
                <a:uLnTx/>
                <a:uFillTx/>
                <a:latin typeface="Poppins"/>
                <a:ea typeface="Poppins"/>
                <a:cs typeface="Poppins"/>
                <a:sym typeface="Poppins"/>
              </a:rPr>
              <a:t>T</a:t>
            </a:r>
            <a:endParaRPr kumimoji="0" sz="10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3565" name="Google Shape;3565;g10152ed91d7_0_2338"/>
          <p:cNvSpPr txBox="1"/>
          <p:nvPr/>
        </p:nvSpPr>
        <p:spPr>
          <a:xfrm>
            <a:off x="283475" y="4981075"/>
            <a:ext cx="1777200" cy="73800"/>
          </a:xfrm>
          <a:prstGeom prst="rect">
            <a:avLst/>
          </a:prstGeom>
          <a:noFill/>
          <a:ln>
            <a:noFill/>
          </a:ln>
        </p:spPr>
        <p:txBody>
          <a:bodyPr spcFirstLastPara="1" wrap="square" lIns="0" tIns="0" rIns="0" bIns="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400" b="0" i="0" u="none" strike="noStrike" kern="0" cap="none" spc="0" normalizeH="0" baseline="0" noProof="0">
                <a:ln>
                  <a:noFill/>
                </a:ln>
                <a:solidFill>
                  <a:srgbClr val="999999"/>
                </a:solidFill>
                <a:effectLst/>
                <a:uLnTx/>
                <a:uFillTx/>
                <a:latin typeface="Poppins Light"/>
                <a:ea typeface="Poppins Light"/>
                <a:cs typeface="Poppins Light"/>
                <a:sym typeface="Poppins Light"/>
              </a:rPr>
              <a:t>LOGITECH CONFIDENTIAL NOT FOR DISTRIBUTION</a:t>
            </a:r>
            <a:endParaRPr kumimoji="0" sz="400" b="0" i="0" u="none" strike="noStrike" kern="0" cap="none" spc="0" normalizeH="0" baseline="0" noProof="0">
              <a:ln>
                <a:noFill/>
              </a:ln>
              <a:solidFill>
                <a:srgbClr val="999999"/>
              </a:solidFill>
              <a:effectLst/>
              <a:uLnTx/>
              <a:uFillTx/>
              <a:latin typeface="Poppins Light"/>
              <a:ea typeface="Poppins Light"/>
              <a:cs typeface="Poppins Light"/>
              <a:sym typeface="Poppins Light"/>
            </a:endParaRPr>
          </a:p>
        </p:txBody>
      </p:sp>
      <p:pic>
        <p:nvPicPr>
          <p:cNvPr id="3566" name="Google Shape;3566;g10152ed91d7_0_2338"/>
          <p:cNvPicPr preferRelativeResize="0"/>
          <p:nvPr/>
        </p:nvPicPr>
        <p:blipFill rotWithShape="1">
          <a:blip r:embed="rId11">
            <a:alphaModFix/>
          </a:blip>
          <a:srcRect/>
          <a:stretch/>
        </p:blipFill>
        <p:spPr>
          <a:xfrm>
            <a:off x="7735345" y="951525"/>
            <a:ext cx="543063" cy="355324"/>
          </a:xfrm>
          <a:prstGeom prst="rect">
            <a:avLst/>
          </a:prstGeom>
          <a:noFill/>
          <a:ln>
            <a:noFill/>
          </a:ln>
        </p:spPr>
      </p:pic>
      <p:sp>
        <p:nvSpPr>
          <p:cNvPr id="3567" name="Google Shape;3567;g10152ed91d7_0_2338"/>
          <p:cNvSpPr txBox="1"/>
          <p:nvPr/>
        </p:nvSpPr>
        <p:spPr>
          <a:xfrm>
            <a:off x="8085625" y="914401"/>
            <a:ext cx="982200" cy="4155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500" b="0" i="0" u="none" strike="noStrike" kern="0" cap="none" spc="0" normalizeH="0" baseline="0" noProof="0">
                <a:ln>
                  <a:noFill/>
                </a:ln>
                <a:solidFill>
                  <a:srgbClr val="000000"/>
                </a:solidFill>
                <a:effectLst/>
                <a:uLnTx/>
                <a:uFillTx/>
                <a:latin typeface="Poppins"/>
                <a:ea typeface="Poppins"/>
                <a:cs typeface="Poppins"/>
                <a:sym typeface="Poppins"/>
              </a:rPr>
              <a:t>Compatible con receptor USB-A Logi Bolt (de venta por separado)</a:t>
            </a:r>
            <a:endParaRPr kumimoji="0" sz="500" b="0" i="0" u="none" strike="noStrike" kern="0" cap="none" spc="0" normalizeH="0" baseline="0" noProof="0">
              <a:ln>
                <a:noFill/>
              </a:ln>
              <a:solidFill>
                <a:srgbClr val="000000"/>
              </a:solidFill>
              <a:effectLst/>
              <a:uLnTx/>
              <a:uFillTx/>
              <a:latin typeface="Poppins"/>
              <a:ea typeface="Poppins"/>
              <a:cs typeface="Poppins"/>
              <a:sym typeface="Poppins"/>
            </a:endParaRPr>
          </a:p>
        </p:txBody>
      </p:sp>
      <p:pic>
        <p:nvPicPr>
          <p:cNvPr id="3568" name="Google Shape;3568;g10152ed91d7_0_2338"/>
          <p:cNvPicPr preferRelativeResize="0"/>
          <p:nvPr/>
        </p:nvPicPr>
        <p:blipFill>
          <a:blip r:embed="rId12">
            <a:alphaModFix/>
          </a:blip>
          <a:stretch>
            <a:fillRect/>
          </a:stretch>
        </p:blipFill>
        <p:spPr>
          <a:xfrm>
            <a:off x="1032751" y="1525200"/>
            <a:ext cx="5531000" cy="2448450"/>
          </a:xfrm>
          <a:prstGeom prst="rect">
            <a:avLst/>
          </a:prstGeom>
          <a:noFill/>
          <a:ln>
            <a:noFill/>
          </a:ln>
        </p:spPr>
      </p:pic>
      <p:sp>
        <p:nvSpPr>
          <p:cNvPr id="3569" name="Google Shape;3569;g10152ed91d7_0_2338"/>
          <p:cNvSpPr/>
          <p:nvPr/>
        </p:nvSpPr>
        <p:spPr>
          <a:xfrm>
            <a:off x="3175275" y="1689150"/>
            <a:ext cx="429000" cy="136200"/>
          </a:xfrm>
          <a:prstGeom prst="wedgeRoundRectCallout">
            <a:avLst>
              <a:gd name="adj1" fmla="val -14044"/>
              <a:gd name="adj2" fmla="val 75913"/>
              <a:gd name="adj3" fmla="val 0"/>
            </a:avLst>
          </a:prstGeom>
          <a:solidFill>
            <a:schemeClr val="accent6"/>
          </a:solidFill>
          <a:ln>
            <a:noFill/>
          </a:ln>
          <a:effectLst>
            <a:outerShdw blurRad="57150" dist="19050" dir="5400000" algn="bl" rotWithShape="0">
              <a:srgbClr val="000000">
                <a:alpha val="18820"/>
              </a:srgbClr>
            </a:outerShdw>
          </a:effectLst>
        </p:spPr>
        <p:txBody>
          <a:bodyPr spcFirstLastPara="1" wrap="square" lIns="0" tIns="91425" rIns="0"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600" b="1" i="0" u="none" strike="noStrike" kern="0" cap="none" spc="0" normalizeH="0" baseline="0" noProof="0">
                <a:ln>
                  <a:noFill/>
                </a:ln>
                <a:solidFill>
                  <a:srgbClr val="363636"/>
                </a:solidFill>
                <a:effectLst/>
                <a:uLnTx/>
                <a:uFillTx/>
                <a:latin typeface="Poppins"/>
                <a:ea typeface="Poppins"/>
                <a:cs typeface="Poppins"/>
                <a:sym typeface="Poppins"/>
              </a:rPr>
              <a:t>New</a:t>
            </a:r>
            <a:endParaRPr kumimoji="0" sz="600" b="1" i="0" u="none" strike="noStrike" kern="0" cap="none" spc="0" normalizeH="0" baseline="0" noProof="0">
              <a:ln>
                <a:noFill/>
              </a:ln>
              <a:solidFill>
                <a:srgbClr val="363636"/>
              </a:solidFill>
              <a:effectLst/>
              <a:uLnTx/>
              <a:uFillTx/>
              <a:latin typeface="Poppins"/>
              <a:ea typeface="Poppins"/>
              <a:cs typeface="Poppins"/>
              <a:sym typeface="Poppins"/>
            </a:endParaRPr>
          </a:p>
        </p:txBody>
      </p:sp>
      <p:sp>
        <p:nvSpPr>
          <p:cNvPr id="3570" name="Google Shape;3570;g10152ed91d7_0_2338"/>
          <p:cNvSpPr/>
          <p:nvPr/>
        </p:nvSpPr>
        <p:spPr>
          <a:xfrm>
            <a:off x="3633550" y="1689150"/>
            <a:ext cx="429000" cy="136200"/>
          </a:xfrm>
          <a:prstGeom prst="wedgeRoundRectCallout">
            <a:avLst>
              <a:gd name="adj1" fmla="val -14044"/>
              <a:gd name="adj2" fmla="val 75913"/>
              <a:gd name="adj3" fmla="val 0"/>
            </a:avLst>
          </a:prstGeom>
          <a:solidFill>
            <a:schemeClr val="accent6"/>
          </a:solidFill>
          <a:ln>
            <a:noFill/>
          </a:ln>
          <a:effectLst>
            <a:outerShdw blurRad="57150" dist="19050" dir="5400000" algn="bl" rotWithShape="0">
              <a:srgbClr val="000000">
                <a:alpha val="18820"/>
              </a:srgbClr>
            </a:outerShdw>
          </a:effectLst>
        </p:spPr>
        <p:txBody>
          <a:bodyPr spcFirstLastPara="1" wrap="square" lIns="0" tIns="91425" rIns="0"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600" b="1" i="0" u="none" strike="noStrike" kern="0" cap="none" spc="0" normalizeH="0" baseline="0" noProof="0">
                <a:ln>
                  <a:noFill/>
                </a:ln>
                <a:solidFill>
                  <a:srgbClr val="363636"/>
                </a:solidFill>
                <a:effectLst/>
                <a:uLnTx/>
                <a:uFillTx/>
                <a:latin typeface="Poppins"/>
                <a:ea typeface="Poppins"/>
                <a:cs typeface="Poppins"/>
                <a:sym typeface="Poppins"/>
              </a:rPr>
              <a:t>New</a:t>
            </a:r>
            <a:endParaRPr kumimoji="0" sz="600" b="1" i="0" u="none" strike="noStrike" kern="0" cap="none" spc="0" normalizeH="0" baseline="0" noProof="0">
              <a:ln>
                <a:noFill/>
              </a:ln>
              <a:solidFill>
                <a:srgbClr val="363636"/>
              </a:solidFill>
              <a:effectLst/>
              <a:uLnTx/>
              <a:uFillTx/>
              <a:latin typeface="Poppins"/>
              <a:ea typeface="Poppins"/>
              <a:cs typeface="Poppins"/>
              <a:sym typeface="Poppins"/>
            </a:endParaRPr>
          </a:p>
        </p:txBody>
      </p:sp>
      <p:sp>
        <p:nvSpPr>
          <p:cNvPr id="3571" name="Google Shape;3571;g10152ed91d7_0_2338"/>
          <p:cNvSpPr/>
          <p:nvPr/>
        </p:nvSpPr>
        <p:spPr>
          <a:xfrm>
            <a:off x="4314450" y="1689150"/>
            <a:ext cx="429000" cy="136200"/>
          </a:xfrm>
          <a:prstGeom prst="wedgeRoundRectCallout">
            <a:avLst>
              <a:gd name="adj1" fmla="val -14044"/>
              <a:gd name="adj2" fmla="val 75913"/>
              <a:gd name="adj3" fmla="val 0"/>
            </a:avLst>
          </a:prstGeom>
          <a:solidFill>
            <a:schemeClr val="accent6"/>
          </a:solidFill>
          <a:ln>
            <a:noFill/>
          </a:ln>
          <a:effectLst>
            <a:outerShdw blurRad="57150" dist="19050" dir="5400000" algn="bl" rotWithShape="0">
              <a:srgbClr val="000000">
                <a:alpha val="18820"/>
              </a:srgbClr>
            </a:outerShdw>
          </a:effectLst>
        </p:spPr>
        <p:txBody>
          <a:bodyPr spcFirstLastPara="1" wrap="square" lIns="0" tIns="91425" rIns="0"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s-AR" sz="600" b="1" i="0" u="none" strike="noStrike" kern="0" cap="none" spc="0" normalizeH="0" baseline="0" noProof="0">
                <a:ln>
                  <a:noFill/>
                </a:ln>
                <a:solidFill>
                  <a:srgbClr val="363636"/>
                </a:solidFill>
                <a:effectLst/>
                <a:uLnTx/>
                <a:uFillTx/>
                <a:latin typeface="Poppins"/>
                <a:ea typeface="Poppins"/>
                <a:cs typeface="Poppins"/>
                <a:sym typeface="Poppins"/>
              </a:rPr>
              <a:t>New</a:t>
            </a:r>
            <a:endParaRPr kumimoji="0" sz="600" b="1" i="0" u="none" strike="noStrike" kern="0" cap="none" spc="0" normalizeH="0" baseline="0" noProof="0">
              <a:ln>
                <a:noFill/>
              </a:ln>
              <a:solidFill>
                <a:srgbClr val="363636"/>
              </a:solidFill>
              <a:effectLst/>
              <a:uLnTx/>
              <a:uFillTx/>
              <a:latin typeface="Poppins"/>
              <a:ea typeface="Poppins"/>
              <a:cs typeface="Poppins"/>
              <a:sym typeface="Poppins"/>
            </a:endParaRPr>
          </a:p>
        </p:txBody>
      </p:sp>
      <p:pic>
        <p:nvPicPr>
          <p:cNvPr id="3572" name="Google Shape;3572;g10152ed91d7_0_2338"/>
          <p:cNvPicPr preferRelativeResize="0"/>
          <p:nvPr/>
        </p:nvPicPr>
        <p:blipFill>
          <a:blip r:embed="rId13">
            <a:alphaModFix/>
          </a:blip>
          <a:stretch>
            <a:fillRect/>
          </a:stretch>
        </p:blipFill>
        <p:spPr>
          <a:xfrm>
            <a:off x="7431451" y="1804225"/>
            <a:ext cx="1085799" cy="1673725"/>
          </a:xfrm>
          <a:prstGeom prst="rect">
            <a:avLst/>
          </a:prstGeom>
          <a:noFill/>
          <a:ln>
            <a:noFill/>
          </a:ln>
        </p:spPr>
      </p:pic>
      <p:sp>
        <p:nvSpPr>
          <p:cNvPr id="3573" name="Google Shape;3573;g10152ed91d7_0_2338"/>
          <p:cNvSpPr txBox="1"/>
          <p:nvPr/>
        </p:nvSpPr>
        <p:spPr>
          <a:xfrm>
            <a:off x="377954" y="249522"/>
            <a:ext cx="6056100" cy="4149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s-AR" dirty="0">
                <a:sym typeface="Poppins Medium"/>
              </a:rPr>
              <a:t>MX KEYS MINI FOR BUSINESS </a:t>
            </a:r>
            <a:endParaRPr dirty="0">
              <a:sym typeface="Poppin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3606;g101ed46427b_0_1436">
            <a:extLst>
              <a:ext uri="{FF2B5EF4-FFF2-40B4-BE49-F238E27FC236}">
                <a16:creationId xmlns:a16="http://schemas.microsoft.com/office/drawing/2014/main" id="{72DFB55E-37D5-4057-AB05-801DC92A12DA}"/>
              </a:ext>
            </a:extLst>
          </p:cNvPr>
          <p:cNvPicPr preferRelativeResize="0"/>
          <p:nvPr/>
        </p:nvPicPr>
        <p:blipFill rotWithShape="1">
          <a:blip r:embed="rId2">
            <a:alphaModFix/>
          </a:blip>
          <a:srcRect b="11580"/>
          <a:stretch/>
        </p:blipFill>
        <p:spPr>
          <a:xfrm>
            <a:off x="0" y="0"/>
            <a:ext cx="9144000" cy="5143500"/>
          </a:xfrm>
          <a:prstGeom prst="rect">
            <a:avLst/>
          </a:prstGeom>
          <a:noFill/>
          <a:ln>
            <a:noFill/>
          </a:ln>
        </p:spPr>
      </p:pic>
      <p:sp>
        <p:nvSpPr>
          <p:cNvPr id="3" name="Google Shape;3607;g101ed46427b_0_1436">
            <a:extLst>
              <a:ext uri="{FF2B5EF4-FFF2-40B4-BE49-F238E27FC236}">
                <a16:creationId xmlns:a16="http://schemas.microsoft.com/office/drawing/2014/main" id="{08969926-126A-4349-B4B4-8DC7D11703D1}"/>
              </a:ext>
            </a:extLst>
          </p:cNvPr>
          <p:cNvSpPr txBox="1">
            <a:spLocks/>
          </p:cNvSpPr>
          <p:nvPr/>
        </p:nvSpPr>
        <p:spPr>
          <a:xfrm>
            <a:off x="685800" y="797139"/>
            <a:ext cx="7772400" cy="26436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s-AR" sz="4900" b="1">
                <a:solidFill>
                  <a:srgbClr val="FFFFFF"/>
                </a:solidFill>
                <a:latin typeface="Poppins"/>
                <a:ea typeface="Poppins"/>
                <a:cs typeface="Poppins"/>
                <a:sym typeface="Poppins"/>
              </a:rPr>
              <a:t>ERGO SERIES: K860</a:t>
            </a:r>
            <a:endParaRPr lang="es-AR" sz="4900" b="1"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406283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3607;g101ed46427b_0_1436">
            <a:extLst>
              <a:ext uri="{FF2B5EF4-FFF2-40B4-BE49-F238E27FC236}">
                <a16:creationId xmlns:a16="http://schemas.microsoft.com/office/drawing/2014/main" id="{08969926-126A-4349-B4B4-8DC7D11703D1}"/>
              </a:ext>
            </a:extLst>
          </p:cNvPr>
          <p:cNvSpPr txBox="1">
            <a:spLocks/>
          </p:cNvSpPr>
          <p:nvPr/>
        </p:nvSpPr>
        <p:spPr>
          <a:xfrm>
            <a:off x="685800" y="797139"/>
            <a:ext cx="7772400" cy="26436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s-AR" sz="4900" b="1" dirty="0">
                <a:solidFill>
                  <a:srgbClr val="FFFFFF"/>
                </a:solidFill>
                <a:latin typeface="Poppins"/>
                <a:ea typeface="Poppins"/>
                <a:cs typeface="Poppins"/>
                <a:sym typeface="Poppins"/>
              </a:rPr>
              <a:t>ERGO SERIES: K860</a:t>
            </a:r>
          </a:p>
        </p:txBody>
      </p:sp>
      <p:pic>
        <p:nvPicPr>
          <p:cNvPr id="4" name="Google Shape;3613;gfa41c23014_0_1980" title="Ergo K860 Product video 60s es.mp4">
            <a:hlinkClick r:id="rId2"/>
            <a:extLst>
              <a:ext uri="{FF2B5EF4-FFF2-40B4-BE49-F238E27FC236}">
                <a16:creationId xmlns:a16="http://schemas.microsoft.com/office/drawing/2014/main" id="{145F545F-B342-4951-8BB2-C53A55F5AB83}"/>
              </a:ext>
            </a:extLst>
          </p:cNvPr>
          <p:cNvPicPr preferRelativeResize="0"/>
          <p:nvPr/>
        </p:nvPicPr>
        <p:blipFill>
          <a:blip r:embed="rId3">
            <a:alphaModFix/>
          </a:blip>
          <a:stretch>
            <a:fillRect/>
          </a:stretch>
        </p:blipFill>
        <p:spPr>
          <a:xfrm>
            <a:off x="0" y="0"/>
            <a:ext cx="9144000" cy="5143500"/>
          </a:xfrm>
          <a:prstGeom prst="rect">
            <a:avLst/>
          </a:prstGeom>
          <a:noFill/>
          <a:ln>
            <a:noFill/>
          </a:ln>
        </p:spPr>
      </p:pic>
    </p:spTree>
    <p:extLst>
      <p:ext uri="{BB962C8B-B14F-4D97-AF65-F5344CB8AC3E}">
        <p14:creationId xmlns:p14="http://schemas.microsoft.com/office/powerpoint/2010/main" val="19802737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1002" name="Google Shape;1002;p136"/>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pPr/>
            <a:r>
              <a:rPr lang="en" dirty="0">
                <a:sym typeface="Poppins"/>
              </a:rPr>
              <a:t>PORTAFOLIO COMPLETO</a:t>
            </a:r>
            <a:endParaRPr dirty="0">
              <a:sym typeface="Poppins"/>
            </a:endParaRPr>
          </a:p>
        </p:txBody>
      </p:sp>
      <p:sp>
        <p:nvSpPr>
          <p:cNvPr id="24" name="Google Shape;3619;gfa41c23014_0_1017">
            <a:extLst>
              <a:ext uri="{FF2B5EF4-FFF2-40B4-BE49-F238E27FC236}">
                <a16:creationId xmlns:a16="http://schemas.microsoft.com/office/drawing/2014/main" id="{5F1A455D-70FA-48A6-8751-E99D5F509032}"/>
              </a:ext>
            </a:extLst>
          </p:cNvPr>
          <p:cNvSpPr/>
          <p:nvPr/>
        </p:nvSpPr>
        <p:spPr>
          <a:xfrm>
            <a:off x="7246125" y="182875"/>
            <a:ext cx="1737000" cy="8703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3620;gfa41c23014_0_1017">
            <a:extLst>
              <a:ext uri="{FF2B5EF4-FFF2-40B4-BE49-F238E27FC236}">
                <a16:creationId xmlns:a16="http://schemas.microsoft.com/office/drawing/2014/main" id="{EAFF54F1-7664-441F-A00C-7C3B375F4384}"/>
              </a:ext>
            </a:extLst>
          </p:cNvPr>
          <p:cNvSpPr/>
          <p:nvPr/>
        </p:nvSpPr>
        <p:spPr>
          <a:xfrm>
            <a:off x="151863" y="2687669"/>
            <a:ext cx="4327200" cy="21681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3621;gfa41c23014_0_1017">
            <a:extLst>
              <a:ext uri="{FF2B5EF4-FFF2-40B4-BE49-F238E27FC236}">
                <a16:creationId xmlns:a16="http://schemas.microsoft.com/office/drawing/2014/main" id="{82586FB3-1B48-403D-AA36-93070EE693E5}"/>
              </a:ext>
            </a:extLst>
          </p:cNvPr>
          <p:cNvSpPr/>
          <p:nvPr/>
        </p:nvSpPr>
        <p:spPr>
          <a:xfrm>
            <a:off x="4541238" y="1035925"/>
            <a:ext cx="4407000" cy="38199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3622;gfa41c23014_0_1017">
            <a:extLst>
              <a:ext uri="{FF2B5EF4-FFF2-40B4-BE49-F238E27FC236}">
                <a16:creationId xmlns:a16="http://schemas.microsoft.com/office/drawing/2014/main" id="{6D82B264-2D38-4EBD-B995-3906AAA598AD}"/>
              </a:ext>
            </a:extLst>
          </p:cNvPr>
          <p:cNvSpPr/>
          <p:nvPr/>
        </p:nvSpPr>
        <p:spPr>
          <a:xfrm>
            <a:off x="151863" y="1035925"/>
            <a:ext cx="4327200" cy="1535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28" name="Google Shape;3623;gfa41c23014_0_1017">
            <a:extLst>
              <a:ext uri="{FF2B5EF4-FFF2-40B4-BE49-F238E27FC236}">
                <a16:creationId xmlns:a16="http://schemas.microsoft.com/office/drawing/2014/main" id="{EE6D8C8E-CD50-4DD5-917A-D6F1A3F9B658}"/>
              </a:ext>
            </a:extLst>
          </p:cNvPr>
          <p:cNvPicPr preferRelativeResize="0"/>
          <p:nvPr/>
        </p:nvPicPr>
        <p:blipFill>
          <a:blip r:embed="rId3">
            <a:alphaModFix/>
          </a:blip>
          <a:stretch>
            <a:fillRect/>
          </a:stretch>
        </p:blipFill>
        <p:spPr>
          <a:xfrm rot="20">
            <a:off x="6987545" y="1215253"/>
            <a:ext cx="1387058" cy="646695"/>
          </a:xfrm>
          <a:prstGeom prst="rect">
            <a:avLst/>
          </a:prstGeom>
          <a:noFill/>
          <a:ln>
            <a:noFill/>
          </a:ln>
        </p:spPr>
      </p:pic>
      <p:pic>
        <p:nvPicPr>
          <p:cNvPr id="29" name="Google Shape;3624;gfa41c23014_0_1017">
            <a:extLst>
              <a:ext uri="{FF2B5EF4-FFF2-40B4-BE49-F238E27FC236}">
                <a16:creationId xmlns:a16="http://schemas.microsoft.com/office/drawing/2014/main" id="{28065131-CCD9-4AEE-A567-930D456C4B7D}"/>
              </a:ext>
            </a:extLst>
          </p:cNvPr>
          <p:cNvPicPr preferRelativeResize="0"/>
          <p:nvPr/>
        </p:nvPicPr>
        <p:blipFill rotWithShape="1">
          <a:blip r:embed="rId4">
            <a:alphaModFix/>
          </a:blip>
          <a:srcRect l="31560" t="-10558" r="-9430"/>
          <a:stretch/>
        </p:blipFill>
        <p:spPr>
          <a:xfrm>
            <a:off x="4873976" y="1462941"/>
            <a:ext cx="672574" cy="532784"/>
          </a:xfrm>
          <a:prstGeom prst="rect">
            <a:avLst/>
          </a:prstGeom>
          <a:noFill/>
          <a:ln>
            <a:noFill/>
          </a:ln>
        </p:spPr>
      </p:pic>
      <p:pic>
        <p:nvPicPr>
          <p:cNvPr id="31" name="Google Shape;3625;gfa41c23014_0_1017">
            <a:extLst>
              <a:ext uri="{FF2B5EF4-FFF2-40B4-BE49-F238E27FC236}">
                <a16:creationId xmlns:a16="http://schemas.microsoft.com/office/drawing/2014/main" id="{82440360-2788-4AFB-9B86-27881956D18A}"/>
              </a:ext>
            </a:extLst>
          </p:cNvPr>
          <p:cNvPicPr preferRelativeResize="0"/>
          <p:nvPr/>
        </p:nvPicPr>
        <p:blipFill>
          <a:blip r:embed="rId5">
            <a:alphaModFix/>
          </a:blip>
          <a:stretch>
            <a:fillRect/>
          </a:stretch>
        </p:blipFill>
        <p:spPr>
          <a:xfrm>
            <a:off x="5877964" y="1577445"/>
            <a:ext cx="672573" cy="343463"/>
          </a:xfrm>
          <a:prstGeom prst="rect">
            <a:avLst/>
          </a:prstGeom>
          <a:noFill/>
          <a:ln>
            <a:noFill/>
          </a:ln>
        </p:spPr>
      </p:pic>
      <p:pic>
        <p:nvPicPr>
          <p:cNvPr id="32" name="Google Shape;3626;gfa41c23014_0_1017">
            <a:extLst>
              <a:ext uri="{FF2B5EF4-FFF2-40B4-BE49-F238E27FC236}">
                <a16:creationId xmlns:a16="http://schemas.microsoft.com/office/drawing/2014/main" id="{AA582FFB-9842-4F35-B692-C7457AA1E0EA}"/>
              </a:ext>
            </a:extLst>
          </p:cNvPr>
          <p:cNvPicPr preferRelativeResize="0"/>
          <p:nvPr/>
        </p:nvPicPr>
        <p:blipFill>
          <a:blip r:embed="rId6">
            <a:alphaModFix/>
          </a:blip>
          <a:stretch>
            <a:fillRect/>
          </a:stretch>
        </p:blipFill>
        <p:spPr>
          <a:xfrm>
            <a:off x="7421813" y="1501425"/>
            <a:ext cx="1188719" cy="525018"/>
          </a:xfrm>
          <a:prstGeom prst="rect">
            <a:avLst/>
          </a:prstGeom>
          <a:noFill/>
          <a:ln>
            <a:noFill/>
          </a:ln>
        </p:spPr>
      </p:pic>
      <p:pic>
        <p:nvPicPr>
          <p:cNvPr id="34" name="Google Shape;3627;gfa41c23014_0_1017">
            <a:extLst>
              <a:ext uri="{FF2B5EF4-FFF2-40B4-BE49-F238E27FC236}">
                <a16:creationId xmlns:a16="http://schemas.microsoft.com/office/drawing/2014/main" id="{FE8A1CBD-AF23-4311-B1B5-CE5A36294D6C}"/>
              </a:ext>
            </a:extLst>
          </p:cNvPr>
          <p:cNvPicPr preferRelativeResize="0"/>
          <p:nvPr/>
        </p:nvPicPr>
        <p:blipFill>
          <a:blip r:embed="rId7">
            <a:alphaModFix/>
          </a:blip>
          <a:stretch>
            <a:fillRect/>
          </a:stretch>
        </p:blipFill>
        <p:spPr>
          <a:xfrm>
            <a:off x="3391331" y="4003925"/>
            <a:ext cx="821920" cy="486250"/>
          </a:xfrm>
          <a:prstGeom prst="rect">
            <a:avLst/>
          </a:prstGeom>
          <a:noFill/>
          <a:ln>
            <a:noFill/>
          </a:ln>
        </p:spPr>
      </p:pic>
      <p:pic>
        <p:nvPicPr>
          <p:cNvPr id="35" name="Google Shape;3628;gfa41c23014_0_1017">
            <a:extLst>
              <a:ext uri="{FF2B5EF4-FFF2-40B4-BE49-F238E27FC236}">
                <a16:creationId xmlns:a16="http://schemas.microsoft.com/office/drawing/2014/main" id="{5679A85F-5AB6-4912-AB42-ED26F63A6BEC}"/>
              </a:ext>
            </a:extLst>
          </p:cNvPr>
          <p:cNvPicPr preferRelativeResize="0"/>
          <p:nvPr/>
        </p:nvPicPr>
        <p:blipFill>
          <a:blip r:embed="rId8">
            <a:alphaModFix/>
          </a:blip>
          <a:stretch>
            <a:fillRect/>
          </a:stretch>
        </p:blipFill>
        <p:spPr>
          <a:xfrm>
            <a:off x="2157450" y="3932363"/>
            <a:ext cx="729876" cy="486275"/>
          </a:xfrm>
          <a:prstGeom prst="rect">
            <a:avLst/>
          </a:prstGeom>
          <a:noFill/>
          <a:ln>
            <a:noFill/>
          </a:ln>
        </p:spPr>
      </p:pic>
      <p:pic>
        <p:nvPicPr>
          <p:cNvPr id="39" name="Google Shape;3629;gfa41c23014_0_1017">
            <a:extLst>
              <a:ext uri="{FF2B5EF4-FFF2-40B4-BE49-F238E27FC236}">
                <a16:creationId xmlns:a16="http://schemas.microsoft.com/office/drawing/2014/main" id="{81C4034F-3D3F-475C-AF1A-A796F83C7525}"/>
              </a:ext>
            </a:extLst>
          </p:cNvPr>
          <p:cNvPicPr preferRelativeResize="0"/>
          <p:nvPr/>
        </p:nvPicPr>
        <p:blipFill>
          <a:blip r:embed="rId9">
            <a:alphaModFix/>
          </a:blip>
          <a:stretch>
            <a:fillRect/>
          </a:stretch>
        </p:blipFill>
        <p:spPr>
          <a:xfrm rot="-12">
            <a:off x="2701175" y="1402177"/>
            <a:ext cx="884700" cy="749322"/>
          </a:xfrm>
          <a:prstGeom prst="rect">
            <a:avLst/>
          </a:prstGeom>
          <a:noFill/>
          <a:ln>
            <a:noFill/>
          </a:ln>
        </p:spPr>
      </p:pic>
      <p:pic>
        <p:nvPicPr>
          <p:cNvPr id="40" name="Google Shape;3630;gfa41c23014_0_1017">
            <a:extLst>
              <a:ext uri="{FF2B5EF4-FFF2-40B4-BE49-F238E27FC236}">
                <a16:creationId xmlns:a16="http://schemas.microsoft.com/office/drawing/2014/main" id="{15A2B533-310E-4DAD-AD2E-810D39690949}"/>
              </a:ext>
            </a:extLst>
          </p:cNvPr>
          <p:cNvPicPr preferRelativeResize="0"/>
          <p:nvPr/>
        </p:nvPicPr>
        <p:blipFill>
          <a:blip r:embed="rId10">
            <a:alphaModFix/>
          </a:blip>
          <a:stretch>
            <a:fillRect/>
          </a:stretch>
        </p:blipFill>
        <p:spPr>
          <a:xfrm>
            <a:off x="4815187" y="2416777"/>
            <a:ext cx="1894499" cy="701998"/>
          </a:xfrm>
          <a:prstGeom prst="rect">
            <a:avLst/>
          </a:prstGeom>
          <a:noFill/>
          <a:ln>
            <a:noFill/>
          </a:ln>
        </p:spPr>
      </p:pic>
      <p:pic>
        <p:nvPicPr>
          <p:cNvPr id="41" name="Google Shape;3631;gfa41c23014_0_1017">
            <a:extLst>
              <a:ext uri="{FF2B5EF4-FFF2-40B4-BE49-F238E27FC236}">
                <a16:creationId xmlns:a16="http://schemas.microsoft.com/office/drawing/2014/main" id="{18A6E4CF-7A7A-4AB4-918F-C45D3059924D}"/>
              </a:ext>
            </a:extLst>
          </p:cNvPr>
          <p:cNvPicPr preferRelativeResize="0"/>
          <p:nvPr/>
        </p:nvPicPr>
        <p:blipFill>
          <a:blip r:embed="rId11">
            <a:alphaModFix/>
          </a:blip>
          <a:stretch>
            <a:fillRect/>
          </a:stretch>
        </p:blipFill>
        <p:spPr>
          <a:xfrm>
            <a:off x="4740463" y="3725213"/>
            <a:ext cx="1948770" cy="584631"/>
          </a:xfrm>
          <a:prstGeom prst="rect">
            <a:avLst/>
          </a:prstGeom>
          <a:noFill/>
          <a:ln>
            <a:noFill/>
          </a:ln>
        </p:spPr>
      </p:pic>
      <p:pic>
        <p:nvPicPr>
          <p:cNvPr id="48" name="Google Shape;3632;gfa41c23014_0_1017">
            <a:extLst>
              <a:ext uri="{FF2B5EF4-FFF2-40B4-BE49-F238E27FC236}">
                <a16:creationId xmlns:a16="http://schemas.microsoft.com/office/drawing/2014/main" id="{53AB3822-E82A-4103-8D4F-FC840540AC14}"/>
              </a:ext>
            </a:extLst>
          </p:cNvPr>
          <p:cNvPicPr preferRelativeResize="0"/>
          <p:nvPr/>
        </p:nvPicPr>
        <p:blipFill>
          <a:blip r:embed="rId12">
            <a:alphaModFix/>
          </a:blip>
          <a:stretch>
            <a:fillRect/>
          </a:stretch>
        </p:blipFill>
        <p:spPr>
          <a:xfrm>
            <a:off x="6871834" y="2343304"/>
            <a:ext cx="1971446" cy="788579"/>
          </a:xfrm>
          <a:prstGeom prst="rect">
            <a:avLst/>
          </a:prstGeom>
          <a:noFill/>
          <a:ln>
            <a:noFill/>
          </a:ln>
        </p:spPr>
      </p:pic>
      <p:pic>
        <p:nvPicPr>
          <p:cNvPr id="49" name="Google Shape;3633;gfa41c23014_0_1017">
            <a:extLst>
              <a:ext uri="{FF2B5EF4-FFF2-40B4-BE49-F238E27FC236}">
                <a16:creationId xmlns:a16="http://schemas.microsoft.com/office/drawing/2014/main" id="{D21F41F6-0ECF-4CBD-801B-76452A74E3E2}"/>
              </a:ext>
            </a:extLst>
          </p:cNvPr>
          <p:cNvPicPr preferRelativeResize="0"/>
          <p:nvPr/>
        </p:nvPicPr>
        <p:blipFill rotWithShape="1">
          <a:blip r:embed="rId13">
            <a:alphaModFix/>
          </a:blip>
          <a:srcRect l="28718" r="31282"/>
          <a:stretch/>
        </p:blipFill>
        <p:spPr>
          <a:xfrm>
            <a:off x="8216863" y="3429888"/>
            <a:ext cx="397026" cy="1091823"/>
          </a:xfrm>
          <a:prstGeom prst="rect">
            <a:avLst/>
          </a:prstGeom>
          <a:noFill/>
          <a:ln>
            <a:noFill/>
          </a:ln>
        </p:spPr>
      </p:pic>
      <p:pic>
        <p:nvPicPr>
          <p:cNvPr id="50" name="Google Shape;3634;gfa41c23014_0_1017">
            <a:extLst>
              <a:ext uri="{FF2B5EF4-FFF2-40B4-BE49-F238E27FC236}">
                <a16:creationId xmlns:a16="http://schemas.microsoft.com/office/drawing/2014/main" id="{C8A4B28D-A214-4DEB-9C62-2E6D948E6652}"/>
              </a:ext>
            </a:extLst>
          </p:cNvPr>
          <p:cNvPicPr preferRelativeResize="0"/>
          <p:nvPr/>
        </p:nvPicPr>
        <p:blipFill rotWithShape="1">
          <a:blip r:embed="rId14">
            <a:alphaModFix/>
          </a:blip>
          <a:srcRect l="34206" r="35511" b="10088"/>
          <a:stretch/>
        </p:blipFill>
        <p:spPr>
          <a:xfrm>
            <a:off x="6872354" y="3410694"/>
            <a:ext cx="345129" cy="1035387"/>
          </a:xfrm>
          <a:prstGeom prst="rect">
            <a:avLst/>
          </a:prstGeom>
          <a:noFill/>
          <a:ln>
            <a:noFill/>
          </a:ln>
        </p:spPr>
      </p:pic>
      <p:pic>
        <p:nvPicPr>
          <p:cNvPr id="51" name="Google Shape;3635;gfa41c23014_0_1017">
            <a:extLst>
              <a:ext uri="{FF2B5EF4-FFF2-40B4-BE49-F238E27FC236}">
                <a16:creationId xmlns:a16="http://schemas.microsoft.com/office/drawing/2014/main" id="{A25A7666-0261-4F48-946B-F6BB16F8CDA7}"/>
              </a:ext>
            </a:extLst>
          </p:cNvPr>
          <p:cNvPicPr preferRelativeResize="0"/>
          <p:nvPr/>
        </p:nvPicPr>
        <p:blipFill rotWithShape="1">
          <a:blip r:embed="rId15">
            <a:alphaModFix/>
          </a:blip>
          <a:srcRect l="38412" r="38477" b="10921"/>
          <a:stretch/>
        </p:blipFill>
        <p:spPr>
          <a:xfrm>
            <a:off x="7292650" y="3419363"/>
            <a:ext cx="280835" cy="1018028"/>
          </a:xfrm>
          <a:prstGeom prst="rect">
            <a:avLst/>
          </a:prstGeom>
          <a:noFill/>
          <a:ln>
            <a:noFill/>
          </a:ln>
        </p:spPr>
      </p:pic>
      <p:pic>
        <p:nvPicPr>
          <p:cNvPr id="52" name="Google Shape;3636;gfa41c23014_0_1017">
            <a:extLst>
              <a:ext uri="{FF2B5EF4-FFF2-40B4-BE49-F238E27FC236}">
                <a16:creationId xmlns:a16="http://schemas.microsoft.com/office/drawing/2014/main" id="{47F1B1EF-9EAE-4447-9D2E-40EB90661D66}"/>
              </a:ext>
            </a:extLst>
          </p:cNvPr>
          <p:cNvPicPr preferRelativeResize="0"/>
          <p:nvPr/>
        </p:nvPicPr>
        <p:blipFill rotWithShape="1">
          <a:blip r:embed="rId16">
            <a:alphaModFix/>
          </a:blip>
          <a:srcRect l="36667" t="2715" r="35420" b="10524"/>
          <a:stretch/>
        </p:blipFill>
        <p:spPr>
          <a:xfrm>
            <a:off x="7648662" y="3428737"/>
            <a:ext cx="300763" cy="999311"/>
          </a:xfrm>
          <a:prstGeom prst="rect">
            <a:avLst/>
          </a:prstGeom>
          <a:noFill/>
          <a:ln>
            <a:noFill/>
          </a:ln>
        </p:spPr>
      </p:pic>
      <p:sp>
        <p:nvSpPr>
          <p:cNvPr id="53" name="Google Shape;3637;gfa41c23014_0_1017">
            <a:extLst>
              <a:ext uri="{FF2B5EF4-FFF2-40B4-BE49-F238E27FC236}">
                <a16:creationId xmlns:a16="http://schemas.microsoft.com/office/drawing/2014/main" id="{D0BFF380-D8A4-4B29-B07B-189F9DA4A3AD}"/>
              </a:ext>
            </a:extLst>
          </p:cNvPr>
          <p:cNvSpPr txBox="1"/>
          <p:nvPr/>
        </p:nvSpPr>
        <p:spPr>
          <a:xfrm>
            <a:off x="395163" y="4607600"/>
            <a:ext cx="1188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Keys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Graphite</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54" name="Google Shape;3638;gfa41c23014_0_1017">
            <a:extLst>
              <a:ext uri="{FF2B5EF4-FFF2-40B4-BE49-F238E27FC236}">
                <a16:creationId xmlns:a16="http://schemas.microsoft.com/office/drawing/2014/main" id="{8AFFDACC-1797-484C-A2F5-5915A8A4CCA0}"/>
              </a:ext>
            </a:extLst>
          </p:cNvPr>
          <p:cNvSpPr txBox="1"/>
          <p:nvPr/>
        </p:nvSpPr>
        <p:spPr>
          <a:xfrm>
            <a:off x="7369875" y="2067575"/>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K380 Multi-device Bluetooth Keyboard</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Grey, Off-white</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2" name="Google Shape;3639;gfa41c23014_0_1017">
            <a:extLst>
              <a:ext uri="{FF2B5EF4-FFF2-40B4-BE49-F238E27FC236}">
                <a16:creationId xmlns:a16="http://schemas.microsoft.com/office/drawing/2014/main" id="{B4897475-8061-4DEF-BC9C-8F3AA4C16152}"/>
              </a:ext>
            </a:extLst>
          </p:cNvPr>
          <p:cNvSpPr txBox="1"/>
          <p:nvPr/>
        </p:nvSpPr>
        <p:spPr>
          <a:xfrm>
            <a:off x="4696963" y="2067575"/>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Vertical Advanced Ergonomic Mouse</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3" name="Google Shape;3640;gfa41c23014_0_1017">
            <a:extLst>
              <a:ext uri="{FF2B5EF4-FFF2-40B4-BE49-F238E27FC236}">
                <a16:creationId xmlns:a16="http://schemas.microsoft.com/office/drawing/2014/main" id="{212826C6-CA62-45EA-8246-6563CE567AE7}"/>
              </a:ext>
            </a:extLst>
          </p:cNvPr>
          <p:cNvSpPr txBox="1"/>
          <p:nvPr/>
        </p:nvSpPr>
        <p:spPr>
          <a:xfrm>
            <a:off x="5700950" y="2067575"/>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ERGO Wireless Trackball</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4" name="Google Shape;3641;gfa41c23014_0_1017">
            <a:extLst>
              <a:ext uri="{FF2B5EF4-FFF2-40B4-BE49-F238E27FC236}">
                <a16:creationId xmlns:a16="http://schemas.microsoft.com/office/drawing/2014/main" id="{2FFFA09D-BE4C-41F9-A490-1C750BD8994C}"/>
              </a:ext>
            </a:extLst>
          </p:cNvPr>
          <p:cNvSpPr txBox="1"/>
          <p:nvPr/>
        </p:nvSpPr>
        <p:spPr>
          <a:xfrm>
            <a:off x="7973023" y="4531400"/>
            <a:ext cx="8847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R500 Laser Presentation Remote</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5" name="Google Shape;3642;gfa41c23014_0_1017">
            <a:extLst>
              <a:ext uri="{FF2B5EF4-FFF2-40B4-BE49-F238E27FC236}">
                <a16:creationId xmlns:a16="http://schemas.microsoft.com/office/drawing/2014/main" id="{92BB313E-E403-47A4-9E42-7A52EC2BDF4B}"/>
              </a:ext>
            </a:extLst>
          </p:cNvPr>
          <p:cNvSpPr txBox="1"/>
          <p:nvPr/>
        </p:nvSpPr>
        <p:spPr>
          <a:xfrm>
            <a:off x="6919763" y="4531400"/>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Spotlight Presenter</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Slate, Silver, Gold</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6" name="Google Shape;3643;gfa41c23014_0_1017">
            <a:extLst>
              <a:ext uri="{FF2B5EF4-FFF2-40B4-BE49-F238E27FC236}">
                <a16:creationId xmlns:a16="http://schemas.microsoft.com/office/drawing/2014/main" id="{7321F060-53AC-45E6-9FC6-C5660ACFE9DC}"/>
              </a:ext>
            </a:extLst>
          </p:cNvPr>
          <p:cNvSpPr txBox="1"/>
          <p:nvPr/>
        </p:nvSpPr>
        <p:spPr>
          <a:xfrm>
            <a:off x="5008450" y="4531400"/>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MK270 Wireless Keyboard and Mouse Combo</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7" name="Google Shape;3644;gfa41c23014_0_1017">
            <a:extLst>
              <a:ext uri="{FF2B5EF4-FFF2-40B4-BE49-F238E27FC236}">
                <a16:creationId xmlns:a16="http://schemas.microsoft.com/office/drawing/2014/main" id="{B07AA5CB-A66C-4530-9340-1495453BF835}"/>
              </a:ext>
            </a:extLst>
          </p:cNvPr>
          <p:cNvSpPr txBox="1"/>
          <p:nvPr/>
        </p:nvSpPr>
        <p:spPr>
          <a:xfrm>
            <a:off x="5008450" y="3208075"/>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MK540/MK545 Advanced Wireless Combo</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8" name="Google Shape;3645;gfa41c23014_0_1017">
            <a:extLst>
              <a:ext uri="{FF2B5EF4-FFF2-40B4-BE49-F238E27FC236}">
                <a16:creationId xmlns:a16="http://schemas.microsoft.com/office/drawing/2014/main" id="{D11647E5-E359-470B-954C-81371BBB3C37}"/>
              </a:ext>
            </a:extLst>
          </p:cNvPr>
          <p:cNvSpPr txBox="1"/>
          <p:nvPr/>
        </p:nvSpPr>
        <p:spPr>
          <a:xfrm>
            <a:off x="7212875" y="3208075"/>
            <a:ext cx="1026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Desktop MK120</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69" name="Google Shape;3646;gfa41c23014_0_1017">
            <a:extLst>
              <a:ext uri="{FF2B5EF4-FFF2-40B4-BE49-F238E27FC236}">
                <a16:creationId xmlns:a16="http://schemas.microsoft.com/office/drawing/2014/main" id="{7C80F7AA-483C-4E58-84A8-951D8C9FBF48}"/>
              </a:ext>
            </a:extLst>
          </p:cNvPr>
          <p:cNvSpPr txBox="1"/>
          <p:nvPr/>
        </p:nvSpPr>
        <p:spPr>
          <a:xfrm>
            <a:off x="2046350" y="2107325"/>
            <a:ext cx="2210100" cy="1530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ERGO M575 Trackball Mouse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White, Graphite</a:t>
            </a:r>
            <a:endParaRPr kumimoji="0" sz="600" b="0"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70" name="Google Shape;3647;gfa41c23014_0_1017">
            <a:extLst>
              <a:ext uri="{FF2B5EF4-FFF2-40B4-BE49-F238E27FC236}">
                <a16:creationId xmlns:a16="http://schemas.microsoft.com/office/drawing/2014/main" id="{485E05A7-9AC4-432F-A81E-A1ED6BB473A8}"/>
              </a:ext>
            </a:extLst>
          </p:cNvPr>
          <p:cNvSpPr txBox="1"/>
          <p:nvPr/>
        </p:nvSpPr>
        <p:spPr>
          <a:xfrm>
            <a:off x="3099363" y="3838957"/>
            <a:ext cx="1188600" cy="232500"/>
          </a:xfrm>
          <a:prstGeom prst="rect">
            <a:avLst/>
          </a:prstGeom>
          <a:noFill/>
          <a:ln>
            <a:noFill/>
          </a:ln>
        </p:spPr>
        <p:txBody>
          <a:bodyPr spcFirstLastPara="1" wrap="square" lIns="27425" tIns="27425" rIns="27425" bIns="27425" anchor="t" anchorCtr="0">
            <a:noAutofit/>
          </a:bodyPr>
          <a:lstStyle/>
          <a:p>
            <a:pPr marL="0" marR="0" lvl="0" indent="0" algn="l"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Keys Combo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71" name="Google Shape;3648;gfa41c23014_0_1017">
            <a:extLst>
              <a:ext uri="{FF2B5EF4-FFF2-40B4-BE49-F238E27FC236}">
                <a16:creationId xmlns:a16="http://schemas.microsoft.com/office/drawing/2014/main" id="{3E9B9B96-F0D8-4CA5-BC3C-A52D8F355C0E}"/>
              </a:ext>
            </a:extLst>
          </p:cNvPr>
          <p:cNvSpPr txBox="1"/>
          <p:nvPr/>
        </p:nvSpPr>
        <p:spPr>
          <a:xfrm>
            <a:off x="3101403" y="4531400"/>
            <a:ext cx="1188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Anywhere 3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Pale Grey, Graphite</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l" defTabSz="914400" rtl="0" eaLnBrk="1" fontAlgn="auto" latinLnBrk="0" hangingPunct="1">
              <a:lnSpc>
                <a:spcPct val="80000"/>
              </a:lnSpc>
              <a:spcBef>
                <a:spcPts val="0"/>
              </a:spcBef>
              <a:spcAft>
                <a:spcPts val="0"/>
              </a:spcAft>
              <a:buClr>
                <a:srgbClr val="000000"/>
              </a:buClr>
              <a:buSzPts val="1100"/>
              <a:buFont typeface="Arial"/>
              <a:buNone/>
              <a:tabLst/>
              <a:defRPr/>
            </a:pP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72" name="Google Shape;3649;gfa41c23014_0_1017">
            <a:extLst>
              <a:ext uri="{FF2B5EF4-FFF2-40B4-BE49-F238E27FC236}">
                <a16:creationId xmlns:a16="http://schemas.microsoft.com/office/drawing/2014/main" id="{E0B358ED-89E3-4489-95C0-81AF8253EB2F}"/>
              </a:ext>
            </a:extLst>
          </p:cNvPr>
          <p:cNvSpPr txBox="1"/>
          <p:nvPr/>
        </p:nvSpPr>
        <p:spPr>
          <a:xfrm>
            <a:off x="1889850" y="4531400"/>
            <a:ext cx="9603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MX Master 3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Graphite</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73" name="Google Shape;3650;gfa41c23014_0_1017">
            <a:extLst>
              <a:ext uri="{FF2B5EF4-FFF2-40B4-BE49-F238E27FC236}">
                <a16:creationId xmlns:a16="http://schemas.microsoft.com/office/drawing/2014/main" id="{D250407A-6468-447B-9665-F8A7DCF9205E}"/>
              </a:ext>
            </a:extLst>
          </p:cNvPr>
          <p:cNvSpPr/>
          <p:nvPr/>
        </p:nvSpPr>
        <p:spPr>
          <a:xfrm>
            <a:off x="151863" y="2683220"/>
            <a:ext cx="2005587" cy="315300"/>
          </a:xfrm>
          <a:prstGeom prst="rect">
            <a:avLst/>
          </a:prstGeom>
          <a:solidFill>
            <a:srgbClr val="00B8FC"/>
          </a:solidFill>
          <a:ln>
            <a:noFill/>
          </a:ln>
        </p:spPr>
        <p:txBody>
          <a:bodyPr spcFirstLastPara="1" wrap="square" lIns="365750"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dirty="0">
                <a:ln>
                  <a:noFill/>
                </a:ln>
                <a:solidFill>
                  <a:srgbClr val="FFFFFF"/>
                </a:solidFill>
                <a:effectLst/>
                <a:uLnTx/>
                <a:uFillTx/>
                <a:latin typeface="Poppins SemiBold"/>
                <a:ea typeface="Poppins SemiBold"/>
                <a:cs typeface="Poppins SemiBold"/>
                <a:sym typeface="Poppins SemiBold"/>
              </a:rPr>
              <a:t>MX Master Series </a:t>
            </a:r>
            <a:r>
              <a:rPr kumimoji="0" lang="es-AR" sz="800" b="0" i="0" u="none" strike="noStrike" kern="0" cap="none" spc="0" normalizeH="0" baseline="0" noProof="0" dirty="0" err="1">
                <a:ln>
                  <a:noFill/>
                </a:ln>
                <a:solidFill>
                  <a:srgbClr val="FFFFFF"/>
                </a:solidFill>
                <a:effectLst/>
                <a:uLnTx/>
                <a:uFillTx/>
                <a:latin typeface="Poppins SemiBold"/>
                <a:ea typeface="Poppins SemiBold"/>
                <a:cs typeface="Poppins SemiBold"/>
                <a:sym typeface="Poppins SemiBold"/>
              </a:rPr>
              <a:t>for</a:t>
            </a:r>
            <a:r>
              <a:rPr kumimoji="0" lang="es-AR" sz="800" b="0" i="0" u="none" strike="noStrike" kern="0" cap="none" spc="0" normalizeH="0" baseline="0" noProof="0" dirty="0">
                <a:ln>
                  <a:noFill/>
                </a:ln>
                <a:solidFill>
                  <a:srgbClr val="FFFFFF"/>
                </a:solidFill>
                <a:effectLst/>
                <a:uLnTx/>
                <a:uFillTx/>
                <a:latin typeface="Poppins SemiBold"/>
                <a:ea typeface="Poppins SemiBold"/>
                <a:cs typeface="Poppins SemiBold"/>
                <a:sym typeface="Poppins SemiBold"/>
              </a:rPr>
              <a:t> Business</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74" name="Google Shape;3651;gfa41c23014_0_1017">
            <a:extLst>
              <a:ext uri="{FF2B5EF4-FFF2-40B4-BE49-F238E27FC236}">
                <a16:creationId xmlns:a16="http://schemas.microsoft.com/office/drawing/2014/main" id="{A1FB9484-A67C-47C0-A422-09AD058088CD}"/>
              </a:ext>
            </a:extLst>
          </p:cNvPr>
          <p:cNvPicPr preferRelativeResize="0"/>
          <p:nvPr/>
        </p:nvPicPr>
        <p:blipFill rotWithShape="1">
          <a:blip r:embed="rId17">
            <a:alphaModFix/>
          </a:blip>
          <a:srcRect l="34074" t="27694" r="33785" b="27551"/>
          <a:stretch/>
        </p:blipFill>
        <p:spPr>
          <a:xfrm>
            <a:off x="182616" y="2706810"/>
            <a:ext cx="280821" cy="255856"/>
          </a:xfrm>
          <a:prstGeom prst="rect">
            <a:avLst/>
          </a:prstGeom>
          <a:noFill/>
          <a:ln>
            <a:noFill/>
          </a:ln>
        </p:spPr>
      </p:pic>
      <p:sp>
        <p:nvSpPr>
          <p:cNvPr id="75" name="Google Shape;3652;gfa41c23014_0_1017">
            <a:extLst>
              <a:ext uri="{FF2B5EF4-FFF2-40B4-BE49-F238E27FC236}">
                <a16:creationId xmlns:a16="http://schemas.microsoft.com/office/drawing/2014/main" id="{952F314B-0661-40FB-82F3-D346D2505378}"/>
              </a:ext>
            </a:extLst>
          </p:cNvPr>
          <p:cNvSpPr/>
          <p:nvPr/>
        </p:nvSpPr>
        <p:spPr>
          <a:xfrm>
            <a:off x="151838" y="1035925"/>
            <a:ext cx="1894500" cy="315300"/>
          </a:xfrm>
          <a:prstGeom prst="rect">
            <a:avLst/>
          </a:prstGeom>
          <a:solidFill>
            <a:srgbClr val="00B8FC"/>
          </a:solidFill>
          <a:ln>
            <a:noFill/>
          </a:ln>
        </p:spPr>
        <p:txBody>
          <a:bodyPr spcFirstLastPara="1" wrap="square" lIns="365750"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a:ln>
                  <a:noFill/>
                </a:ln>
                <a:solidFill>
                  <a:srgbClr val="FFFFFF"/>
                </a:solidFill>
                <a:effectLst/>
                <a:uLnTx/>
                <a:uFillTx/>
                <a:latin typeface="Poppins SemiBold"/>
                <a:ea typeface="Poppins SemiBold"/>
                <a:cs typeface="Poppins SemiBold"/>
                <a:sym typeface="Poppins SemiBold"/>
              </a:rPr>
              <a:t>Ergo Series for Business</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76" name="Google Shape;3653;gfa41c23014_0_1017">
            <a:extLst>
              <a:ext uri="{FF2B5EF4-FFF2-40B4-BE49-F238E27FC236}">
                <a16:creationId xmlns:a16="http://schemas.microsoft.com/office/drawing/2014/main" id="{21008570-0AAC-4031-AFAD-21FD26D57C46}"/>
              </a:ext>
            </a:extLst>
          </p:cNvPr>
          <p:cNvPicPr preferRelativeResize="0"/>
          <p:nvPr/>
        </p:nvPicPr>
        <p:blipFill rotWithShape="1">
          <a:blip r:embed="rId17">
            <a:alphaModFix/>
          </a:blip>
          <a:srcRect l="34074" t="27694" r="33785" b="27551"/>
          <a:stretch/>
        </p:blipFill>
        <p:spPr>
          <a:xfrm>
            <a:off x="182616" y="1065647"/>
            <a:ext cx="280821" cy="255856"/>
          </a:xfrm>
          <a:prstGeom prst="rect">
            <a:avLst/>
          </a:prstGeom>
          <a:noFill/>
          <a:ln>
            <a:noFill/>
          </a:ln>
        </p:spPr>
      </p:pic>
      <p:sp>
        <p:nvSpPr>
          <p:cNvPr id="77" name="Google Shape;3654;gfa41c23014_0_1017">
            <a:extLst>
              <a:ext uri="{FF2B5EF4-FFF2-40B4-BE49-F238E27FC236}">
                <a16:creationId xmlns:a16="http://schemas.microsoft.com/office/drawing/2014/main" id="{7BA60557-0F98-49E3-AE34-52494E7EA8C7}"/>
              </a:ext>
            </a:extLst>
          </p:cNvPr>
          <p:cNvSpPr/>
          <p:nvPr/>
        </p:nvSpPr>
        <p:spPr>
          <a:xfrm>
            <a:off x="4576100" y="1035925"/>
            <a:ext cx="1188600" cy="366300"/>
          </a:xfrm>
          <a:prstGeom prst="rect">
            <a:avLst/>
          </a:prstGeom>
          <a:solidFill>
            <a:srgbClr val="00B8FC"/>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800" b="0" i="0" u="none" strike="noStrike" kern="0" cap="none" spc="0" normalizeH="0" baseline="0" noProof="0">
                <a:ln>
                  <a:noFill/>
                </a:ln>
                <a:solidFill>
                  <a:srgbClr val="FFFFFF"/>
                </a:solidFill>
                <a:effectLst/>
                <a:uLnTx/>
                <a:uFillTx/>
                <a:latin typeface="Poppins SemiBold"/>
                <a:ea typeface="Poppins SemiBold"/>
                <a:cs typeface="Poppins SemiBold"/>
                <a:sym typeface="Poppins SemiBold"/>
              </a:rPr>
              <a:t>Los productos B2B más vendidos</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78" name="Google Shape;3655;gfa41c23014_0_1017">
            <a:extLst>
              <a:ext uri="{FF2B5EF4-FFF2-40B4-BE49-F238E27FC236}">
                <a16:creationId xmlns:a16="http://schemas.microsoft.com/office/drawing/2014/main" id="{197AAF9E-CACE-4881-AA9E-2854FBBDD08A}"/>
              </a:ext>
            </a:extLst>
          </p:cNvPr>
          <p:cNvPicPr preferRelativeResize="0"/>
          <p:nvPr/>
        </p:nvPicPr>
        <p:blipFill>
          <a:blip r:embed="rId18">
            <a:alphaModFix/>
          </a:blip>
          <a:stretch>
            <a:fillRect/>
          </a:stretch>
        </p:blipFill>
        <p:spPr>
          <a:xfrm>
            <a:off x="530866" y="1392375"/>
            <a:ext cx="1605182" cy="999326"/>
          </a:xfrm>
          <a:prstGeom prst="rect">
            <a:avLst/>
          </a:prstGeom>
          <a:noFill/>
          <a:ln>
            <a:noFill/>
          </a:ln>
        </p:spPr>
      </p:pic>
      <p:pic>
        <p:nvPicPr>
          <p:cNvPr id="79" name="Google Shape;3656;gfa41c23014_0_1017">
            <a:extLst>
              <a:ext uri="{FF2B5EF4-FFF2-40B4-BE49-F238E27FC236}">
                <a16:creationId xmlns:a16="http://schemas.microsoft.com/office/drawing/2014/main" id="{348D160D-5D5E-4E8E-B188-35A53EE59EBD}"/>
              </a:ext>
            </a:extLst>
          </p:cNvPr>
          <p:cNvPicPr preferRelativeResize="0"/>
          <p:nvPr/>
        </p:nvPicPr>
        <p:blipFill>
          <a:blip r:embed="rId19">
            <a:alphaModFix/>
          </a:blip>
          <a:stretch>
            <a:fillRect/>
          </a:stretch>
        </p:blipFill>
        <p:spPr>
          <a:xfrm>
            <a:off x="1870049" y="2617500"/>
            <a:ext cx="2719445" cy="1535699"/>
          </a:xfrm>
          <a:prstGeom prst="rect">
            <a:avLst/>
          </a:prstGeom>
          <a:noFill/>
          <a:ln>
            <a:noFill/>
          </a:ln>
        </p:spPr>
      </p:pic>
      <p:sp>
        <p:nvSpPr>
          <p:cNvPr id="80" name="Google Shape;3657;gfa41c23014_0_1017">
            <a:extLst>
              <a:ext uri="{FF2B5EF4-FFF2-40B4-BE49-F238E27FC236}">
                <a16:creationId xmlns:a16="http://schemas.microsoft.com/office/drawing/2014/main" id="{AEC10A18-B23B-4589-BB15-D5725CBCF466}"/>
              </a:ext>
            </a:extLst>
          </p:cNvPr>
          <p:cNvSpPr txBox="1"/>
          <p:nvPr/>
        </p:nvSpPr>
        <p:spPr>
          <a:xfrm>
            <a:off x="938163" y="2258245"/>
            <a:ext cx="1026600" cy="1530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ERGO K860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
        <p:nvSpPr>
          <p:cNvPr id="81" name="Google Shape;3658;gfa41c23014_0_1017">
            <a:extLst>
              <a:ext uri="{FF2B5EF4-FFF2-40B4-BE49-F238E27FC236}">
                <a16:creationId xmlns:a16="http://schemas.microsoft.com/office/drawing/2014/main" id="{B8D6F885-9AA4-4849-84AA-E1D2D3426FEA}"/>
              </a:ext>
            </a:extLst>
          </p:cNvPr>
          <p:cNvSpPr txBox="1">
            <a:spLocks noGrp="1"/>
          </p:cNvSpPr>
          <p:nvPr>
            <p:ph type="sldNum" idx="12"/>
          </p:nvPr>
        </p:nvSpPr>
        <p:spPr>
          <a:xfrm>
            <a:off x="8317022" y="4855750"/>
            <a:ext cx="534300" cy="205500"/>
          </a:xfrm>
          <a:prstGeom prst="rect">
            <a:avLst/>
          </a:prstGeom>
        </p:spPr>
        <p:txBody>
          <a:bodyPr spcFirstLastPara="1" wrap="square" lIns="91425" tIns="91425" rIns="91425" bIns="91425" anchor="ctr"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s-AR" sz="800" b="0" i="0" u="none" strike="noStrike" kern="0" cap="none" spc="0" normalizeH="0" baseline="0" noProof="0">
                <a:ln>
                  <a:noFill/>
                </a:ln>
                <a:solidFill>
                  <a:srgbClr val="C3C6C8"/>
                </a:solidFill>
                <a:effectLst/>
                <a:uLnTx/>
                <a:uFillTx/>
                <a:latin typeface="Poppins"/>
                <a:cs typeface="Poppins"/>
                <a:sym typeface="Poppins"/>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51</a:t>
            </a:fld>
            <a:endParaRPr kumimoji="0" sz="800" b="0" i="0" u="none" strike="noStrike" kern="0" cap="none" spc="0" normalizeH="0" baseline="0" noProof="0">
              <a:ln>
                <a:noFill/>
              </a:ln>
              <a:solidFill>
                <a:srgbClr val="C3C6C8"/>
              </a:solidFill>
              <a:effectLst/>
              <a:uLnTx/>
              <a:uFillTx/>
              <a:latin typeface="Poppins"/>
              <a:cs typeface="Poppins"/>
              <a:sym typeface="Poppins"/>
            </a:endParaRPr>
          </a:p>
        </p:txBody>
      </p:sp>
      <p:pic>
        <p:nvPicPr>
          <p:cNvPr id="82" name="Google Shape;3659;gfa41c23014_0_1017">
            <a:extLst>
              <a:ext uri="{FF2B5EF4-FFF2-40B4-BE49-F238E27FC236}">
                <a16:creationId xmlns:a16="http://schemas.microsoft.com/office/drawing/2014/main" id="{A9EC9A83-1E43-4B73-8A17-AFF0D14E86EE}"/>
              </a:ext>
            </a:extLst>
          </p:cNvPr>
          <p:cNvPicPr preferRelativeResize="0"/>
          <p:nvPr/>
        </p:nvPicPr>
        <p:blipFill>
          <a:blip r:embed="rId20">
            <a:alphaModFix/>
          </a:blip>
          <a:stretch>
            <a:fillRect/>
          </a:stretch>
        </p:blipFill>
        <p:spPr>
          <a:xfrm>
            <a:off x="250264" y="4059825"/>
            <a:ext cx="1771336" cy="525025"/>
          </a:xfrm>
          <a:prstGeom prst="rect">
            <a:avLst/>
          </a:prstGeom>
          <a:noFill/>
          <a:ln>
            <a:noFill/>
          </a:ln>
        </p:spPr>
      </p:pic>
      <p:pic>
        <p:nvPicPr>
          <p:cNvPr id="83" name="Google Shape;3660;gfa41c23014_0_1017">
            <a:extLst>
              <a:ext uri="{FF2B5EF4-FFF2-40B4-BE49-F238E27FC236}">
                <a16:creationId xmlns:a16="http://schemas.microsoft.com/office/drawing/2014/main" id="{FCDD7B4A-43D5-4266-BF3F-5F462EB6BFF0}"/>
              </a:ext>
            </a:extLst>
          </p:cNvPr>
          <p:cNvPicPr preferRelativeResize="0"/>
          <p:nvPr/>
        </p:nvPicPr>
        <p:blipFill rotWithShape="1">
          <a:blip r:embed="rId21">
            <a:alphaModFix/>
          </a:blip>
          <a:srcRect l="21582" t="26782" r="29188" b="22540"/>
          <a:stretch/>
        </p:blipFill>
        <p:spPr>
          <a:xfrm>
            <a:off x="7562123" y="367662"/>
            <a:ext cx="397025" cy="264364"/>
          </a:xfrm>
          <a:prstGeom prst="rect">
            <a:avLst/>
          </a:prstGeom>
          <a:noFill/>
          <a:ln>
            <a:noFill/>
          </a:ln>
        </p:spPr>
      </p:pic>
      <p:sp>
        <p:nvSpPr>
          <p:cNvPr id="84" name="Google Shape;3661;gfa41c23014_0_1017">
            <a:extLst>
              <a:ext uri="{FF2B5EF4-FFF2-40B4-BE49-F238E27FC236}">
                <a16:creationId xmlns:a16="http://schemas.microsoft.com/office/drawing/2014/main" id="{8565EEDA-F86B-4BED-8075-0A669CF5120B}"/>
              </a:ext>
            </a:extLst>
          </p:cNvPr>
          <p:cNvSpPr txBox="1"/>
          <p:nvPr/>
        </p:nvSpPr>
        <p:spPr>
          <a:xfrm>
            <a:off x="7367636" y="665875"/>
            <a:ext cx="786000" cy="232500"/>
          </a:xfrm>
          <a:prstGeom prst="rect">
            <a:avLst/>
          </a:prstGeom>
          <a:noFill/>
          <a:ln>
            <a:noFill/>
          </a:ln>
        </p:spPr>
        <p:txBody>
          <a:bodyPr spcFirstLastPara="1" wrap="square" lIns="27425" tIns="27425" rIns="27425" bIns="27425" anchor="b"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Logi Bolt</a:t>
            </a:r>
            <a:b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b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USB Receiver</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pic>
        <p:nvPicPr>
          <p:cNvPr id="85" name="Google Shape;3662;gfa41c23014_0_1017">
            <a:extLst>
              <a:ext uri="{FF2B5EF4-FFF2-40B4-BE49-F238E27FC236}">
                <a16:creationId xmlns:a16="http://schemas.microsoft.com/office/drawing/2014/main" id="{B96B35A7-1997-4A2A-BC6F-DF1A1D3ECC33}"/>
              </a:ext>
            </a:extLst>
          </p:cNvPr>
          <p:cNvPicPr preferRelativeResize="0"/>
          <p:nvPr/>
        </p:nvPicPr>
        <p:blipFill rotWithShape="1">
          <a:blip r:embed="rId22">
            <a:alphaModFix/>
          </a:blip>
          <a:srcRect l="20025" t="15848" r="13089" b="19647"/>
          <a:stretch/>
        </p:blipFill>
        <p:spPr>
          <a:xfrm>
            <a:off x="8176124" y="367650"/>
            <a:ext cx="663699" cy="360050"/>
          </a:xfrm>
          <a:prstGeom prst="rect">
            <a:avLst/>
          </a:prstGeom>
          <a:noFill/>
          <a:ln>
            <a:noFill/>
          </a:ln>
        </p:spPr>
      </p:pic>
      <p:sp>
        <p:nvSpPr>
          <p:cNvPr id="86" name="Google Shape;3663;gfa41c23014_0_1017">
            <a:extLst>
              <a:ext uri="{FF2B5EF4-FFF2-40B4-BE49-F238E27FC236}">
                <a16:creationId xmlns:a16="http://schemas.microsoft.com/office/drawing/2014/main" id="{728E3559-A1C1-4CE7-8670-DDE33C49012B}"/>
              </a:ext>
            </a:extLst>
          </p:cNvPr>
          <p:cNvSpPr txBox="1"/>
          <p:nvPr/>
        </p:nvSpPr>
        <p:spPr>
          <a:xfrm>
            <a:off x="8050475" y="665875"/>
            <a:ext cx="915000" cy="232500"/>
          </a:xfrm>
          <a:prstGeom prst="rect">
            <a:avLst/>
          </a:prstGeom>
          <a:noFill/>
          <a:ln>
            <a:noFill/>
          </a:ln>
        </p:spPr>
        <p:txBody>
          <a:bodyPr spcFirstLastPara="1" wrap="square" lIns="27425" tIns="27425" rIns="27425" bIns="27425" anchor="b"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USB A to C Adaptor </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pic>
        <p:nvPicPr>
          <p:cNvPr id="87" name="Google Shape;3664;gfa41c23014_0_1017">
            <a:extLst>
              <a:ext uri="{FF2B5EF4-FFF2-40B4-BE49-F238E27FC236}">
                <a16:creationId xmlns:a16="http://schemas.microsoft.com/office/drawing/2014/main" id="{68F9F16D-93BD-41B1-9CE1-2BFF315401FC}"/>
              </a:ext>
            </a:extLst>
          </p:cNvPr>
          <p:cNvPicPr preferRelativeResize="0"/>
          <p:nvPr/>
        </p:nvPicPr>
        <p:blipFill rotWithShape="1">
          <a:blip r:embed="rId23">
            <a:alphaModFix/>
          </a:blip>
          <a:srcRect t="24092"/>
          <a:stretch/>
        </p:blipFill>
        <p:spPr>
          <a:xfrm>
            <a:off x="202950" y="2992402"/>
            <a:ext cx="1248148" cy="947400"/>
          </a:xfrm>
          <a:prstGeom prst="rect">
            <a:avLst/>
          </a:prstGeom>
          <a:noFill/>
          <a:ln>
            <a:noFill/>
          </a:ln>
        </p:spPr>
      </p:pic>
      <p:sp>
        <p:nvSpPr>
          <p:cNvPr id="88" name="Google Shape;3665;gfa41c23014_0_1017">
            <a:extLst>
              <a:ext uri="{FF2B5EF4-FFF2-40B4-BE49-F238E27FC236}">
                <a16:creationId xmlns:a16="http://schemas.microsoft.com/office/drawing/2014/main" id="{B43AF441-B963-4B40-9C26-BD02BA09EA48}"/>
              </a:ext>
            </a:extLst>
          </p:cNvPr>
          <p:cNvSpPr txBox="1"/>
          <p:nvPr/>
        </p:nvSpPr>
        <p:spPr>
          <a:xfrm>
            <a:off x="504788" y="3825125"/>
            <a:ext cx="1188600" cy="232500"/>
          </a:xfrm>
          <a:prstGeom prst="rect">
            <a:avLst/>
          </a:prstGeom>
          <a:noFill/>
          <a:ln>
            <a:noFill/>
          </a:ln>
        </p:spPr>
        <p:txBody>
          <a:bodyPr spcFirstLastPara="1" wrap="square" lIns="27425" tIns="27425" rIns="27425" bIns="27425" anchor="t" anchorCtr="0">
            <a:noAutofit/>
          </a:bodyPr>
          <a:lstStyle/>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0" u="none" strike="noStrike" kern="0" cap="none" spc="0" normalizeH="0" baseline="0" noProof="0">
                <a:ln>
                  <a:noFill/>
                </a:ln>
                <a:solidFill>
                  <a:srgbClr val="000000"/>
                </a:solidFill>
                <a:effectLst/>
                <a:highlight>
                  <a:srgbClr val="FFFFFF"/>
                </a:highlight>
                <a:uLnTx/>
                <a:uFillTx/>
                <a:latin typeface="Poppins Light"/>
                <a:ea typeface="Poppins Light"/>
                <a:cs typeface="Poppins Light"/>
                <a:sym typeface="Poppins Light"/>
              </a:rPr>
              <a:t>MX Keys </a:t>
            </a:r>
            <a:r>
              <a:rPr kumimoji="0" lang="es-AR" sz="600" b="0" i="0" u="none" strike="noStrike" kern="0" cap="none" spc="0" normalizeH="0" baseline="0" noProof="0">
                <a:ln>
                  <a:noFill/>
                </a:ln>
                <a:solidFill>
                  <a:srgbClr val="000000"/>
                </a:solidFill>
                <a:effectLst/>
                <a:uLnTx/>
                <a:uFillTx/>
                <a:latin typeface="Poppins Light"/>
                <a:ea typeface="Poppins Light"/>
                <a:cs typeface="Poppins Light"/>
                <a:sym typeface="Poppins Light"/>
              </a:rPr>
              <a:t>Mini For Business</a:t>
            </a:r>
            <a:endParaRPr kumimoji="0" sz="600" b="0" i="0" u="none" strike="noStrike" kern="0" cap="none" spc="0" normalizeH="0" baseline="0" noProof="0">
              <a:ln>
                <a:noFill/>
              </a:ln>
              <a:solidFill>
                <a:srgbClr val="000000"/>
              </a:solidFill>
              <a:effectLst/>
              <a:uLnTx/>
              <a:uFillTx/>
              <a:latin typeface="Poppins Light"/>
              <a:ea typeface="Poppins Light"/>
              <a:cs typeface="Poppins Light"/>
              <a:sym typeface="Poppins Light"/>
            </a:endParaRPr>
          </a:p>
          <a:p>
            <a:pPr marL="0" marR="0" lvl="0" indent="0" algn="ctr" defTabSz="914400" rtl="0" eaLnBrk="1" fontAlgn="auto" latinLnBrk="0" hangingPunct="1">
              <a:lnSpc>
                <a:spcPct val="80000"/>
              </a:lnSpc>
              <a:spcBef>
                <a:spcPts val="0"/>
              </a:spcBef>
              <a:spcAft>
                <a:spcPts val="0"/>
              </a:spcAft>
              <a:buClr>
                <a:srgbClr val="000000"/>
              </a:buClr>
              <a:buSzPts val="1100"/>
              <a:buFont typeface="Arial"/>
              <a:buNone/>
              <a:tabLst/>
              <a:defRPr/>
            </a:pPr>
            <a:r>
              <a:rPr kumimoji="0" lang="es-AR" sz="600" b="0" i="1" u="none" strike="noStrike" kern="0" cap="none" spc="0" normalizeH="0" baseline="0" noProof="0">
                <a:ln>
                  <a:noFill/>
                </a:ln>
                <a:solidFill>
                  <a:srgbClr val="000000"/>
                </a:solidFill>
                <a:effectLst/>
                <a:uLnTx/>
                <a:uFillTx/>
                <a:latin typeface="Poppins Light"/>
                <a:ea typeface="Poppins Light"/>
                <a:cs typeface="Poppins Light"/>
                <a:sym typeface="Poppins Light"/>
              </a:rPr>
              <a:t>Graphite, Pale Grey</a:t>
            </a:r>
            <a:endParaRPr kumimoji="0" sz="600" b="0" i="1" u="none" strike="noStrike" kern="0" cap="none" spc="0" normalizeH="0" baseline="0" noProof="0">
              <a:ln>
                <a:noFill/>
              </a:ln>
              <a:solidFill>
                <a:srgbClr val="000000"/>
              </a:solidFill>
              <a:effectLst/>
              <a:uLnTx/>
              <a:uFillTx/>
              <a:latin typeface="Poppins Light"/>
              <a:ea typeface="Poppins Light"/>
              <a:cs typeface="Poppins Light"/>
              <a:sym typeface="Poppins Light"/>
            </a:endParaRPr>
          </a:p>
        </p:txBody>
      </p:sp>
    </p:spTree>
    <p:extLst>
      <p:ext uri="{BB962C8B-B14F-4D97-AF65-F5344CB8AC3E}">
        <p14:creationId xmlns:p14="http://schemas.microsoft.com/office/powerpoint/2010/main" val="25350263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1002" name="Google Shape;1002;p136"/>
          <p:cNvSpPr txBox="1"/>
          <p:nvPr/>
        </p:nvSpPr>
        <p:spPr>
          <a:xfrm>
            <a:off x="431375" y="315300"/>
            <a:ext cx="7844100" cy="492600"/>
          </a:xfrm>
          <a:prstGeom prst="rect">
            <a:avLst/>
          </a:prstGeom>
          <a:noFill/>
          <a:ln cap="flat">
            <a:noFill/>
          </a:ln>
        </p:spPr>
        <p:txBody>
          <a:bodyPr vert="horz" wrap="square" lIns="19046" tIns="19046" rIns="19046" bIns="19046" anchor="t" anchorCtr="0" compatLnSpc="1">
            <a:spAutoFit/>
          </a:bodyPr>
          <a:lstStyle>
            <a:defPPr marR="0" lvl="0" algn="l" rtl="0">
              <a:lnSpc>
                <a:spcPct val="100000"/>
              </a:lnSpc>
              <a:spcBef>
                <a:spcPts val="0"/>
              </a:spcBef>
              <a:spcAft>
                <a:spcPts val="0"/>
              </a:spcAft>
            </a:defPPr>
            <a:lvl1pPr marL="0" indent="0" defTabSz="914400" eaLnBrk="1" fontAlgn="auto" latinLnBrk="0" hangingPunct="0">
              <a:buSzTx/>
              <a:buNone/>
              <a:tabLst/>
              <a:defRPr kumimoji="0" sz="1900" b="1" kern="0" spc="0" normalizeH="0" baseline="0">
                <a:ln>
                  <a:noFill/>
                </a:ln>
                <a:effectLst/>
                <a:uLnTx/>
                <a:uFillTx/>
                <a:latin typeface="Poppins" panose="00000500000000000000" pitchFamily="2" charset="0"/>
                <a:ea typeface="Helvetica"/>
                <a:cs typeface="Poppins" panose="00000500000000000000" pitchFamily="2" charset="0"/>
              </a:defRPr>
            </a:lvl1pPr>
          </a:lstStyle>
          <a:p>
            <a:r>
              <a:rPr lang="en" dirty="0">
                <a:sym typeface="Poppins"/>
              </a:rPr>
              <a:t>RECURSOS DE MARKETING</a:t>
            </a:r>
            <a:endParaRPr dirty="0">
              <a:sym typeface="Poppins"/>
            </a:endParaRPr>
          </a:p>
        </p:txBody>
      </p:sp>
      <p:sp>
        <p:nvSpPr>
          <p:cNvPr id="24" name="Google Shape;3619;gfa41c23014_0_1017">
            <a:extLst>
              <a:ext uri="{FF2B5EF4-FFF2-40B4-BE49-F238E27FC236}">
                <a16:creationId xmlns:a16="http://schemas.microsoft.com/office/drawing/2014/main" id="{5F1A455D-70FA-48A6-8751-E99D5F509032}"/>
              </a:ext>
            </a:extLst>
          </p:cNvPr>
          <p:cNvSpPr/>
          <p:nvPr/>
        </p:nvSpPr>
        <p:spPr>
          <a:xfrm>
            <a:off x="7246125" y="182875"/>
            <a:ext cx="1737000" cy="8703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3620;gfa41c23014_0_1017">
            <a:extLst>
              <a:ext uri="{FF2B5EF4-FFF2-40B4-BE49-F238E27FC236}">
                <a16:creationId xmlns:a16="http://schemas.microsoft.com/office/drawing/2014/main" id="{EAFF54F1-7664-441F-A00C-7C3B375F4384}"/>
              </a:ext>
            </a:extLst>
          </p:cNvPr>
          <p:cNvSpPr/>
          <p:nvPr/>
        </p:nvSpPr>
        <p:spPr>
          <a:xfrm>
            <a:off x="151863" y="2687669"/>
            <a:ext cx="4327200" cy="21681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pic>
        <p:nvPicPr>
          <p:cNvPr id="55" name="Google Shape;3670;g101ed46427b_0_492">
            <a:extLst>
              <a:ext uri="{FF2B5EF4-FFF2-40B4-BE49-F238E27FC236}">
                <a16:creationId xmlns:a16="http://schemas.microsoft.com/office/drawing/2014/main" id="{14B60EC9-D474-484A-8723-622DD41BAE0E}"/>
              </a:ext>
            </a:extLst>
          </p:cNvPr>
          <p:cNvPicPr preferRelativeResize="0"/>
          <p:nvPr/>
        </p:nvPicPr>
        <p:blipFill rotWithShape="1">
          <a:blip r:embed="rId3">
            <a:alphaModFix/>
          </a:blip>
          <a:srcRect/>
          <a:stretch/>
        </p:blipFill>
        <p:spPr>
          <a:xfrm>
            <a:off x="485550" y="1291002"/>
            <a:ext cx="1410686" cy="1701866"/>
          </a:xfrm>
          <a:prstGeom prst="rect">
            <a:avLst/>
          </a:prstGeom>
          <a:noFill/>
          <a:ln>
            <a:noFill/>
          </a:ln>
        </p:spPr>
      </p:pic>
      <p:sp>
        <p:nvSpPr>
          <p:cNvPr id="56" name="Google Shape;3671;g101ed46427b_0_492">
            <a:extLst>
              <a:ext uri="{FF2B5EF4-FFF2-40B4-BE49-F238E27FC236}">
                <a16:creationId xmlns:a16="http://schemas.microsoft.com/office/drawing/2014/main" id="{F57E43E5-8BB8-4A74-B7B7-FBF35C2A2515}"/>
              </a:ext>
            </a:extLst>
          </p:cNvPr>
          <p:cNvSpPr txBox="1">
            <a:spLocks/>
          </p:cNvSpPr>
          <p:nvPr/>
        </p:nvSpPr>
        <p:spPr>
          <a:xfrm>
            <a:off x="283463" y="690463"/>
            <a:ext cx="1742100" cy="603600"/>
          </a:xfrm>
          <a:prstGeom prst="rect">
            <a:avLst/>
          </a:prstGeom>
          <a:noFill/>
          <a:ln>
            <a:noFill/>
          </a:ln>
        </p:spPr>
        <p:txBody>
          <a:bodyPr spcFirstLastPara="1" wrap="square" lIns="27425" tIns="27425" rIns="27425" bIns="27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1pPr>
            <a:lvl2pPr marL="914400" marR="0" lvl="1"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2pPr>
            <a:lvl3pPr marL="1371600" marR="0" lvl="2"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3pPr>
            <a:lvl4pPr marL="1828800" marR="0" lvl="3"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4pPr>
            <a:lvl5pPr marL="2286000" marR="0" lvl="4"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5pPr>
            <a:lvl6pPr marL="2743200" marR="0" lvl="5"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6pPr>
            <a:lvl7pPr marL="3200400" marR="0" lvl="6"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7pPr>
            <a:lvl8pPr marL="3657600" marR="0" lvl="7"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8pPr>
            <a:lvl9pPr marL="4114800" marR="0" lvl="8"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9pPr>
          </a:lstStyle>
          <a:p>
            <a:pPr marL="0" indent="0" algn="ctr">
              <a:buFont typeface="Poppins"/>
              <a:buNone/>
            </a:pPr>
            <a:r>
              <a:rPr lang="es-AR" sz="1000" b="1"/>
              <a:t>Logi Bolt </a:t>
            </a:r>
            <a:r>
              <a:rPr lang="es-AR" sz="1000" b="1" u="sng">
                <a:solidFill>
                  <a:schemeClr val="hlink"/>
                </a:solidFill>
                <a:hlinkClick r:id="rId4"/>
              </a:rPr>
              <a:t>eBook</a:t>
            </a:r>
            <a:r>
              <a:rPr lang="es-AR" sz="1000" b="1"/>
              <a:t> (es)</a:t>
            </a:r>
          </a:p>
          <a:p>
            <a:pPr marL="0" indent="0" algn="ctr">
              <a:buFont typeface="Poppins"/>
              <a:buNone/>
            </a:pPr>
            <a:endParaRPr lang="es-AR" sz="1000"/>
          </a:p>
        </p:txBody>
      </p:sp>
      <p:pic>
        <p:nvPicPr>
          <p:cNvPr id="57" name="Google Shape;3672;g101ed46427b_0_492">
            <a:extLst>
              <a:ext uri="{FF2B5EF4-FFF2-40B4-BE49-F238E27FC236}">
                <a16:creationId xmlns:a16="http://schemas.microsoft.com/office/drawing/2014/main" id="{E1B8F59F-2F3C-474E-9A49-2D769AD2A767}"/>
              </a:ext>
            </a:extLst>
          </p:cNvPr>
          <p:cNvPicPr preferRelativeResize="0"/>
          <p:nvPr/>
        </p:nvPicPr>
        <p:blipFill rotWithShape="1">
          <a:blip r:embed="rId5">
            <a:alphaModFix/>
          </a:blip>
          <a:srcRect/>
          <a:stretch/>
        </p:blipFill>
        <p:spPr>
          <a:xfrm>
            <a:off x="2657489" y="1307848"/>
            <a:ext cx="1407205" cy="1705185"/>
          </a:xfrm>
          <a:prstGeom prst="rect">
            <a:avLst/>
          </a:prstGeom>
          <a:noFill/>
          <a:ln>
            <a:noFill/>
          </a:ln>
        </p:spPr>
      </p:pic>
      <p:sp>
        <p:nvSpPr>
          <p:cNvPr id="58" name="Google Shape;3673;g101ed46427b_0_492">
            <a:extLst>
              <a:ext uri="{FF2B5EF4-FFF2-40B4-BE49-F238E27FC236}">
                <a16:creationId xmlns:a16="http://schemas.microsoft.com/office/drawing/2014/main" id="{C5A30103-F1CD-47AA-B7FA-53A3D1B2DEA4}"/>
              </a:ext>
            </a:extLst>
          </p:cNvPr>
          <p:cNvSpPr txBox="1">
            <a:spLocks/>
          </p:cNvSpPr>
          <p:nvPr/>
        </p:nvSpPr>
        <p:spPr>
          <a:xfrm>
            <a:off x="2575563" y="690463"/>
            <a:ext cx="1742100" cy="603600"/>
          </a:xfrm>
          <a:prstGeom prst="rect">
            <a:avLst/>
          </a:prstGeom>
          <a:noFill/>
          <a:ln>
            <a:noFill/>
          </a:ln>
        </p:spPr>
        <p:txBody>
          <a:bodyPr spcFirstLastPara="1" wrap="square" lIns="27425" tIns="27425" rIns="27425" bIns="27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1pPr>
            <a:lvl2pPr marL="914400" marR="0" lvl="1"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2pPr>
            <a:lvl3pPr marL="1371600" marR="0" lvl="2"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3pPr>
            <a:lvl4pPr marL="1828800" marR="0" lvl="3"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4pPr>
            <a:lvl5pPr marL="2286000" marR="0" lvl="4"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5pPr>
            <a:lvl6pPr marL="2743200" marR="0" lvl="5"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6pPr>
            <a:lvl7pPr marL="3200400" marR="0" lvl="6"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7pPr>
            <a:lvl8pPr marL="3657600" marR="0" lvl="7"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8pPr>
            <a:lvl9pPr marL="4114800" marR="0" lvl="8"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9pPr>
          </a:lstStyle>
          <a:p>
            <a:pPr marL="0" indent="0" algn="ctr">
              <a:buFont typeface="Poppins"/>
              <a:buNone/>
            </a:pPr>
            <a:r>
              <a:rPr lang="es-AR" sz="1000" b="1"/>
              <a:t>Trackpads vs. Mice </a:t>
            </a:r>
            <a:r>
              <a:rPr lang="es-AR" sz="1000" b="1" u="sng">
                <a:solidFill>
                  <a:schemeClr val="hlink"/>
                </a:solidFill>
                <a:hlinkClick r:id="rId6"/>
              </a:rPr>
              <a:t>eBook</a:t>
            </a:r>
            <a:endParaRPr lang="es-AR" sz="1000" b="1"/>
          </a:p>
          <a:p>
            <a:pPr marL="0" indent="0" algn="ctr">
              <a:buFont typeface="Poppins"/>
              <a:buNone/>
            </a:pPr>
            <a:endParaRPr lang="es-AR" sz="1000"/>
          </a:p>
        </p:txBody>
      </p:sp>
      <p:sp>
        <p:nvSpPr>
          <p:cNvPr id="59" name="Google Shape;3674;g101ed46427b_0_492">
            <a:extLst>
              <a:ext uri="{FF2B5EF4-FFF2-40B4-BE49-F238E27FC236}">
                <a16:creationId xmlns:a16="http://schemas.microsoft.com/office/drawing/2014/main" id="{388F2A7E-F4A0-496F-80F5-6845E11F526F}"/>
              </a:ext>
            </a:extLst>
          </p:cNvPr>
          <p:cNvSpPr txBox="1">
            <a:spLocks/>
          </p:cNvSpPr>
          <p:nvPr/>
        </p:nvSpPr>
        <p:spPr>
          <a:xfrm>
            <a:off x="4950575" y="844538"/>
            <a:ext cx="1742100" cy="205500"/>
          </a:xfrm>
          <a:prstGeom prst="rect">
            <a:avLst/>
          </a:prstGeom>
          <a:noFill/>
          <a:ln>
            <a:noFill/>
          </a:ln>
        </p:spPr>
        <p:txBody>
          <a:bodyPr spcFirstLastPara="1" wrap="square" lIns="27425" tIns="27425" rIns="27425" bIns="27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1pPr>
            <a:lvl2pPr marL="914400" marR="0" lvl="1"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2pPr>
            <a:lvl3pPr marL="1371600" marR="0" lvl="2"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3pPr>
            <a:lvl4pPr marL="1828800" marR="0" lvl="3"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4pPr>
            <a:lvl5pPr marL="2286000" marR="0" lvl="4"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5pPr>
            <a:lvl6pPr marL="2743200" marR="0" lvl="5"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6pPr>
            <a:lvl7pPr marL="3200400" marR="0" lvl="6"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7pPr>
            <a:lvl8pPr marL="3657600" marR="0" lvl="7"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8pPr>
            <a:lvl9pPr marL="4114800" marR="0" lvl="8"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9pPr>
          </a:lstStyle>
          <a:p>
            <a:pPr marL="0" indent="0" algn="ctr">
              <a:buFont typeface="Poppins"/>
              <a:buNone/>
            </a:pPr>
            <a:r>
              <a:rPr lang="es-AR" sz="1000" b="1" u="sng">
                <a:solidFill>
                  <a:schemeClr val="hlink"/>
                </a:solidFill>
                <a:hlinkClick r:id="rId7"/>
              </a:rPr>
              <a:t>Logi Bolt advantages</a:t>
            </a:r>
            <a:r>
              <a:rPr lang="es-AR" sz="1000" b="1"/>
              <a:t>  </a:t>
            </a:r>
          </a:p>
        </p:txBody>
      </p:sp>
      <p:pic>
        <p:nvPicPr>
          <p:cNvPr id="60" name="Google Shape;3676;g101ed46427b_0_492">
            <a:extLst>
              <a:ext uri="{FF2B5EF4-FFF2-40B4-BE49-F238E27FC236}">
                <a16:creationId xmlns:a16="http://schemas.microsoft.com/office/drawing/2014/main" id="{6C79B175-FE69-4242-9580-492050DCC2B5}"/>
              </a:ext>
            </a:extLst>
          </p:cNvPr>
          <p:cNvPicPr preferRelativeResize="0"/>
          <p:nvPr/>
        </p:nvPicPr>
        <p:blipFill rotWithShape="1">
          <a:blip r:embed="rId8">
            <a:alphaModFix/>
          </a:blip>
          <a:srcRect/>
          <a:stretch/>
        </p:blipFill>
        <p:spPr>
          <a:xfrm>
            <a:off x="7603966" y="1055950"/>
            <a:ext cx="1324757" cy="3799798"/>
          </a:xfrm>
          <a:prstGeom prst="rect">
            <a:avLst/>
          </a:prstGeom>
          <a:noFill/>
          <a:ln>
            <a:noFill/>
          </a:ln>
        </p:spPr>
      </p:pic>
      <p:pic>
        <p:nvPicPr>
          <p:cNvPr id="61" name="Google Shape;3678;g101ed46427b_0_492">
            <a:extLst>
              <a:ext uri="{FF2B5EF4-FFF2-40B4-BE49-F238E27FC236}">
                <a16:creationId xmlns:a16="http://schemas.microsoft.com/office/drawing/2014/main" id="{EAA56E9B-3F78-4BA7-8BF3-9D22A79EC56D}"/>
              </a:ext>
            </a:extLst>
          </p:cNvPr>
          <p:cNvPicPr preferRelativeResize="0"/>
          <p:nvPr/>
        </p:nvPicPr>
        <p:blipFill rotWithShape="1">
          <a:blip r:embed="rId9">
            <a:alphaModFix/>
          </a:blip>
          <a:srcRect/>
          <a:stretch/>
        </p:blipFill>
        <p:spPr>
          <a:xfrm>
            <a:off x="9" y="3297429"/>
            <a:ext cx="1763862" cy="1709309"/>
          </a:xfrm>
          <a:prstGeom prst="rect">
            <a:avLst/>
          </a:prstGeom>
          <a:noFill/>
          <a:ln>
            <a:noFill/>
          </a:ln>
        </p:spPr>
      </p:pic>
      <p:pic>
        <p:nvPicPr>
          <p:cNvPr id="89" name="Google Shape;3679;g101ed46427b_0_492">
            <a:extLst>
              <a:ext uri="{FF2B5EF4-FFF2-40B4-BE49-F238E27FC236}">
                <a16:creationId xmlns:a16="http://schemas.microsoft.com/office/drawing/2014/main" id="{29AA7AD7-531F-4C27-AADA-DA70163F9B9A}"/>
              </a:ext>
            </a:extLst>
          </p:cNvPr>
          <p:cNvPicPr preferRelativeResize="0"/>
          <p:nvPr/>
        </p:nvPicPr>
        <p:blipFill rotWithShape="1">
          <a:blip r:embed="rId10">
            <a:alphaModFix/>
          </a:blip>
          <a:srcRect/>
          <a:stretch/>
        </p:blipFill>
        <p:spPr>
          <a:xfrm>
            <a:off x="1829825" y="3321487"/>
            <a:ext cx="1809175" cy="1678025"/>
          </a:xfrm>
          <a:prstGeom prst="rect">
            <a:avLst/>
          </a:prstGeom>
          <a:noFill/>
          <a:ln>
            <a:noFill/>
          </a:ln>
        </p:spPr>
      </p:pic>
      <p:pic>
        <p:nvPicPr>
          <p:cNvPr id="90" name="Google Shape;3680;g101ed46427b_0_492">
            <a:extLst>
              <a:ext uri="{FF2B5EF4-FFF2-40B4-BE49-F238E27FC236}">
                <a16:creationId xmlns:a16="http://schemas.microsoft.com/office/drawing/2014/main" id="{B098D5F3-8D28-4903-BFA0-3984D9B7716F}"/>
              </a:ext>
            </a:extLst>
          </p:cNvPr>
          <p:cNvPicPr preferRelativeResize="0"/>
          <p:nvPr/>
        </p:nvPicPr>
        <p:blipFill rotWithShape="1">
          <a:blip r:embed="rId11">
            <a:alphaModFix/>
          </a:blip>
          <a:srcRect/>
          <a:stretch/>
        </p:blipFill>
        <p:spPr>
          <a:xfrm>
            <a:off x="3704950" y="3313052"/>
            <a:ext cx="1900666" cy="1694861"/>
          </a:xfrm>
          <a:prstGeom prst="rect">
            <a:avLst/>
          </a:prstGeom>
          <a:noFill/>
          <a:ln>
            <a:noFill/>
          </a:ln>
        </p:spPr>
      </p:pic>
      <p:pic>
        <p:nvPicPr>
          <p:cNvPr id="91" name="Google Shape;3681;g101ed46427b_0_492">
            <a:extLst>
              <a:ext uri="{FF2B5EF4-FFF2-40B4-BE49-F238E27FC236}">
                <a16:creationId xmlns:a16="http://schemas.microsoft.com/office/drawing/2014/main" id="{2F85C47D-2163-4F47-B391-2B60A330900F}"/>
              </a:ext>
            </a:extLst>
          </p:cNvPr>
          <p:cNvPicPr preferRelativeResize="0"/>
          <p:nvPr/>
        </p:nvPicPr>
        <p:blipFill rotWithShape="1">
          <a:blip r:embed="rId12">
            <a:alphaModFix/>
          </a:blip>
          <a:srcRect/>
          <a:stretch/>
        </p:blipFill>
        <p:spPr>
          <a:xfrm>
            <a:off x="5671578" y="3327515"/>
            <a:ext cx="1809175" cy="1649134"/>
          </a:xfrm>
          <a:prstGeom prst="rect">
            <a:avLst/>
          </a:prstGeom>
          <a:noFill/>
          <a:ln>
            <a:noFill/>
          </a:ln>
        </p:spPr>
      </p:pic>
      <p:pic>
        <p:nvPicPr>
          <p:cNvPr id="92" name="Google Shape;3682;g101ed46427b_0_492">
            <a:extLst>
              <a:ext uri="{FF2B5EF4-FFF2-40B4-BE49-F238E27FC236}">
                <a16:creationId xmlns:a16="http://schemas.microsoft.com/office/drawing/2014/main" id="{5B177832-9950-429F-8717-D8F79A9E0FEE}"/>
              </a:ext>
            </a:extLst>
          </p:cNvPr>
          <p:cNvPicPr preferRelativeResize="0"/>
          <p:nvPr/>
        </p:nvPicPr>
        <p:blipFill rotWithShape="1">
          <a:blip r:embed="rId13">
            <a:alphaModFix/>
          </a:blip>
          <a:srcRect/>
          <a:stretch/>
        </p:blipFill>
        <p:spPr>
          <a:xfrm>
            <a:off x="4950576" y="1307854"/>
            <a:ext cx="1900675" cy="1446321"/>
          </a:xfrm>
          <a:prstGeom prst="rect">
            <a:avLst/>
          </a:prstGeom>
          <a:noFill/>
          <a:ln>
            <a:noFill/>
          </a:ln>
        </p:spPr>
      </p:pic>
      <p:sp>
        <p:nvSpPr>
          <p:cNvPr id="93" name="Google Shape;3683;g101ed46427b_0_492">
            <a:extLst>
              <a:ext uri="{FF2B5EF4-FFF2-40B4-BE49-F238E27FC236}">
                <a16:creationId xmlns:a16="http://schemas.microsoft.com/office/drawing/2014/main" id="{DDF7EFE4-CB93-494B-A84D-70FC747BCB6D}"/>
              </a:ext>
            </a:extLst>
          </p:cNvPr>
          <p:cNvSpPr txBox="1"/>
          <p:nvPr/>
        </p:nvSpPr>
        <p:spPr>
          <a:xfrm>
            <a:off x="65200" y="2977425"/>
            <a:ext cx="1900800" cy="3387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000"/>
              <a:buFont typeface="Arial"/>
              <a:buNone/>
              <a:tabLst/>
              <a:defRPr/>
            </a:pPr>
            <a:r>
              <a:rPr kumimoji="0" lang="es-AR" sz="1000" b="1" i="0" u="sng" strike="noStrike" kern="0" cap="none" spc="0" normalizeH="0" baseline="0" noProof="0">
                <a:ln>
                  <a:noFill/>
                </a:ln>
                <a:solidFill>
                  <a:srgbClr val="00B8FC"/>
                </a:solidFill>
                <a:effectLst/>
                <a:uLnTx/>
                <a:uFillTx/>
                <a:latin typeface="Poppins"/>
                <a:ea typeface="Poppins"/>
                <a:cs typeface="Poppins"/>
                <a:sym typeface="Poppins"/>
                <a:hlinkClick r:id="rId14"/>
              </a:rPr>
              <a:t>Datasheets</a:t>
            </a:r>
            <a:r>
              <a:rPr kumimoji="0" lang="es-AR" sz="1000" b="1" i="0" u="none" strike="noStrike" kern="0" cap="none" spc="0" normalizeH="0" baseline="0" noProof="0">
                <a:ln>
                  <a:noFill/>
                </a:ln>
                <a:solidFill>
                  <a:srgbClr val="000000"/>
                </a:solidFill>
                <a:effectLst/>
                <a:uLnTx/>
                <a:uFillTx/>
                <a:latin typeface="Poppins"/>
                <a:ea typeface="Poppins"/>
                <a:cs typeface="Poppins"/>
                <a:sym typeface="Poppins"/>
              </a:rPr>
              <a:t> (es)</a:t>
            </a:r>
            <a:endParaRPr kumimoji="0" sz="1000" b="1" i="0" u="none" strike="noStrike" kern="0" cap="none" spc="0" normalizeH="0" baseline="0" noProof="0">
              <a:ln>
                <a:noFill/>
              </a:ln>
              <a:solidFill>
                <a:srgbClr val="000000"/>
              </a:solidFill>
              <a:effectLst/>
              <a:uLnTx/>
              <a:uFillTx/>
              <a:latin typeface="Poppins"/>
              <a:ea typeface="Poppins"/>
              <a:cs typeface="Poppins"/>
              <a:sym typeface="Poppins"/>
            </a:endParaRPr>
          </a:p>
        </p:txBody>
      </p:sp>
      <p:sp>
        <p:nvSpPr>
          <p:cNvPr id="94" name="Google Shape;3675;g101ed46427b_0_492">
            <a:extLst>
              <a:ext uri="{FF2B5EF4-FFF2-40B4-BE49-F238E27FC236}">
                <a16:creationId xmlns:a16="http://schemas.microsoft.com/office/drawing/2014/main" id="{AFC13F6B-42FF-4B23-9DDB-C9EA13BA5BCC}"/>
              </a:ext>
            </a:extLst>
          </p:cNvPr>
          <p:cNvSpPr txBox="1">
            <a:spLocks/>
          </p:cNvSpPr>
          <p:nvPr/>
        </p:nvSpPr>
        <p:spPr>
          <a:xfrm>
            <a:off x="7325594" y="542550"/>
            <a:ext cx="1742100" cy="603600"/>
          </a:xfrm>
          <a:prstGeom prst="rect">
            <a:avLst/>
          </a:prstGeom>
          <a:noFill/>
          <a:ln>
            <a:noFill/>
          </a:ln>
        </p:spPr>
        <p:txBody>
          <a:bodyPr spcFirstLastPara="1" wrap="square" lIns="27425" tIns="27425" rIns="27425" bIns="27425" anchor="b" anchorCtr="0">
            <a:noAutofit/>
          </a:bodyPr>
          <a:lstStyle>
            <a:defPPr marR="0" lvl="0" algn="l" rtl="0">
              <a:lnSpc>
                <a:spcPct val="100000"/>
              </a:lnSpc>
              <a:spcBef>
                <a:spcPts val="0"/>
              </a:spcBef>
              <a:spcAft>
                <a:spcPts val="0"/>
              </a:spcAft>
            </a:defPPr>
            <a:lvl1pPr marL="457200" marR="0" lvl="0"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1pPr>
            <a:lvl2pPr marL="914400" marR="0" lvl="1"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2pPr>
            <a:lvl3pPr marL="1371600" marR="0" lvl="2"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3pPr>
            <a:lvl4pPr marL="1828800" marR="0" lvl="3"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4pPr>
            <a:lvl5pPr marL="2286000" marR="0" lvl="4"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5pPr>
            <a:lvl6pPr marL="2743200" marR="0" lvl="5"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6pPr>
            <a:lvl7pPr marL="3200400" marR="0" lvl="6"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7pPr>
            <a:lvl8pPr marL="3657600" marR="0" lvl="7"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8pPr>
            <a:lvl9pPr marL="4114800" marR="0" lvl="8" indent="-304800" algn="l" rtl="0">
              <a:lnSpc>
                <a:spcPct val="100000"/>
              </a:lnSpc>
              <a:spcBef>
                <a:spcPts val="400"/>
              </a:spcBef>
              <a:spcAft>
                <a:spcPts val="0"/>
              </a:spcAft>
              <a:buClr>
                <a:schemeClr val="dk1"/>
              </a:buClr>
              <a:buSzPts val="1200"/>
              <a:buFont typeface="Poppins"/>
              <a:buChar char="●"/>
              <a:defRPr sz="1200" b="0" i="0" u="none" strike="noStrike" cap="none">
                <a:solidFill>
                  <a:schemeClr val="dk1"/>
                </a:solidFill>
                <a:latin typeface="Poppins"/>
                <a:ea typeface="Poppins"/>
                <a:cs typeface="Poppins"/>
                <a:sym typeface="Poppins"/>
              </a:defRPr>
            </a:lvl9pPr>
          </a:lstStyle>
          <a:p>
            <a:pPr marL="0" indent="0" algn="ctr">
              <a:buFont typeface="Poppins"/>
              <a:buNone/>
            </a:pPr>
            <a:r>
              <a:rPr lang="es-AR" sz="1000" b="1" u="sng">
                <a:solidFill>
                  <a:schemeClr val="hlink"/>
                </a:solidFill>
                <a:hlinkClick r:id="rId15"/>
              </a:rPr>
              <a:t>Infographic</a:t>
            </a:r>
            <a:endParaRPr lang="es-AR" sz="1000" b="1">
              <a:solidFill>
                <a:srgbClr val="000000"/>
              </a:solidFill>
            </a:endParaRPr>
          </a:p>
          <a:p>
            <a:pPr marL="0" indent="0">
              <a:buFont typeface="Poppins"/>
              <a:buNone/>
            </a:pPr>
            <a:endParaRPr lang="es-AR" sz="1000" dirty="0"/>
          </a:p>
        </p:txBody>
      </p:sp>
    </p:spTree>
    <p:extLst>
      <p:ext uri="{BB962C8B-B14F-4D97-AF65-F5344CB8AC3E}">
        <p14:creationId xmlns:p14="http://schemas.microsoft.com/office/powerpoint/2010/main" val="5274899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824DFA"/>
        </a:solidFill>
        <a:effectLst/>
      </p:bgPr>
    </p:bg>
    <p:spTree>
      <p:nvGrpSpPr>
        <p:cNvPr id="1" name="Shape 262"/>
        <p:cNvGrpSpPr/>
        <p:nvPr/>
      </p:nvGrpSpPr>
      <p:grpSpPr>
        <a:xfrm>
          <a:off x="0" y="0"/>
          <a:ext cx="0" cy="0"/>
          <a:chOff x="0" y="0"/>
          <a:chExt cx="0" cy="0"/>
        </a:xfrm>
      </p:grpSpPr>
      <p:sp>
        <p:nvSpPr>
          <p:cNvPr id="263" name="Google Shape;263;p61"/>
          <p:cNvSpPr txBox="1">
            <a:spLocks noGrp="1"/>
          </p:cNvSpPr>
          <p:nvPr>
            <p:ph type="ctrTitle" idx="4294967295"/>
          </p:nvPr>
        </p:nvSpPr>
        <p:spPr>
          <a:xfrm>
            <a:off x="406000" y="1994850"/>
            <a:ext cx="8303700" cy="110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300"/>
              <a:buNone/>
            </a:pPr>
            <a:r>
              <a:rPr lang="en-US" sz="5700" dirty="0">
                <a:solidFill>
                  <a:srgbClr val="FFFFFF"/>
                </a:solidFill>
                <a:latin typeface="Poppins"/>
                <a:ea typeface="Poppins"/>
                <a:cs typeface="Poppins"/>
                <a:sym typeface="Poppins"/>
              </a:rPr>
              <a:t>GRACIAS</a:t>
            </a:r>
            <a:endParaRPr sz="5700" dirty="0">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2436584897"/>
      </p:ext>
    </p:extLst>
  </p:cSld>
  <p:clrMapOvr>
    <a:masterClrMapping/>
  </p:clrMapOvr>
</p:sld>
</file>

<file path=ppt/theme/theme1.xml><?xml version="1.0" encoding="utf-8"?>
<a:theme xmlns:a="http://schemas.openxmlformats.org/drawingml/2006/main" name="Logitech2017_PPTTemplate_shareable">
  <a:themeElements>
    <a:clrScheme name="Logitech 2017">
      <a:dk1>
        <a:srgbClr val="000000"/>
      </a:dk1>
      <a:lt1>
        <a:srgbClr val="FFFFFF"/>
      </a:lt1>
      <a:dk2>
        <a:srgbClr val="6F7678"/>
      </a:dk2>
      <a:lt2>
        <a:srgbClr val="F4F4F4"/>
      </a:lt2>
      <a:accent1>
        <a:srgbClr val="00B8FC"/>
      </a:accent1>
      <a:accent2>
        <a:srgbClr val="00EAD0"/>
      </a:accent2>
      <a:accent3>
        <a:srgbClr val="DCFD00"/>
      </a:accent3>
      <a:accent4>
        <a:srgbClr val="FF2947"/>
      </a:accent4>
      <a:accent5>
        <a:srgbClr val="814EFA"/>
      </a:accent5>
      <a:accent6>
        <a:srgbClr val="FF7F2C"/>
      </a:accent6>
      <a:hlink>
        <a:srgbClr val="DCFD00"/>
      </a:hlink>
      <a:folHlink>
        <a:srgbClr val="00EA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0_BasicColor">
  <a:themeElements>
    <a:clrScheme name="30_BasicColor">
      <a:dk1>
        <a:srgbClr val="5E5E5E"/>
      </a:dk1>
      <a:lt1>
        <a:srgbClr val="003462"/>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a:ea typeface="Helvetica Neue"/>
        <a:cs typeface="Helvetica Neue"/>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4.xml><?xml version="1.0" encoding="utf-8"?>
<a:theme xmlns:a="http://schemas.openxmlformats.org/drawingml/2006/main" name="White">
  <a:themeElements>
    <a:clrScheme name="White">
      <a:dk1>
        <a:srgbClr val="000000"/>
      </a:dk1>
      <a:lt1>
        <a:srgbClr val="FFFFFF"/>
      </a:lt1>
      <a:dk2>
        <a:srgbClr val="A7A7A7"/>
      </a:dk2>
      <a:lt2>
        <a:srgbClr val="535353"/>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Logitech 2020 Presentation Template">
  <a:themeElements>
    <a:clrScheme name="Simple Light">
      <a:dk1>
        <a:srgbClr val="000000"/>
      </a:dk1>
      <a:lt1>
        <a:srgbClr val="FFFFFF"/>
      </a:lt1>
      <a:dk2>
        <a:srgbClr val="C3C6C8"/>
      </a:dk2>
      <a:lt2>
        <a:srgbClr val="E1E2E3"/>
      </a:lt2>
      <a:accent1>
        <a:srgbClr val="00B8FC"/>
      </a:accent1>
      <a:accent2>
        <a:srgbClr val="FF7F2C"/>
      </a:accent2>
      <a:accent3>
        <a:srgbClr val="814EFA"/>
      </a:accent3>
      <a:accent4>
        <a:srgbClr val="00EAD0"/>
      </a:accent4>
      <a:accent5>
        <a:srgbClr val="FF2947"/>
      </a:accent5>
      <a:accent6>
        <a:srgbClr val="DCFD00"/>
      </a:accent6>
      <a:hlink>
        <a:srgbClr val="00B8F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Custom">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8739</TotalTime>
  <Words>2540</Words>
  <Application>Microsoft Office PowerPoint</Application>
  <PresentationFormat>On-screen Show (16:9)</PresentationFormat>
  <Paragraphs>332</Paragraphs>
  <Slides>53</Slides>
  <Notes>48</Notes>
  <HiddenSlides>0</HiddenSlides>
  <MMClips>3</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53</vt:i4>
      </vt:variant>
    </vt:vector>
  </HeadingPairs>
  <TitlesOfParts>
    <vt:vector size="72" baseType="lpstr">
      <vt:lpstr>Calibri</vt:lpstr>
      <vt:lpstr>Poppins ExtraLight</vt:lpstr>
      <vt:lpstr>Helvetica Light</vt:lpstr>
      <vt:lpstr>Helvetica Neue Light</vt:lpstr>
      <vt:lpstr>Poppins</vt:lpstr>
      <vt:lpstr>Poppins Light</vt:lpstr>
      <vt:lpstr>Poppins SemiBold</vt:lpstr>
      <vt:lpstr>Helvetica Neue Medium</vt:lpstr>
      <vt:lpstr>Helvetica</vt:lpstr>
      <vt:lpstr>Arial</vt:lpstr>
      <vt:lpstr>Arial Black</vt:lpstr>
      <vt:lpstr>Helvetica Neue</vt:lpstr>
      <vt:lpstr>Poppins Medium</vt:lpstr>
      <vt:lpstr>Logitech2017_PPTTemplate_shareable</vt:lpstr>
      <vt:lpstr>30_BasicColor</vt:lpstr>
      <vt:lpstr>3_White</vt:lpstr>
      <vt:lpstr>White</vt:lpstr>
      <vt:lpstr>Logitech 2020 Presentation Template</vt:lpstr>
      <vt:lpstr>Custom</vt:lpstr>
      <vt:lpstr>PowerPoint Presentation</vt:lpstr>
      <vt:lpstr>CAPACITACIÓN PARA SOCIOS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WEBCAMS</vt:lpstr>
      <vt:lpstr>LOGITECH BRIO DEMO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AURICULARES</vt:lpstr>
      <vt:lpstr>LOGITECH ZONE WIRELESS DEMO</vt:lpstr>
      <vt:lpstr>PowerPoint Presentation</vt:lpstr>
      <vt:lpstr>LOGITECH ZONE WIRED DEMO</vt:lpstr>
      <vt:lpstr>PowerPoint Presentation</vt:lpstr>
      <vt:lpstr>LOGITECH ZONE WIRED EARBUDS</vt:lpstr>
      <vt:lpstr>PowerPoint Presentation</vt:lpstr>
      <vt:lpstr>LOGITECH ZONE TRUE WIRELESS DEMO</vt:lpstr>
      <vt:lpstr>PowerPoint Presentation</vt:lpstr>
      <vt:lpstr>PowerPoint Presentation</vt:lpstr>
      <vt:lpstr>PowerPoint Presentation</vt:lpstr>
      <vt:lpstr>LOGI DOCK</vt:lpstr>
      <vt:lpstr>PowerPoint Presentation</vt:lpstr>
      <vt:lpstr>PowerPoint Presentation</vt:lpstr>
      <vt:lpstr>PowerPoint Presentation</vt:lpstr>
      <vt:lpstr>LOGI TUNES</vt:lpstr>
      <vt:lpstr>PowerPoint Presentation</vt:lpstr>
      <vt:lpstr>PowerPoint Presentation</vt:lpstr>
      <vt:lpstr>LOGI BOLT</vt:lpstr>
      <vt:lpstr>PowerPoint Presentation</vt:lpstr>
      <vt:lpstr>PowerPoint Presentation</vt:lpstr>
      <vt:lpstr>PowerPoint Presentation</vt:lpstr>
      <vt:lpstr>PowerPoint Presentation</vt:lpstr>
      <vt:lpstr>PowerPoint Presentation</vt:lpstr>
      <vt:lpstr>MX MASTER SERIES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GRACIAS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Adriana Gonzalez Novoa</cp:lastModifiedBy>
  <cp:revision>24</cp:revision>
  <dcterms:modified xsi:type="dcterms:W3CDTF">2021-11-15T21:38:06Z</dcterms:modified>
</cp:coreProperties>
</file>